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5.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6.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 id="2147483662" r:id="rId2"/>
    <p:sldMasterId id="2147483692" r:id="rId3"/>
    <p:sldMasterId id="2147483704" r:id="rId4"/>
    <p:sldMasterId id="2147483709" r:id="rId5"/>
    <p:sldMasterId id="2147483740" r:id="rId6"/>
    <p:sldMasterId id="2147483752" r:id="rId7"/>
  </p:sldMasterIdLst>
  <p:notesMasterIdLst>
    <p:notesMasterId r:id="rId44"/>
  </p:notesMasterIdLst>
  <p:sldIdLst>
    <p:sldId id="606" r:id="rId8"/>
    <p:sldId id="595" r:id="rId9"/>
    <p:sldId id="596" r:id="rId10"/>
    <p:sldId id="256" r:id="rId11"/>
    <p:sldId id="264" r:id="rId12"/>
    <p:sldId id="291" r:id="rId13"/>
    <p:sldId id="605" r:id="rId14"/>
    <p:sldId id="293" r:id="rId15"/>
    <p:sldId id="294" r:id="rId16"/>
    <p:sldId id="298" r:id="rId17"/>
    <p:sldId id="262" r:id="rId18"/>
    <p:sldId id="296" r:id="rId19"/>
    <p:sldId id="297" r:id="rId20"/>
    <p:sldId id="304" r:id="rId21"/>
    <p:sldId id="300" r:id="rId22"/>
    <p:sldId id="305" r:id="rId23"/>
    <p:sldId id="295" r:id="rId24"/>
    <p:sldId id="299" r:id="rId25"/>
    <p:sldId id="597" r:id="rId26"/>
    <p:sldId id="257" r:id="rId27"/>
    <p:sldId id="258" r:id="rId28"/>
    <p:sldId id="301" r:id="rId29"/>
    <p:sldId id="302" r:id="rId30"/>
    <p:sldId id="303" r:id="rId31"/>
    <p:sldId id="259" r:id="rId32"/>
    <p:sldId id="263" r:id="rId33"/>
    <p:sldId id="594" r:id="rId34"/>
    <p:sldId id="593" r:id="rId35"/>
    <p:sldId id="592" r:id="rId36"/>
    <p:sldId id="603" r:id="rId37"/>
    <p:sldId id="260" r:id="rId38"/>
    <p:sldId id="604" r:id="rId39"/>
    <p:sldId id="599" r:id="rId40"/>
    <p:sldId id="600" r:id="rId41"/>
    <p:sldId id="601" r:id="rId42"/>
    <p:sldId id="602" r:id="rId43"/>
  </p:sldIdLst>
  <p:sldSz cx="9144000" cy="5143500" type="screen16x9"/>
  <p:notesSz cx="6858000" cy="9144000"/>
  <p:embeddedFontLst>
    <p:embeddedFont>
      <p:font typeface="Pangolin" panose="020B0604020202020204" charset="0"/>
      <p:regular r:id="rId45"/>
      <p:bold r:id="rId46"/>
      <p:italic r:id="rId47"/>
      <p:boldItalic r:id="rId48"/>
    </p:embeddedFont>
    <p:embeddedFont>
      <p:font typeface="Patrick Hand SC" panose="020B0604020202020204" charset="0"/>
      <p:regular r:id="rId49"/>
    </p:embeddedFont>
    <p:embeddedFont>
      <p:font typeface="Livvic" panose="020B0604020202020204" charset="0"/>
      <p:regular r:id="rId50"/>
      <p:bold r:id="rId51"/>
      <p:italic r:id="rId52"/>
      <p:boldItalic r:id="rId53"/>
    </p:embeddedFont>
    <p:embeddedFont>
      <p:font typeface="Roboto Condensed" panose="020B0604020202020204" charset="0"/>
      <p:regular r:id="rId54"/>
      <p:bold r:id="rId55"/>
      <p:italic r:id="rId56"/>
      <p:boldItalic r:id="rId57"/>
    </p:embeddedFont>
    <p:embeddedFont>
      <p:font typeface="Patrick Hand" panose="020B0604020202020204" charset="0"/>
      <p:regular r:id="rId58"/>
    </p:embeddedFont>
    <p:embeddedFont>
      <p:font typeface="Baloo 2" panose="020B0604020202020204" charset="0"/>
      <p:regular r:id="rId59"/>
      <p:bold r:id="rId60"/>
      <p:italic r:id="rId61"/>
      <p:boldItalic r:id="rId62"/>
    </p:embeddedFont>
    <p:embeddedFont>
      <p:font typeface="Fira Sans Extra Condensed" panose="020B0604020202020204" charset="0"/>
      <p:regular r:id="rId63"/>
      <p:bold r:id="rId64"/>
      <p:italic r:id="rId65"/>
      <p:boldItalic r:id="rId66"/>
    </p:embeddedFont>
    <p:embeddedFont>
      <p:font typeface="Calibri Light" panose="020F0302020204030204" pitchFamily="34" charset="0"/>
      <p:regular r:id="rId67"/>
      <p:italic r:id="rId68"/>
    </p:embeddedFont>
    <p:embeddedFont>
      <p:font typeface="Fira Sans Extra Condensed SemiBold" panose="020B0604020202020204" charset="0"/>
      <p:regular r:id="rId69"/>
      <p:bold r:id="rId70"/>
      <p:italic r:id="rId71"/>
      <p:boldItalic r:id="rId72"/>
    </p:embeddedFont>
    <p:embeddedFont>
      <p:font typeface="Oswald" panose="02000503000000000000" pitchFamily="2" charset="0"/>
      <p:regular r:id="rId73"/>
      <p:bold r:id="rId74"/>
    </p:embeddedFont>
    <p:embeddedFont>
      <p:font typeface="Roboto Condensed Light" panose="020B0604020202020204" charset="0"/>
      <p:regular r:id="rId75"/>
      <p:italic r:id="rId76"/>
    </p:embeddedFont>
    <p:embeddedFont>
      <p:font typeface="Calibri" panose="020F0502020204030204" pitchFamily="34" charset="0"/>
      <p:regular r:id="rId77"/>
      <p:bold r:id="rId78"/>
      <p:italic r:id="rId79"/>
      <p:boldItalic r:id="rId80"/>
    </p:embeddedFont>
    <p:embeddedFont>
      <p:font typeface="Roboto" panose="020B0604020202020204" charset="0"/>
      <p:regular r:id="rId81"/>
      <p:bold r:id="rId82"/>
      <p:italic r:id="rId83"/>
      <p:boldItalic r:id="rId8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EB5E4"/>
    <a:srgbClr val="E0CDA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B386BE3-AFBE-4EB7-BF3C-44D742CA544C}">
  <a:tblStyle styleId="{AB386BE3-AFBE-4EB7-BF3C-44D742CA544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21"/>
    <p:restoredTop sz="82249"/>
  </p:normalViewPr>
  <p:slideViewPr>
    <p:cSldViewPr snapToGrid="0">
      <p:cViewPr varScale="1">
        <p:scale>
          <a:sx n="95" d="100"/>
          <a:sy n="95" d="100"/>
        </p:scale>
        <p:origin x="902" y="72"/>
      </p:cViewPr>
      <p:guideLst>
        <p:guide orient="horz" pos="1620"/>
        <p:guide pos="2880"/>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font" Target="fonts/font3.fntdata"/><Relationship Id="rId63" Type="http://schemas.openxmlformats.org/officeDocument/2006/relationships/font" Target="fonts/font19.fntdata"/><Relationship Id="rId68" Type="http://schemas.openxmlformats.org/officeDocument/2006/relationships/font" Target="fonts/font24.fntdata"/><Relationship Id="rId84" Type="http://schemas.openxmlformats.org/officeDocument/2006/relationships/font" Target="fonts/font40.fntdata"/><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font" Target="fonts/font9.fntdata"/><Relationship Id="rId58" Type="http://schemas.openxmlformats.org/officeDocument/2006/relationships/font" Target="fonts/font14.fntdata"/><Relationship Id="rId74" Type="http://schemas.openxmlformats.org/officeDocument/2006/relationships/font" Target="fonts/font30.fntdata"/><Relationship Id="rId79" Type="http://schemas.openxmlformats.org/officeDocument/2006/relationships/font" Target="fonts/font35.fntdata"/><Relationship Id="rId5" Type="http://schemas.openxmlformats.org/officeDocument/2006/relationships/slideMaster" Target="slideMasters/slideMaster5.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font" Target="fonts/font4.fntdata"/><Relationship Id="rId56" Type="http://schemas.openxmlformats.org/officeDocument/2006/relationships/font" Target="fonts/font12.fntdata"/><Relationship Id="rId64" Type="http://schemas.openxmlformats.org/officeDocument/2006/relationships/font" Target="fonts/font20.fntdata"/><Relationship Id="rId69" Type="http://schemas.openxmlformats.org/officeDocument/2006/relationships/font" Target="fonts/font25.fntdata"/><Relationship Id="rId77" Type="http://schemas.openxmlformats.org/officeDocument/2006/relationships/font" Target="fonts/font33.fntdata"/><Relationship Id="rId8" Type="http://schemas.openxmlformats.org/officeDocument/2006/relationships/slide" Target="slides/slide1.xml"/><Relationship Id="rId51" Type="http://schemas.openxmlformats.org/officeDocument/2006/relationships/font" Target="fonts/font7.fntdata"/><Relationship Id="rId72" Type="http://schemas.openxmlformats.org/officeDocument/2006/relationships/font" Target="fonts/font28.fntdata"/><Relationship Id="rId80" Type="http://schemas.openxmlformats.org/officeDocument/2006/relationships/font" Target="fonts/font36.fntdata"/><Relationship Id="rId85"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font" Target="fonts/font2.fntdata"/><Relationship Id="rId59" Type="http://schemas.openxmlformats.org/officeDocument/2006/relationships/font" Target="fonts/font15.fntdata"/><Relationship Id="rId67" Type="http://schemas.openxmlformats.org/officeDocument/2006/relationships/font" Target="fonts/font23.fntdata"/><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font" Target="fonts/font10.fntdata"/><Relationship Id="rId62" Type="http://schemas.openxmlformats.org/officeDocument/2006/relationships/font" Target="fonts/font18.fntdata"/><Relationship Id="rId70" Type="http://schemas.openxmlformats.org/officeDocument/2006/relationships/font" Target="fonts/font26.fntdata"/><Relationship Id="rId75" Type="http://schemas.openxmlformats.org/officeDocument/2006/relationships/font" Target="fonts/font31.fntdata"/><Relationship Id="rId83" Type="http://schemas.openxmlformats.org/officeDocument/2006/relationships/font" Target="fonts/font39.fntdata"/><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font" Target="fonts/font5.fntdata"/><Relationship Id="rId57" Type="http://schemas.openxmlformats.org/officeDocument/2006/relationships/font" Target="fonts/font13.fntdata"/><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font" Target="fonts/font16.fntdata"/><Relationship Id="rId65" Type="http://schemas.openxmlformats.org/officeDocument/2006/relationships/font" Target="fonts/font21.fntdata"/><Relationship Id="rId73" Type="http://schemas.openxmlformats.org/officeDocument/2006/relationships/font" Target="fonts/font29.fntdata"/><Relationship Id="rId78" Type="http://schemas.openxmlformats.org/officeDocument/2006/relationships/font" Target="fonts/font34.fntdata"/><Relationship Id="rId81" Type="http://schemas.openxmlformats.org/officeDocument/2006/relationships/font" Target="fonts/font37.fntdata"/><Relationship Id="rId86"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font" Target="fonts/font6.fntdata"/><Relationship Id="rId55" Type="http://schemas.openxmlformats.org/officeDocument/2006/relationships/font" Target="fonts/font11.fntdata"/><Relationship Id="rId76" Type="http://schemas.openxmlformats.org/officeDocument/2006/relationships/font" Target="fonts/font32.fntdata"/><Relationship Id="rId7" Type="http://schemas.openxmlformats.org/officeDocument/2006/relationships/slideMaster" Target="slideMasters/slideMaster7.xml"/><Relationship Id="rId71" Type="http://schemas.openxmlformats.org/officeDocument/2006/relationships/font" Target="fonts/font27.fntdata"/><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font" Target="fonts/font1.fntdata"/><Relationship Id="rId66" Type="http://schemas.openxmlformats.org/officeDocument/2006/relationships/font" Target="fonts/font22.fntdata"/><Relationship Id="rId87" Type="http://schemas.openxmlformats.org/officeDocument/2006/relationships/theme" Target="theme/theme1.xml"/><Relationship Id="rId61" Type="http://schemas.openxmlformats.org/officeDocument/2006/relationships/font" Target="fonts/font17.fntdata"/><Relationship Id="rId82" Type="http://schemas.openxmlformats.org/officeDocument/2006/relationships/font" Target="fonts/font3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X</a:t>
            </a:r>
            <a:r>
              <a:rPr lang="en-VN" dirty="0"/>
              <a:t>em đoạn video và cho biết đoạn video đang nói đến đất nước nào sau đây?</a:t>
            </a:r>
          </a:p>
        </p:txBody>
      </p:sp>
    </p:spTree>
    <p:extLst>
      <p:ext uri="{BB962C8B-B14F-4D97-AF65-F5344CB8AC3E}">
        <p14:creationId xmlns:p14="http://schemas.microsoft.com/office/powerpoint/2010/main" val="38150767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
        <p:cNvGrpSpPr/>
        <p:nvPr/>
      </p:nvGrpSpPr>
      <p:grpSpPr>
        <a:xfrm>
          <a:off x="0" y="0"/>
          <a:ext cx="0" cy="0"/>
          <a:chOff x="0" y="0"/>
          <a:chExt cx="0" cy="0"/>
        </a:xfrm>
      </p:grpSpPr>
      <p:sp>
        <p:nvSpPr>
          <p:cNvPr id="43" name="Google Shape;43;gdcb566e1d5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 name="Google Shape;44;gdcb566e1d5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679145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11819656f0c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11819656f0c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ec1d423937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ec1d423937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11674c92ccc_0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11674c92ccc_0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32355624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a:t>
            </a:r>
            <a:r>
              <a:rPr lang="en-VN" dirty="0"/>
              <a:t>ấm dầu mũi tên để quay lại</a:t>
            </a:r>
          </a:p>
        </p:txBody>
      </p:sp>
    </p:spTree>
    <p:extLst>
      <p:ext uri="{BB962C8B-B14F-4D97-AF65-F5344CB8AC3E}">
        <p14:creationId xmlns:p14="http://schemas.microsoft.com/office/powerpoint/2010/main" val="35566494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B</a:t>
            </a:r>
            <a:r>
              <a:rPr lang="en-VN" dirty="0"/>
              <a:t>ấm dầu mũi tên để quay lại</a:t>
            </a:r>
          </a:p>
          <a:p>
            <a:endParaRPr lang="en-VN" dirty="0"/>
          </a:p>
        </p:txBody>
      </p:sp>
    </p:spTree>
    <p:extLst>
      <p:ext uri="{BB962C8B-B14F-4D97-AF65-F5344CB8AC3E}">
        <p14:creationId xmlns:p14="http://schemas.microsoft.com/office/powerpoint/2010/main" val="36322420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B</a:t>
            </a:r>
            <a:r>
              <a:rPr lang="en-VN" dirty="0"/>
              <a:t>ấm dầu mũi tên để quay lại</a:t>
            </a:r>
          </a:p>
          <a:p>
            <a:endParaRPr lang="en-VN" dirty="0"/>
          </a:p>
        </p:txBody>
      </p:sp>
    </p:spTree>
    <p:extLst>
      <p:ext uri="{BB962C8B-B14F-4D97-AF65-F5344CB8AC3E}">
        <p14:creationId xmlns:p14="http://schemas.microsoft.com/office/powerpoint/2010/main" val="39403716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B</a:t>
            </a:r>
            <a:r>
              <a:rPr lang="en-VN" dirty="0"/>
              <a:t>ấm dầu mũi tên để quay lại</a:t>
            </a:r>
          </a:p>
          <a:p>
            <a:endParaRPr lang="en-VN" dirty="0"/>
          </a:p>
        </p:txBody>
      </p:sp>
    </p:spTree>
    <p:extLst>
      <p:ext uri="{BB962C8B-B14F-4D97-AF65-F5344CB8AC3E}">
        <p14:creationId xmlns:p14="http://schemas.microsoft.com/office/powerpoint/2010/main" val="35664495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8ea834136d_0_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 name="Google Shape;431;g8ea834136d_0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
        <p:cNvGrpSpPr/>
        <p:nvPr/>
      </p:nvGrpSpPr>
      <p:grpSpPr>
        <a:xfrm>
          <a:off x="0" y="0"/>
          <a:ext cx="0" cy="0"/>
          <a:chOff x="0" y="0"/>
          <a:chExt cx="0" cy="0"/>
        </a:xfrm>
      </p:grpSpPr>
      <p:sp>
        <p:nvSpPr>
          <p:cNvPr id="43" name="Google Shape;43;gdcb566e1d5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 name="Google Shape;44;gdcb566e1d5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552510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
        <p:cNvGrpSpPr/>
        <p:nvPr/>
      </p:nvGrpSpPr>
      <p:grpSpPr>
        <a:xfrm>
          <a:off x="0" y="0"/>
          <a:ext cx="0" cy="0"/>
          <a:chOff x="0" y="0"/>
          <a:chExt cx="0" cy="0"/>
        </a:xfrm>
      </p:grpSpPr>
      <p:sp>
        <p:nvSpPr>
          <p:cNvPr id="43" name="Google Shape;43;gdcb566e1d5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 name="Google Shape;44;gdcb566e1d5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44967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
        <p:cNvGrpSpPr/>
        <p:nvPr/>
      </p:nvGrpSpPr>
      <p:grpSpPr>
        <a:xfrm>
          <a:off x="0" y="0"/>
          <a:ext cx="0" cy="0"/>
          <a:chOff x="0" y="0"/>
          <a:chExt cx="0" cy="0"/>
        </a:xfrm>
      </p:grpSpPr>
      <p:sp>
        <p:nvSpPr>
          <p:cNvPr id="43" name="Google Shape;43;gdcb566e1d5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 name="Google Shape;44;gdcb566e1d5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177766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
        <p:cNvGrpSpPr/>
        <p:nvPr/>
      </p:nvGrpSpPr>
      <p:grpSpPr>
        <a:xfrm>
          <a:off x="0" y="0"/>
          <a:ext cx="0" cy="0"/>
          <a:chOff x="0" y="0"/>
          <a:chExt cx="0" cy="0"/>
        </a:xfrm>
      </p:grpSpPr>
      <p:sp>
        <p:nvSpPr>
          <p:cNvPr id="43" name="Google Shape;43;gdcb566e1d5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 name="Google Shape;44;gdcb566e1d5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222427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g11674c92ccc_0_8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8" name="Google Shape;618;g11674c92ccc_0_8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
        <p:cNvGrpSpPr/>
        <p:nvPr/>
      </p:nvGrpSpPr>
      <p:grpSpPr>
        <a:xfrm>
          <a:off x="0" y="0"/>
          <a:ext cx="0" cy="0"/>
          <a:chOff x="0" y="0"/>
          <a:chExt cx="0" cy="0"/>
        </a:xfrm>
      </p:grpSpPr>
      <p:sp>
        <p:nvSpPr>
          <p:cNvPr id="43" name="Google Shape;43;gdcb566e1d5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 name="Google Shape;44;gdcb566e1d5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022427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7.xml"/><Relationship Id="rId4" Type="http://schemas.openxmlformats.org/officeDocument/2006/relationships/hyperlink" Target="http://bit.ly/2TtBDfr" TargetMode="Externa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5.xml"/><Relationship Id="rId4" Type="http://schemas.openxmlformats.org/officeDocument/2006/relationships/hyperlink" Target="http://bit.ly/2TtBDfr" TargetMode="Externa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4314556" y="1286425"/>
            <a:ext cx="3543900" cy="2142900"/>
          </a:xfrm>
          <a:prstGeom prst="rect">
            <a:avLst/>
          </a:prstGeom>
        </p:spPr>
        <p:txBody>
          <a:bodyPr spcFirstLastPara="1" wrap="square" lIns="91425" tIns="91425" rIns="91425" bIns="91425" anchor="t" anchorCtr="0">
            <a:normAutofit/>
          </a:bodyPr>
          <a:lstStyle>
            <a:lvl1pPr lvl="0">
              <a:spcBef>
                <a:spcPts val="0"/>
              </a:spcBef>
              <a:spcAft>
                <a:spcPts val="0"/>
              </a:spcAft>
              <a:buSzPts val="5200"/>
              <a:buNone/>
              <a:defRPr sz="4500" b="0">
                <a:latin typeface="Fira Sans Extra Condensed SemiBold"/>
                <a:ea typeface="Fira Sans Extra Condensed SemiBold"/>
                <a:cs typeface="Fira Sans Extra Condensed SemiBold"/>
                <a:sym typeface="Fira Sans Extra Condensed SemiBold"/>
              </a:defRPr>
            </a:lvl1pPr>
            <a:lvl2pPr lvl="1">
              <a:spcBef>
                <a:spcPts val="0"/>
              </a:spcBef>
              <a:spcAft>
                <a:spcPts val="0"/>
              </a:spcAft>
              <a:buSzPts val="5200"/>
              <a:buNone/>
              <a:defRPr sz="5200"/>
            </a:lvl2pPr>
            <a:lvl3pPr lvl="2">
              <a:spcBef>
                <a:spcPts val="0"/>
              </a:spcBef>
              <a:spcAft>
                <a:spcPts val="0"/>
              </a:spcAft>
              <a:buSzPts val="5200"/>
              <a:buNone/>
              <a:defRPr sz="5200"/>
            </a:lvl3pPr>
            <a:lvl4pPr lvl="3">
              <a:spcBef>
                <a:spcPts val="0"/>
              </a:spcBef>
              <a:spcAft>
                <a:spcPts val="0"/>
              </a:spcAft>
              <a:buSzPts val="5200"/>
              <a:buNone/>
              <a:defRPr sz="5200"/>
            </a:lvl4pPr>
            <a:lvl5pPr lvl="4">
              <a:spcBef>
                <a:spcPts val="0"/>
              </a:spcBef>
              <a:spcAft>
                <a:spcPts val="0"/>
              </a:spcAft>
              <a:buSzPts val="5200"/>
              <a:buNone/>
              <a:defRPr sz="5200"/>
            </a:lvl5pPr>
            <a:lvl6pPr lvl="5">
              <a:spcBef>
                <a:spcPts val="0"/>
              </a:spcBef>
              <a:spcAft>
                <a:spcPts val="0"/>
              </a:spcAft>
              <a:buSzPts val="5200"/>
              <a:buNone/>
              <a:defRPr sz="5200"/>
            </a:lvl6pPr>
            <a:lvl7pPr lvl="6">
              <a:spcBef>
                <a:spcPts val="0"/>
              </a:spcBef>
              <a:spcAft>
                <a:spcPts val="0"/>
              </a:spcAft>
              <a:buSzPts val="5200"/>
              <a:buNone/>
              <a:defRPr sz="5200"/>
            </a:lvl7pPr>
            <a:lvl8pPr lvl="7">
              <a:spcBef>
                <a:spcPts val="0"/>
              </a:spcBef>
              <a:spcAft>
                <a:spcPts val="0"/>
              </a:spcAft>
              <a:buSzPts val="5200"/>
              <a:buNone/>
              <a:defRPr sz="5200"/>
            </a:lvl8pPr>
            <a:lvl9pPr lvl="8">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4314438" y="3429275"/>
            <a:ext cx="3543900" cy="4278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2800"/>
              <a:buNone/>
              <a:defRPr sz="1600"/>
            </a:lvl1pPr>
            <a:lvl2pPr lvl="1">
              <a:lnSpc>
                <a:spcPct val="100000"/>
              </a:lnSpc>
              <a:spcBef>
                <a:spcPts val="0"/>
              </a:spcBef>
              <a:spcAft>
                <a:spcPts val="0"/>
              </a:spcAft>
              <a:buSzPts val="2800"/>
              <a:buNone/>
              <a:defRPr sz="2800"/>
            </a:lvl2pPr>
            <a:lvl3pPr lvl="2">
              <a:lnSpc>
                <a:spcPct val="100000"/>
              </a:lnSpc>
              <a:spcBef>
                <a:spcPts val="0"/>
              </a:spcBef>
              <a:spcAft>
                <a:spcPts val="0"/>
              </a:spcAft>
              <a:buSzPts val="2800"/>
              <a:buNone/>
              <a:defRPr sz="2800"/>
            </a:lvl3pPr>
            <a:lvl4pPr lvl="3">
              <a:lnSpc>
                <a:spcPct val="100000"/>
              </a:lnSpc>
              <a:spcBef>
                <a:spcPts val="0"/>
              </a:spcBef>
              <a:spcAft>
                <a:spcPts val="0"/>
              </a:spcAft>
              <a:buSzPts val="2800"/>
              <a:buNone/>
              <a:defRPr sz="2800"/>
            </a:lvl4pPr>
            <a:lvl5pPr lvl="4">
              <a:lnSpc>
                <a:spcPct val="100000"/>
              </a:lnSpc>
              <a:spcBef>
                <a:spcPts val="0"/>
              </a:spcBef>
              <a:spcAft>
                <a:spcPts val="0"/>
              </a:spcAft>
              <a:buSzPts val="2800"/>
              <a:buNone/>
              <a:defRPr sz="2800"/>
            </a:lvl5pPr>
            <a:lvl6pPr lvl="5">
              <a:lnSpc>
                <a:spcPct val="100000"/>
              </a:lnSpc>
              <a:spcBef>
                <a:spcPts val="0"/>
              </a:spcBef>
              <a:spcAft>
                <a:spcPts val="0"/>
              </a:spcAft>
              <a:buSzPts val="2800"/>
              <a:buNone/>
              <a:defRPr sz="2800"/>
            </a:lvl6pPr>
            <a:lvl7pPr lvl="6">
              <a:lnSpc>
                <a:spcPct val="100000"/>
              </a:lnSpc>
              <a:spcBef>
                <a:spcPts val="0"/>
              </a:spcBef>
              <a:spcAft>
                <a:spcPts val="0"/>
              </a:spcAft>
              <a:buSzPts val="2800"/>
              <a:buNone/>
              <a:defRPr sz="2800"/>
            </a:lvl7pPr>
            <a:lvl8pPr lvl="7">
              <a:lnSpc>
                <a:spcPct val="100000"/>
              </a:lnSpc>
              <a:spcBef>
                <a:spcPts val="0"/>
              </a:spcBef>
              <a:spcAft>
                <a:spcPts val="0"/>
              </a:spcAft>
              <a:buSzPts val="2800"/>
              <a:buNone/>
              <a:defRPr sz="2800"/>
            </a:lvl8pPr>
            <a:lvl9pPr lvl="8">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4"/>
        <p:cNvGrpSpPr/>
        <p:nvPr/>
      </p:nvGrpSpPr>
      <p:grpSpPr>
        <a:xfrm>
          <a:off x="0" y="0"/>
          <a:ext cx="0" cy="0"/>
          <a:chOff x="0" y="0"/>
          <a:chExt cx="0" cy="0"/>
        </a:xfrm>
      </p:grpSpPr>
      <p:sp>
        <p:nvSpPr>
          <p:cNvPr id="35" name="Google Shape;3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36" name="Google Shape;3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17500" algn="ctr">
              <a:spcBef>
                <a:spcPts val="0"/>
              </a:spcBef>
              <a:spcAft>
                <a:spcPts val="0"/>
              </a:spcAft>
              <a:buSzPts val="14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1"/>
        <p:cNvGrpSpPr/>
        <p:nvPr/>
      </p:nvGrpSpPr>
      <p:grpSpPr>
        <a:xfrm>
          <a:off x="0" y="0"/>
          <a:ext cx="0" cy="0"/>
          <a:chOff x="0" y="0"/>
          <a:chExt cx="0" cy="0"/>
        </a:xfrm>
      </p:grpSpPr>
      <p:sp>
        <p:nvSpPr>
          <p:cNvPr id="42" name="Google Shape;42;p6"/>
          <p:cNvSpPr/>
          <p:nvPr/>
        </p:nvSpPr>
        <p:spPr>
          <a:xfrm flipH="1">
            <a:off x="-40" y="4264971"/>
            <a:ext cx="1668641" cy="878525"/>
          </a:xfrm>
          <a:custGeom>
            <a:avLst/>
            <a:gdLst/>
            <a:ahLst/>
            <a:cxnLst/>
            <a:rect l="l" t="t" r="r" b="b"/>
            <a:pathLst>
              <a:path w="38136" h="29948" extrusionOk="0">
                <a:moveTo>
                  <a:pt x="37163" y="0"/>
                </a:moveTo>
                <a:cubicBezTo>
                  <a:pt x="36732" y="0"/>
                  <a:pt x="36166" y="151"/>
                  <a:pt x="35481" y="658"/>
                </a:cubicBezTo>
                <a:cubicBezTo>
                  <a:pt x="33778" y="1908"/>
                  <a:pt x="33707" y="6147"/>
                  <a:pt x="31147" y="6992"/>
                </a:cubicBezTo>
                <a:cubicBezTo>
                  <a:pt x="30908" y="7072"/>
                  <a:pt x="30643" y="7108"/>
                  <a:pt x="30357" y="7108"/>
                </a:cubicBezTo>
                <a:cubicBezTo>
                  <a:pt x="28146" y="7108"/>
                  <a:pt x="24643" y="4988"/>
                  <a:pt x="21393" y="4988"/>
                </a:cubicBezTo>
                <a:cubicBezTo>
                  <a:pt x="20568" y="4988"/>
                  <a:pt x="19758" y="5125"/>
                  <a:pt x="18991" y="5468"/>
                </a:cubicBezTo>
                <a:cubicBezTo>
                  <a:pt x="14800" y="7337"/>
                  <a:pt x="16431" y="14755"/>
                  <a:pt x="13407" y="17934"/>
                </a:cubicBezTo>
                <a:cubicBezTo>
                  <a:pt x="10382" y="21113"/>
                  <a:pt x="8525" y="20803"/>
                  <a:pt x="4417" y="22351"/>
                </a:cubicBezTo>
                <a:cubicBezTo>
                  <a:pt x="416" y="23859"/>
                  <a:pt x="19" y="29638"/>
                  <a:pt x="1" y="29935"/>
                </a:cubicBezTo>
                <a:lnTo>
                  <a:pt x="38136" y="29935"/>
                </a:lnTo>
                <a:lnTo>
                  <a:pt x="38136" y="325"/>
                </a:lnTo>
                <a:cubicBezTo>
                  <a:pt x="38136" y="325"/>
                  <a:pt x="37795" y="0"/>
                  <a:pt x="37163" y="0"/>
                </a:cubicBezTo>
                <a:close/>
                <a:moveTo>
                  <a:pt x="0" y="29935"/>
                </a:moveTo>
                <a:lnTo>
                  <a:pt x="0" y="29947"/>
                </a:lnTo>
                <a:cubicBezTo>
                  <a:pt x="0" y="29947"/>
                  <a:pt x="0" y="29943"/>
                  <a:pt x="1" y="2993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 name="Google Shape;43;p6"/>
          <p:cNvSpPr/>
          <p:nvPr/>
        </p:nvSpPr>
        <p:spPr>
          <a:xfrm flipH="1">
            <a:off x="7226298" y="5"/>
            <a:ext cx="1917691" cy="1194375"/>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 name="Google Shape;44;p6"/>
          <p:cNvSpPr txBox="1">
            <a:spLocks noGrp="1"/>
          </p:cNvSpPr>
          <p:nvPr>
            <p:ph type="title"/>
          </p:nvPr>
        </p:nvSpPr>
        <p:spPr>
          <a:xfrm>
            <a:off x="713100" y="445025"/>
            <a:ext cx="77178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414232246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5"/>
        <p:cNvGrpSpPr/>
        <p:nvPr/>
      </p:nvGrpSpPr>
      <p:grpSpPr>
        <a:xfrm>
          <a:off x="0" y="0"/>
          <a:ext cx="0" cy="0"/>
          <a:chOff x="0" y="0"/>
          <a:chExt cx="0" cy="0"/>
        </a:xfrm>
      </p:grpSpPr>
      <p:sp>
        <p:nvSpPr>
          <p:cNvPr id="46" name="Google Shape;46;p7"/>
          <p:cNvSpPr/>
          <p:nvPr/>
        </p:nvSpPr>
        <p:spPr>
          <a:xfrm>
            <a:off x="6981826" y="3445551"/>
            <a:ext cx="2162216" cy="1697977"/>
          </a:xfrm>
          <a:custGeom>
            <a:avLst/>
            <a:gdLst/>
            <a:ahLst/>
            <a:cxnLst/>
            <a:rect l="l" t="t" r="r" b="b"/>
            <a:pathLst>
              <a:path w="38136" h="29948" extrusionOk="0">
                <a:moveTo>
                  <a:pt x="37163" y="0"/>
                </a:moveTo>
                <a:cubicBezTo>
                  <a:pt x="36732" y="0"/>
                  <a:pt x="36166" y="151"/>
                  <a:pt x="35481" y="658"/>
                </a:cubicBezTo>
                <a:cubicBezTo>
                  <a:pt x="33778" y="1908"/>
                  <a:pt x="33707" y="6147"/>
                  <a:pt x="31147" y="6992"/>
                </a:cubicBezTo>
                <a:cubicBezTo>
                  <a:pt x="30908" y="7072"/>
                  <a:pt x="30643" y="7108"/>
                  <a:pt x="30357" y="7108"/>
                </a:cubicBezTo>
                <a:cubicBezTo>
                  <a:pt x="28146" y="7108"/>
                  <a:pt x="24643" y="4988"/>
                  <a:pt x="21393" y="4988"/>
                </a:cubicBezTo>
                <a:cubicBezTo>
                  <a:pt x="20568" y="4988"/>
                  <a:pt x="19758" y="5125"/>
                  <a:pt x="18991" y="5468"/>
                </a:cubicBezTo>
                <a:cubicBezTo>
                  <a:pt x="14800" y="7337"/>
                  <a:pt x="16431" y="14755"/>
                  <a:pt x="13407" y="17934"/>
                </a:cubicBezTo>
                <a:cubicBezTo>
                  <a:pt x="10382" y="21113"/>
                  <a:pt x="8525" y="20803"/>
                  <a:pt x="4417" y="22351"/>
                </a:cubicBezTo>
                <a:cubicBezTo>
                  <a:pt x="416" y="23859"/>
                  <a:pt x="19" y="29638"/>
                  <a:pt x="1" y="29935"/>
                </a:cubicBezTo>
                <a:lnTo>
                  <a:pt x="38136" y="29935"/>
                </a:lnTo>
                <a:lnTo>
                  <a:pt x="38136" y="325"/>
                </a:lnTo>
                <a:cubicBezTo>
                  <a:pt x="38136" y="325"/>
                  <a:pt x="37795" y="0"/>
                  <a:pt x="37163" y="0"/>
                </a:cubicBezTo>
                <a:close/>
                <a:moveTo>
                  <a:pt x="0" y="29935"/>
                </a:moveTo>
                <a:lnTo>
                  <a:pt x="0" y="29947"/>
                </a:lnTo>
                <a:cubicBezTo>
                  <a:pt x="0" y="29947"/>
                  <a:pt x="0" y="29943"/>
                  <a:pt x="1" y="299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 name="Google Shape;47;p7"/>
          <p:cNvSpPr/>
          <p:nvPr/>
        </p:nvSpPr>
        <p:spPr>
          <a:xfrm flipH="1">
            <a:off x="-43" y="0"/>
            <a:ext cx="1762171" cy="5143530"/>
          </a:xfrm>
          <a:custGeom>
            <a:avLst/>
            <a:gdLst/>
            <a:ahLst/>
            <a:cxnLst/>
            <a:rect l="l" t="t" r="r" b="b"/>
            <a:pathLst>
              <a:path w="17396" h="39911" extrusionOk="0">
                <a:moveTo>
                  <a:pt x="13740" y="1"/>
                </a:moveTo>
                <a:cubicBezTo>
                  <a:pt x="13740" y="1"/>
                  <a:pt x="16574" y="9085"/>
                  <a:pt x="15716" y="13157"/>
                </a:cubicBezTo>
                <a:cubicBezTo>
                  <a:pt x="14835" y="17241"/>
                  <a:pt x="11299" y="15098"/>
                  <a:pt x="8596" y="19039"/>
                </a:cubicBezTo>
                <a:cubicBezTo>
                  <a:pt x="5906" y="22992"/>
                  <a:pt x="10490" y="29874"/>
                  <a:pt x="8596" y="31207"/>
                </a:cubicBezTo>
                <a:cubicBezTo>
                  <a:pt x="8288" y="31428"/>
                  <a:pt x="7901" y="31510"/>
                  <a:pt x="7464" y="31510"/>
                </a:cubicBezTo>
                <a:cubicBezTo>
                  <a:pt x="6179" y="31510"/>
                  <a:pt x="4469" y="30797"/>
                  <a:pt x="3100" y="30797"/>
                </a:cubicBezTo>
                <a:cubicBezTo>
                  <a:pt x="2097" y="30797"/>
                  <a:pt x="1277" y="31179"/>
                  <a:pt x="941" y="32505"/>
                </a:cubicBezTo>
                <a:cubicBezTo>
                  <a:pt x="0" y="36243"/>
                  <a:pt x="2369" y="39911"/>
                  <a:pt x="2369" y="39911"/>
                </a:cubicBezTo>
                <a:lnTo>
                  <a:pt x="17395" y="39911"/>
                </a:lnTo>
                <a:lnTo>
                  <a:pt x="1739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 name="Google Shape;48;p7"/>
          <p:cNvSpPr txBox="1">
            <a:spLocks noGrp="1"/>
          </p:cNvSpPr>
          <p:nvPr>
            <p:ph type="title"/>
          </p:nvPr>
        </p:nvSpPr>
        <p:spPr>
          <a:xfrm>
            <a:off x="4952288" y="1422475"/>
            <a:ext cx="3026700" cy="557700"/>
          </a:xfrm>
          <a:prstGeom prst="rect">
            <a:avLst/>
          </a:prstGeom>
        </p:spPr>
        <p:txBody>
          <a:bodyPr spcFirstLastPara="1" wrap="square" lIns="91425" tIns="91425" rIns="91425" bIns="91425" anchor="b"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9" name="Google Shape;49;p7"/>
          <p:cNvSpPr txBox="1">
            <a:spLocks noGrp="1"/>
          </p:cNvSpPr>
          <p:nvPr>
            <p:ph type="subTitle" idx="1"/>
          </p:nvPr>
        </p:nvSpPr>
        <p:spPr>
          <a:xfrm>
            <a:off x="4952288" y="1980125"/>
            <a:ext cx="3026700" cy="17373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Tree>
    <p:extLst>
      <p:ext uri="{BB962C8B-B14F-4D97-AF65-F5344CB8AC3E}">
        <p14:creationId xmlns:p14="http://schemas.microsoft.com/office/powerpoint/2010/main" val="301544302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0"/>
        <p:cNvGrpSpPr/>
        <p:nvPr/>
      </p:nvGrpSpPr>
      <p:grpSpPr>
        <a:xfrm>
          <a:off x="0" y="0"/>
          <a:ext cx="0" cy="0"/>
          <a:chOff x="0" y="0"/>
          <a:chExt cx="0" cy="0"/>
        </a:xfrm>
      </p:grpSpPr>
      <p:sp>
        <p:nvSpPr>
          <p:cNvPr id="51" name="Google Shape;51;p8"/>
          <p:cNvSpPr/>
          <p:nvPr/>
        </p:nvSpPr>
        <p:spPr>
          <a:xfrm rot="10800000">
            <a:off x="4212135" y="2071548"/>
            <a:ext cx="4931512" cy="307147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 name="Google Shape;52;p8"/>
          <p:cNvSpPr/>
          <p:nvPr/>
        </p:nvSpPr>
        <p:spPr>
          <a:xfrm>
            <a:off x="12" y="-7050"/>
            <a:ext cx="4768588" cy="2356541"/>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 name="Google Shape;53;p8"/>
          <p:cNvSpPr/>
          <p:nvPr/>
        </p:nvSpPr>
        <p:spPr>
          <a:xfrm rot="10800000">
            <a:off x="4345571" y="2181385"/>
            <a:ext cx="4826380" cy="300404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 name="Google Shape;54;p8"/>
          <p:cNvSpPr txBox="1">
            <a:spLocks noGrp="1"/>
          </p:cNvSpPr>
          <p:nvPr>
            <p:ph type="title"/>
          </p:nvPr>
        </p:nvSpPr>
        <p:spPr>
          <a:xfrm>
            <a:off x="2125950" y="1116275"/>
            <a:ext cx="4892100" cy="247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Tree>
    <p:extLst>
      <p:ext uri="{BB962C8B-B14F-4D97-AF65-F5344CB8AC3E}">
        <p14:creationId xmlns:p14="http://schemas.microsoft.com/office/powerpoint/2010/main" val="363620120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5"/>
        <p:cNvGrpSpPr/>
        <p:nvPr/>
      </p:nvGrpSpPr>
      <p:grpSpPr>
        <a:xfrm>
          <a:off x="0" y="0"/>
          <a:ext cx="0" cy="0"/>
          <a:chOff x="0" y="0"/>
          <a:chExt cx="0" cy="0"/>
        </a:xfrm>
      </p:grpSpPr>
      <p:grpSp>
        <p:nvGrpSpPr>
          <p:cNvPr id="56" name="Google Shape;56;p9"/>
          <p:cNvGrpSpPr/>
          <p:nvPr/>
        </p:nvGrpSpPr>
        <p:grpSpPr>
          <a:xfrm rot="10800000">
            <a:off x="-3" y="-6500"/>
            <a:ext cx="4915193" cy="5156400"/>
            <a:chOff x="4003316" y="-6500"/>
            <a:chExt cx="4826387" cy="5156400"/>
          </a:xfrm>
        </p:grpSpPr>
        <p:sp>
          <p:nvSpPr>
            <p:cNvPr id="57" name="Google Shape;57;p9"/>
            <p:cNvSpPr/>
            <p:nvPr/>
          </p:nvSpPr>
          <p:spPr>
            <a:xfrm rot="-5400000">
              <a:off x="2250685" y="1746286"/>
              <a:ext cx="5156245" cy="1650983"/>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 name="Google Shape;58;p9"/>
            <p:cNvSpPr/>
            <p:nvPr/>
          </p:nvSpPr>
          <p:spPr>
            <a:xfrm rot="-5400000">
              <a:off x="4662404" y="982600"/>
              <a:ext cx="5156400" cy="3178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9" name="Google Shape;59;p9"/>
          <p:cNvSpPr txBox="1">
            <a:spLocks noGrp="1"/>
          </p:cNvSpPr>
          <p:nvPr>
            <p:ph type="title"/>
          </p:nvPr>
        </p:nvSpPr>
        <p:spPr>
          <a:xfrm>
            <a:off x="713100" y="1233175"/>
            <a:ext cx="31500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60" name="Google Shape;60;p9"/>
          <p:cNvSpPr txBox="1">
            <a:spLocks noGrp="1"/>
          </p:cNvSpPr>
          <p:nvPr>
            <p:ph type="subTitle" idx="1"/>
          </p:nvPr>
        </p:nvSpPr>
        <p:spPr>
          <a:xfrm>
            <a:off x="713100" y="2803075"/>
            <a:ext cx="31500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61" name="Google Shape;61;p9"/>
          <p:cNvSpPr txBox="1">
            <a:spLocks noGrp="1"/>
          </p:cNvSpPr>
          <p:nvPr>
            <p:ph type="body" idx="2"/>
          </p:nvPr>
        </p:nvSpPr>
        <p:spPr>
          <a:xfrm>
            <a:off x="4939500" y="724075"/>
            <a:ext cx="3491400" cy="3695100"/>
          </a:xfrm>
          <a:prstGeom prst="rect">
            <a:avLst/>
          </a:prstGeom>
        </p:spPr>
        <p:txBody>
          <a:bodyPr spcFirstLastPara="1" wrap="square" lIns="91425" tIns="91425" rIns="91425" bIns="91425" anchor="ctr" anchorCtr="0">
            <a:noAutofit/>
          </a:bodyPr>
          <a:lstStyle>
            <a:lvl1pPr marL="457189" lvl="0" indent="-330192">
              <a:spcBef>
                <a:spcPts val="0"/>
              </a:spcBef>
              <a:spcAft>
                <a:spcPts val="0"/>
              </a:spcAft>
              <a:buSzPts val="1600"/>
              <a:buChar char="●"/>
              <a:defRPr/>
            </a:lvl1pPr>
            <a:lvl2pPr marL="914378" lvl="1" indent="-330192">
              <a:spcBef>
                <a:spcPts val="0"/>
              </a:spcBef>
              <a:spcAft>
                <a:spcPts val="0"/>
              </a:spcAft>
              <a:buSzPts val="1600"/>
              <a:buChar char="○"/>
              <a:defRPr/>
            </a:lvl2pPr>
            <a:lvl3pPr marL="1371566" lvl="2" indent="-330192">
              <a:spcBef>
                <a:spcPts val="0"/>
              </a:spcBef>
              <a:spcAft>
                <a:spcPts val="0"/>
              </a:spcAft>
              <a:buSzPts val="1600"/>
              <a:buChar char="■"/>
              <a:defRPr/>
            </a:lvl3pPr>
            <a:lvl4pPr marL="1828754" lvl="3" indent="-330192">
              <a:spcBef>
                <a:spcPts val="0"/>
              </a:spcBef>
              <a:spcAft>
                <a:spcPts val="0"/>
              </a:spcAft>
              <a:buSzPts val="1600"/>
              <a:buChar char="●"/>
              <a:defRPr/>
            </a:lvl4pPr>
            <a:lvl5pPr marL="2285943" lvl="4" indent="-330192">
              <a:spcBef>
                <a:spcPts val="0"/>
              </a:spcBef>
              <a:spcAft>
                <a:spcPts val="0"/>
              </a:spcAft>
              <a:buSzPts val="1600"/>
              <a:buChar char="○"/>
              <a:defRPr/>
            </a:lvl5pPr>
            <a:lvl6pPr marL="2743132" lvl="5" indent="-330192">
              <a:spcBef>
                <a:spcPts val="0"/>
              </a:spcBef>
              <a:spcAft>
                <a:spcPts val="0"/>
              </a:spcAft>
              <a:buSzPts val="1600"/>
              <a:buChar char="■"/>
              <a:defRPr/>
            </a:lvl6pPr>
            <a:lvl7pPr marL="3200320" lvl="6" indent="-330192">
              <a:spcBef>
                <a:spcPts val="0"/>
              </a:spcBef>
              <a:spcAft>
                <a:spcPts val="0"/>
              </a:spcAft>
              <a:buSzPts val="1600"/>
              <a:buChar char="●"/>
              <a:defRPr/>
            </a:lvl7pPr>
            <a:lvl8pPr marL="3657509" lvl="7" indent="-330192">
              <a:spcBef>
                <a:spcPts val="0"/>
              </a:spcBef>
              <a:spcAft>
                <a:spcPts val="0"/>
              </a:spcAft>
              <a:buSzPts val="1600"/>
              <a:buChar char="○"/>
              <a:defRPr/>
            </a:lvl8pPr>
            <a:lvl9pPr marL="4114697" lvl="8" indent="-330192">
              <a:spcBef>
                <a:spcPts val="0"/>
              </a:spcBef>
              <a:spcAft>
                <a:spcPts val="0"/>
              </a:spcAft>
              <a:buSzPts val="1600"/>
              <a:buChar char="■"/>
              <a:defRPr/>
            </a:lvl9pPr>
          </a:lstStyle>
          <a:p>
            <a:endParaRPr/>
          </a:p>
        </p:txBody>
      </p:sp>
      <p:sp>
        <p:nvSpPr>
          <p:cNvPr id="62" name="Google Shape;62;p9"/>
          <p:cNvSpPr/>
          <p:nvPr/>
        </p:nvSpPr>
        <p:spPr>
          <a:xfrm rot="10800000" flipH="1">
            <a:off x="7836575" y="-6"/>
            <a:ext cx="1307397" cy="688355"/>
          </a:xfrm>
          <a:custGeom>
            <a:avLst/>
            <a:gdLst/>
            <a:ahLst/>
            <a:cxnLst/>
            <a:rect l="l" t="t" r="r" b="b"/>
            <a:pathLst>
              <a:path w="38136" h="29948" extrusionOk="0">
                <a:moveTo>
                  <a:pt x="37163" y="0"/>
                </a:moveTo>
                <a:cubicBezTo>
                  <a:pt x="36732" y="0"/>
                  <a:pt x="36166" y="151"/>
                  <a:pt x="35481" y="658"/>
                </a:cubicBezTo>
                <a:cubicBezTo>
                  <a:pt x="33778" y="1908"/>
                  <a:pt x="33707" y="6147"/>
                  <a:pt x="31147" y="6992"/>
                </a:cubicBezTo>
                <a:cubicBezTo>
                  <a:pt x="30908" y="7072"/>
                  <a:pt x="30643" y="7108"/>
                  <a:pt x="30357" y="7108"/>
                </a:cubicBezTo>
                <a:cubicBezTo>
                  <a:pt x="28146" y="7108"/>
                  <a:pt x="24643" y="4988"/>
                  <a:pt x="21393" y="4988"/>
                </a:cubicBezTo>
                <a:cubicBezTo>
                  <a:pt x="20568" y="4988"/>
                  <a:pt x="19758" y="5125"/>
                  <a:pt x="18991" y="5468"/>
                </a:cubicBezTo>
                <a:cubicBezTo>
                  <a:pt x="14800" y="7337"/>
                  <a:pt x="16431" y="14755"/>
                  <a:pt x="13407" y="17934"/>
                </a:cubicBezTo>
                <a:cubicBezTo>
                  <a:pt x="10382" y="21113"/>
                  <a:pt x="8525" y="20803"/>
                  <a:pt x="4417" y="22351"/>
                </a:cubicBezTo>
                <a:cubicBezTo>
                  <a:pt x="416" y="23859"/>
                  <a:pt x="19" y="29638"/>
                  <a:pt x="1" y="29935"/>
                </a:cubicBezTo>
                <a:lnTo>
                  <a:pt x="38136" y="29935"/>
                </a:lnTo>
                <a:lnTo>
                  <a:pt x="38136" y="325"/>
                </a:lnTo>
                <a:cubicBezTo>
                  <a:pt x="38136" y="325"/>
                  <a:pt x="37795" y="0"/>
                  <a:pt x="37163" y="0"/>
                </a:cubicBezTo>
                <a:close/>
                <a:moveTo>
                  <a:pt x="0" y="29935"/>
                </a:moveTo>
                <a:lnTo>
                  <a:pt x="0" y="29947"/>
                </a:lnTo>
                <a:cubicBezTo>
                  <a:pt x="0" y="29947"/>
                  <a:pt x="0" y="29943"/>
                  <a:pt x="1" y="2993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45514126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63"/>
        <p:cNvGrpSpPr/>
        <p:nvPr/>
      </p:nvGrpSpPr>
      <p:grpSpPr>
        <a:xfrm>
          <a:off x="0" y="0"/>
          <a:ext cx="0" cy="0"/>
          <a:chOff x="0" y="0"/>
          <a:chExt cx="0" cy="0"/>
        </a:xfrm>
      </p:grpSpPr>
      <p:grpSp>
        <p:nvGrpSpPr>
          <p:cNvPr id="64" name="Google Shape;64;p10"/>
          <p:cNvGrpSpPr/>
          <p:nvPr/>
        </p:nvGrpSpPr>
        <p:grpSpPr>
          <a:xfrm flipH="1">
            <a:off x="2222281" y="-105"/>
            <a:ext cx="6921666" cy="3144780"/>
            <a:chOff x="1367050" y="3059225"/>
            <a:chExt cx="1407100" cy="848450"/>
          </a:xfrm>
        </p:grpSpPr>
        <p:sp>
          <p:nvSpPr>
            <p:cNvPr id="65" name="Google Shape;65;p10"/>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 name="Google Shape;66;p10"/>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67" name="Google Shape;67;p10"/>
          <p:cNvSpPr/>
          <p:nvPr/>
        </p:nvSpPr>
        <p:spPr>
          <a:xfrm flipH="1">
            <a:off x="37" y="4099276"/>
            <a:ext cx="2044566" cy="1044287"/>
          </a:xfrm>
          <a:custGeom>
            <a:avLst/>
            <a:gdLst/>
            <a:ahLst/>
            <a:cxnLst/>
            <a:rect l="l" t="t" r="r" b="b"/>
            <a:pathLst>
              <a:path w="38136" h="29948" extrusionOk="0">
                <a:moveTo>
                  <a:pt x="37163" y="0"/>
                </a:moveTo>
                <a:cubicBezTo>
                  <a:pt x="36732" y="0"/>
                  <a:pt x="36166" y="151"/>
                  <a:pt x="35481" y="658"/>
                </a:cubicBezTo>
                <a:cubicBezTo>
                  <a:pt x="33778" y="1908"/>
                  <a:pt x="33707" y="6147"/>
                  <a:pt x="31147" y="6992"/>
                </a:cubicBezTo>
                <a:cubicBezTo>
                  <a:pt x="30908" y="7072"/>
                  <a:pt x="30643" y="7108"/>
                  <a:pt x="30357" y="7108"/>
                </a:cubicBezTo>
                <a:cubicBezTo>
                  <a:pt x="28146" y="7108"/>
                  <a:pt x="24643" y="4988"/>
                  <a:pt x="21393" y="4988"/>
                </a:cubicBezTo>
                <a:cubicBezTo>
                  <a:pt x="20568" y="4988"/>
                  <a:pt x="19758" y="5125"/>
                  <a:pt x="18991" y="5468"/>
                </a:cubicBezTo>
                <a:cubicBezTo>
                  <a:pt x="14800" y="7337"/>
                  <a:pt x="16431" y="14755"/>
                  <a:pt x="13407" y="17934"/>
                </a:cubicBezTo>
                <a:cubicBezTo>
                  <a:pt x="10382" y="21113"/>
                  <a:pt x="8525" y="20803"/>
                  <a:pt x="4417" y="22351"/>
                </a:cubicBezTo>
                <a:cubicBezTo>
                  <a:pt x="416" y="23859"/>
                  <a:pt x="19" y="29638"/>
                  <a:pt x="1" y="29935"/>
                </a:cubicBezTo>
                <a:lnTo>
                  <a:pt x="38136" y="29935"/>
                </a:lnTo>
                <a:lnTo>
                  <a:pt x="38136" y="325"/>
                </a:lnTo>
                <a:cubicBezTo>
                  <a:pt x="38136" y="325"/>
                  <a:pt x="37795" y="0"/>
                  <a:pt x="37163" y="0"/>
                </a:cubicBezTo>
                <a:close/>
                <a:moveTo>
                  <a:pt x="0" y="29935"/>
                </a:moveTo>
                <a:lnTo>
                  <a:pt x="0" y="29947"/>
                </a:lnTo>
                <a:cubicBezTo>
                  <a:pt x="0" y="29947"/>
                  <a:pt x="0" y="29943"/>
                  <a:pt x="1" y="2993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 name="Google Shape;68;p10"/>
          <p:cNvSpPr txBox="1">
            <a:spLocks noGrp="1"/>
          </p:cNvSpPr>
          <p:nvPr>
            <p:ph type="title"/>
          </p:nvPr>
        </p:nvSpPr>
        <p:spPr>
          <a:xfrm>
            <a:off x="5814700" y="448056"/>
            <a:ext cx="2560200" cy="1920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59575968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69"/>
        <p:cNvGrpSpPr/>
        <p:nvPr/>
      </p:nvGrpSpPr>
      <p:grpSpPr>
        <a:xfrm>
          <a:off x="0" y="0"/>
          <a:ext cx="0" cy="0"/>
          <a:chOff x="0" y="0"/>
          <a:chExt cx="0" cy="0"/>
        </a:xfrm>
      </p:grpSpPr>
      <p:sp>
        <p:nvSpPr>
          <p:cNvPr id="70" name="Google Shape;70;p11"/>
          <p:cNvSpPr/>
          <p:nvPr/>
        </p:nvSpPr>
        <p:spPr>
          <a:xfrm rot="5400000">
            <a:off x="3040209" y="-2879854"/>
            <a:ext cx="3066412" cy="9225819"/>
          </a:xfrm>
          <a:custGeom>
            <a:avLst/>
            <a:gdLst/>
            <a:ahLst/>
            <a:cxnLst/>
            <a:rect l="l" t="t" r="r" b="b"/>
            <a:pathLst>
              <a:path w="42364" h="43268" extrusionOk="0">
                <a:moveTo>
                  <a:pt x="1" y="0"/>
                </a:moveTo>
                <a:lnTo>
                  <a:pt x="1" y="43267"/>
                </a:lnTo>
                <a:lnTo>
                  <a:pt x="42363" y="43267"/>
                </a:lnTo>
                <a:cubicBezTo>
                  <a:pt x="42363" y="43267"/>
                  <a:pt x="42268" y="37779"/>
                  <a:pt x="39006" y="33992"/>
                </a:cubicBezTo>
                <a:cubicBezTo>
                  <a:pt x="35767" y="30218"/>
                  <a:pt x="39351" y="28789"/>
                  <a:pt x="39875" y="23705"/>
                </a:cubicBezTo>
                <a:cubicBezTo>
                  <a:pt x="40375" y="18633"/>
                  <a:pt x="36958" y="18336"/>
                  <a:pt x="34470" y="14049"/>
                </a:cubicBezTo>
                <a:cubicBezTo>
                  <a:pt x="31981" y="9775"/>
                  <a:pt x="34041" y="0"/>
                  <a:pt x="34041" y="0"/>
                </a:cubicBezTo>
                <a:close/>
              </a:path>
            </a:pathLst>
          </a:custGeom>
          <a:noFill/>
          <a:ln w="28575" cap="flat" cmpd="sng">
            <a:solidFill>
              <a:schemeClr val="accent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 name="Google Shape;71;p11"/>
          <p:cNvSpPr/>
          <p:nvPr/>
        </p:nvSpPr>
        <p:spPr>
          <a:xfrm rot="5400000">
            <a:off x="3040216" y="-3040221"/>
            <a:ext cx="3066412" cy="9146855"/>
          </a:xfrm>
          <a:custGeom>
            <a:avLst/>
            <a:gdLst/>
            <a:ahLst/>
            <a:cxnLst/>
            <a:rect l="l" t="t" r="r" b="b"/>
            <a:pathLst>
              <a:path w="42364" h="43268" extrusionOk="0">
                <a:moveTo>
                  <a:pt x="1" y="0"/>
                </a:moveTo>
                <a:lnTo>
                  <a:pt x="1" y="43267"/>
                </a:lnTo>
                <a:lnTo>
                  <a:pt x="42363" y="43267"/>
                </a:lnTo>
                <a:cubicBezTo>
                  <a:pt x="42363" y="43267"/>
                  <a:pt x="42268" y="37779"/>
                  <a:pt x="39006" y="33992"/>
                </a:cubicBezTo>
                <a:cubicBezTo>
                  <a:pt x="35767" y="30218"/>
                  <a:pt x="39351" y="28789"/>
                  <a:pt x="39875" y="23705"/>
                </a:cubicBezTo>
                <a:cubicBezTo>
                  <a:pt x="40375" y="18633"/>
                  <a:pt x="36958" y="18336"/>
                  <a:pt x="34470" y="14049"/>
                </a:cubicBezTo>
                <a:cubicBezTo>
                  <a:pt x="31981" y="9775"/>
                  <a:pt x="34041" y="0"/>
                  <a:pt x="340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 name="Google Shape;72;p11"/>
          <p:cNvSpPr txBox="1">
            <a:spLocks noGrp="1"/>
          </p:cNvSpPr>
          <p:nvPr>
            <p:ph type="title" hasCustomPrompt="1"/>
          </p:nvPr>
        </p:nvSpPr>
        <p:spPr>
          <a:xfrm>
            <a:off x="713100" y="1063088"/>
            <a:ext cx="7717500" cy="1234500"/>
          </a:xfrm>
          <a:prstGeom prst="rect">
            <a:avLst/>
          </a:prstGeom>
        </p:spPr>
        <p:txBody>
          <a:bodyPr spcFirstLastPara="1" wrap="square" lIns="91425" tIns="91425" rIns="91425" bIns="91425" anchor="ctr" anchorCtr="0">
            <a:noAutofit/>
          </a:bodyPr>
          <a:lstStyle>
            <a:lvl1pPr lvl="0" algn="ctr">
              <a:spcBef>
                <a:spcPts val="0"/>
              </a:spcBef>
              <a:spcAft>
                <a:spcPts val="0"/>
              </a:spcAft>
              <a:buSzPts val="7200"/>
              <a:buNone/>
              <a:defRPr sz="72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73" name="Google Shape;73;p11"/>
          <p:cNvSpPr txBox="1">
            <a:spLocks noGrp="1"/>
          </p:cNvSpPr>
          <p:nvPr>
            <p:ph type="subTitle" idx="1"/>
          </p:nvPr>
        </p:nvSpPr>
        <p:spPr>
          <a:xfrm>
            <a:off x="1608925" y="3442800"/>
            <a:ext cx="5925300" cy="1161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800"/>
            </a:lvl1pPr>
            <a:lvl2pPr lvl="1" algn="ctr" rtl="0">
              <a:spcBef>
                <a:spcPts val="0"/>
              </a:spcBef>
              <a:spcAft>
                <a:spcPts val="0"/>
              </a:spcAft>
              <a:buSzPts val="2800"/>
              <a:buNone/>
              <a:defRPr sz="2800"/>
            </a:lvl2pPr>
            <a:lvl3pPr lvl="2" algn="ctr" rtl="0">
              <a:spcBef>
                <a:spcPts val="0"/>
              </a:spcBef>
              <a:spcAft>
                <a:spcPts val="0"/>
              </a:spcAft>
              <a:buSzPts val="2800"/>
              <a:buNone/>
              <a:defRPr sz="2800"/>
            </a:lvl3pPr>
            <a:lvl4pPr lvl="3" algn="ctr" rtl="0">
              <a:spcBef>
                <a:spcPts val="0"/>
              </a:spcBef>
              <a:spcAft>
                <a:spcPts val="0"/>
              </a:spcAft>
              <a:buSzPts val="2800"/>
              <a:buNone/>
              <a:defRPr sz="2800"/>
            </a:lvl4pPr>
            <a:lvl5pPr lvl="4" algn="ctr" rtl="0">
              <a:spcBef>
                <a:spcPts val="0"/>
              </a:spcBef>
              <a:spcAft>
                <a:spcPts val="0"/>
              </a:spcAft>
              <a:buSzPts val="2800"/>
              <a:buNone/>
              <a:defRPr sz="2800"/>
            </a:lvl5pPr>
            <a:lvl6pPr lvl="5" algn="ctr" rtl="0">
              <a:spcBef>
                <a:spcPts val="0"/>
              </a:spcBef>
              <a:spcAft>
                <a:spcPts val="0"/>
              </a:spcAft>
              <a:buSzPts val="2800"/>
              <a:buNone/>
              <a:defRPr sz="2800"/>
            </a:lvl6pPr>
            <a:lvl7pPr lvl="6" algn="ctr" rtl="0">
              <a:spcBef>
                <a:spcPts val="0"/>
              </a:spcBef>
              <a:spcAft>
                <a:spcPts val="0"/>
              </a:spcAft>
              <a:buSzPts val="2800"/>
              <a:buNone/>
              <a:defRPr sz="2800"/>
            </a:lvl7pPr>
            <a:lvl8pPr lvl="7" algn="ctr" rtl="0">
              <a:spcBef>
                <a:spcPts val="0"/>
              </a:spcBef>
              <a:spcAft>
                <a:spcPts val="0"/>
              </a:spcAft>
              <a:buSzPts val="2800"/>
              <a:buNone/>
              <a:defRPr sz="2800"/>
            </a:lvl8pPr>
            <a:lvl9pPr lvl="8" algn="ctr" rtl="0">
              <a:spcBef>
                <a:spcPts val="0"/>
              </a:spcBef>
              <a:spcAft>
                <a:spcPts val="0"/>
              </a:spcAft>
              <a:buSzPts val="2800"/>
              <a:buNone/>
              <a:defRPr sz="2800"/>
            </a:lvl9pPr>
          </a:lstStyle>
          <a:p>
            <a:endParaRPr/>
          </a:p>
        </p:txBody>
      </p:sp>
    </p:spTree>
    <p:extLst>
      <p:ext uri="{BB962C8B-B14F-4D97-AF65-F5344CB8AC3E}">
        <p14:creationId xmlns:p14="http://schemas.microsoft.com/office/powerpoint/2010/main" val="292085951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74"/>
        <p:cNvGrpSpPr/>
        <p:nvPr/>
      </p:nvGrpSpPr>
      <p:grpSpPr>
        <a:xfrm>
          <a:off x="0" y="0"/>
          <a:ext cx="0" cy="0"/>
          <a:chOff x="0" y="0"/>
          <a:chExt cx="0" cy="0"/>
        </a:xfrm>
      </p:grpSpPr>
    </p:spTree>
    <p:extLst>
      <p:ext uri="{BB962C8B-B14F-4D97-AF65-F5344CB8AC3E}">
        <p14:creationId xmlns:p14="http://schemas.microsoft.com/office/powerpoint/2010/main" val="237786999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75"/>
        <p:cNvGrpSpPr/>
        <p:nvPr/>
      </p:nvGrpSpPr>
      <p:grpSpPr>
        <a:xfrm>
          <a:off x="0" y="0"/>
          <a:ext cx="0" cy="0"/>
          <a:chOff x="0" y="0"/>
          <a:chExt cx="0" cy="0"/>
        </a:xfrm>
      </p:grpSpPr>
      <p:sp>
        <p:nvSpPr>
          <p:cNvPr id="76" name="Google Shape;76;p13"/>
          <p:cNvSpPr/>
          <p:nvPr/>
        </p:nvSpPr>
        <p:spPr>
          <a:xfrm>
            <a:off x="-83050" y="1228675"/>
            <a:ext cx="9309944" cy="3209964"/>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noFill/>
          <a:ln w="28575" cap="flat" cmpd="sng">
            <a:solidFill>
              <a:schemeClr val="accent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77" name="Google Shape;77;p13"/>
          <p:cNvGrpSpPr/>
          <p:nvPr/>
        </p:nvGrpSpPr>
        <p:grpSpPr>
          <a:xfrm>
            <a:off x="-25" y="1390650"/>
            <a:ext cx="9144000" cy="3752700"/>
            <a:chOff x="-25" y="1390650"/>
            <a:chExt cx="9144000" cy="3752700"/>
          </a:xfrm>
        </p:grpSpPr>
        <p:sp>
          <p:nvSpPr>
            <p:cNvPr id="78" name="Google Shape;78;p13"/>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9" name="Google Shape;79;p13"/>
            <p:cNvSpPr/>
            <p:nvPr/>
          </p:nvSpPr>
          <p:spPr>
            <a:xfrm>
              <a:off x="-25" y="4210050"/>
              <a:ext cx="9144000" cy="933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80" name="Google Shape;80;p13"/>
          <p:cNvSpPr txBox="1">
            <a:spLocks noGrp="1"/>
          </p:cNvSpPr>
          <p:nvPr>
            <p:ph type="title"/>
          </p:nvPr>
        </p:nvSpPr>
        <p:spPr>
          <a:xfrm>
            <a:off x="713100" y="445025"/>
            <a:ext cx="77178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1" name="Google Shape;81;p13"/>
          <p:cNvSpPr txBox="1">
            <a:spLocks noGrp="1"/>
          </p:cNvSpPr>
          <p:nvPr>
            <p:ph type="title" idx="2" hasCustomPrompt="1"/>
          </p:nvPr>
        </p:nvSpPr>
        <p:spPr>
          <a:xfrm>
            <a:off x="1220324" y="1840488"/>
            <a:ext cx="749700" cy="57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
        <p:nvSpPr>
          <p:cNvPr id="82" name="Google Shape;82;p13"/>
          <p:cNvSpPr txBox="1">
            <a:spLocks noGrp="1"/>
          </p:cNvSpPr>
          <p:nvPr>
            <p:ph type="subTitle" idx="1"/>
          </p:nvPr>
        </p:nvSpPr>
        <p:spPr>
          <a:xfrm>
            <a:off x="713100" y="3043200"/>
            <a:ext cx="1819800" cy="448200"/>
          </a:xfrm>
          <a:prstGeom prst="rect">
            <a:avLst/>
          </a:prstGeom>
        </p:spPr>
        <p:txBody>
          <a:bodyPr spcFirstLastPara="1" wrap="square" lIns="91425" tIns="91425" rIns="91425" bIns="91425" anchor="b" anchorCtr="0">
            <a:noAutofit/>
          </a:bodyPr>
          <a:lstStyle>
            <a:lvl1pPr lvl="0" algn="ctr">
              <a:spcBef>
                <a:spcPts val="0"/>
              </a:spcBef>
              <a:spcAft>
                <a:spcPts val="0"/>
              </a:spcAft>
              <a:buSzPts val="1800"/>
              <a:buFont typeface="Pangolin"/>
              <a:buNone/>
              <a:defRPr sz="1800" b="1">
                <a:latin typeface="Pangolin"/>
                <a:ea typeface="Pangolin"/>
                <a:cs typeface="Pangolin"/>
                <a:sym typeface="Pangolin"/>
              </a:defRPr>
            </a:lvl1pPr>
            <a:lvl2pPr lvl="1" algn="ctr">
              <a:spcBef>
                <a:spcPts val="0"/>
              </a:spcBef>
              <a:spcAft>
                <a:spcPts val="0"/>
              </a:spcAft>
              <a:buSzPts val="1800"/>
              <a:buNone/>
              <a:defRPr sz="1800" b="1"/>
            </a:lvl2pPr>
            <a:lvl3pPr lvl="2" algn="ctr">
              <a:spcBef>
                <a:spcPts val="0"/>
              </a:spcBef>
              <a:spcAft>
                <a:spcPts val="0"/>
              </a:spcAft>
              <a:buSzPts val="1800"/>
              <a:buNone/>
              <a:defRPr sz="1800" b="1"/>
            </a:lvl3pPr>
            <a:lvl4pPr lvl="3" algn="ctr">
              <a:spcBef>
                <a:spcPts val="0"/>
              </a:spcBef>
              <a:spcAft>
                <a:spcPts val="0"/>
              </a:spcAft>
              <a:buSzPts val="1800"/>
              <a:buNone/>
              <a:defRPr sz="1800" b="1"/>
            </a:lvl4pPr>
            <a:lvl5pPr lvl="4" algn="ctr">
              <a:spcBef>
                <a:spcPts val="0"/>
              </a:spcBef>
              <a:spcAft>
                <a:spcPts val="0"/>
              </a:spcAft>
              <a:buSzPts val="1800"/>
              <a:buNone/>
              <a:defRPr sz="1800" b="1"/>
            </a:lvl5pPr>
            <a:lvl6pPr lvl="5" algn="ctr">
              <a:spcBef>
                <a:spcPts val="0"/>
              </a:spcBef>
              <a:spcAft>
                <a:spcPts val="0"/>
              </a:spcAft>
              <a:buSzPts val="1800"/>
              <a:buNone/>
              <a:defRPr sz="1800" b="1"/>
            </a:lvl6pPr>
            <a:lvl7pPr lvl="6" algn="ctr">
              <a:spcBef>
                <a:spcPts val="0"/>
              </a:spcBef>
              <a:spcAft>
                <a:spcPts val="0"/>
              </a:spcAft>
              <a:buSzPts val="1800"/>
              <a:buNone/>
              <a:defRPr sz="1800" b="1"/>
            </a:lvl7pPr>
            <a:lvl8pPr lvl="7" algn="ctr">
              <a:spcBef>
                <a:spcPts val="0"/>
              </a:spcBef>
              <a:spcAft>
                <a:spcPts val="0"/>
              </a:spcAft>
              <a:buSzPts val="1800"/>
              <a:buNone/>
              <a:defRPr sz="1800" b="1"/>
            </a:lvl8pPr>
            <a:lvl9pPr lvl="8" algn="ctr">
              <a:spcBef>
                <a:spcPts val="0"/>
              </a:spcBef>
              <a:spcAft>
                <a:spcPts val="0"/>
              </a:spcAft>
              <a:buSzPts val="1800"/>
              <a:buNone/>
              <a:defRPr sz="1800" b="1"/>
            </a:lvl9pPr>
          </a:lstStyle>
          <a:p>
            <a:endParaRPr/>
          </a:p>
        </p:txBody>
      </p:sp>
      <p:sp>
        <p:nvSpPr>
          <p:cNvPr id="83" name="Google Shape;83;p13"/>
          <p:cNvSpPr txBox="1">
            <a:spLocks noGrp="1"/>
          </p:cNvSpPr>
          <p:nvPr>
            <p:ph type="subTitle" idx="3"/>
          </p:nvPr>
        </p:nvSpPr>
        <p:spPr>
          <a:xfrm>
            <a:off x="713100" y="3390942"/>
            <a:ext cx="1819800" cy="98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84" name="Google Shape;84;p13"/>
          <p:cNvSpPr txBox="1">
            <a:spLocks noGrp="1"/>
          </p:cNvSpPr>
          <p:nvPr>
            <p:ph type="title" idx="4" hasCustomPrompt="1"/>
          </p:nvPr>
        </p:nvSpPr>
        <p:spPr>
          <a:xfrm>
            <a:off x="3185736" y="1840488"/>
            <a:ext cx="749700" cy="57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
        <p:nvSpPr>
          <p:cNvPr id="85" name="Google Shape;85;p13"/>
          <p:cNvSpPr txBox="1">
            <a:spLocks noGrp="1"/>
          </p:cNvSpPr>
          <p:nvPr>
            <p:ph type="subTitle" idx="5"/>
          </p:nvPr>
        </p:nvSpPr>
        <p:spPr>
          <a:xfrm>
            <a:off x="2678513" y="3043200"/>
            <a:ext cx="1819800" cy="448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angolin"/>
              <a:buNone/>
              <a:defRPr sz="1800" b="1">
                <a:latin typeface="Pangolin"/>
                <a:ea typeface="Pangolin"/>
                <a:cs typeface="Pangolin"/>
                <a:sym typeface="Pangolin"/>
              </a:defRPr>
            </a:lvl1pPr>
            <a:lvl2pPr lvl="1" algn="ctr" rtl="0">
              <a:spcBef>
                <a:spcPts val="0"/>
              </a:spcBef>
              <a:spcAft>
                <a:spcPts val="0"/>
              </a:spcAft>
              <a:buSzPts val="1800"/>
              <a:buNone/>
              <a:defRPr sz="1800" b="1"/>
            </a:lvl2pPr>
            <a:lvl3pPr lvl="2" algn="ctr" rtl="0">
              <a:spcBef>
                <a:spcPts val="0"/>
              </a:spcBef>
              <a:spcAft>
                <a:spcPts val="0"/>
              </a:spcAft>
              <a:buSzPts val="1800"/>
              <a:buNone/>
              <a:defRPr sz="1800" b="1"/>
            </a:lvl3pPr>
            <a:lvl4pPr lvl="3" algn="ctr" rtl="0">
              <a:spcBef>
                <a:spcPts val="0"/>
              </a:spcBef>
              <a:spcAft>
                <a:spcPts val="0"/>
              </a:spcAft>
              <a:buSzPts val="1800"/>
              <a:buNone/>
              <a:defRPr sz="1800" b="1"/>
            </a:lvl4pPr>
            <a:lvl5pPr lvl="4" algn="ctr" rtl="0">
              <a:spcBef>
                <a:spcPts val="0"/>
              </a:spcBef>
              <a:spcAft>
                <a:spcPts val="0"/>
              </a:spcAft>
              <a:buSzPts val="1800"/>
              <a:buNone/>
              <a:defRPr sz="1800" b="1"/>
            </a:lvl5pPr>
            <a:lvl6pPr lvl="5" algn="ctr" rtl="0">
              <a:spcBef>
                <a:spcPts val="0"/>
              </a:spcBef>
              <a:spcAft>
                <a:spcPts val="0"/>
              </a:spcAft>
              <a:buSzPts val="1800"/>
              <a:buNone/>
              <a:defRPr sz="1800" b="1"/>
            </a:lvl6pPr>
            <a:lvl7pPr lvl="6" algn="ctr" rtl="0">
              <a:spcBef>
                <a:spcPts val="0"/>
              </a:spcBef>
              <a:spcAft>
                <a:spcPts val="0"/>
              </a:spcAft>
              <a:buSzPts val="1800"/>
              <a:buNone/>
              <a:defRPr sz="1800" b="1"/>
            </a:lvl7pPr>
            <a:lvl8pPr lvl="7" algn="ctr" rtl="0">
              <a:spcBef>
                <a:spcPts val="0"/>
              </a:spcBef>
              <a:spcAft>
                <a:spcPts val="0"/>
              </a:spcAft>
              <a:buSzPts val="1800"/>
              <a:buNone/>
              <a:defRPr sz="1800" b="1"/>
            </a:lvl8pPr>
            <a:lvl9pPr lvl="8" algn="ctr" rtl="0">
              <a:spcBef>
                <a:spcPts val="0"/>
              </a:spcBef>
              <a:spcAft>
                <a:spcPts val="0"/>
              </a:spcAft>
              <a:buSzPts val="1800"/>
              <a:buNone/>
              <a:defRPr sz="1800" b="1"/>
            </a:lvl9pPr>
          </a:lstStyle>
          <a:p>
            <a:endParaRPr/>
          </a:p>
        </p:txBody>
      </p:sp>
      <p:sp>
        <p:nvSpPr>
          <p:cNvPr id="86" name="Google Shape;86;p13"/>
          <p:cNvSpPr txBox="1">
            <a:spLocks noGrp="1"/>
          </p:cNvSpPr>
          <p:nvPr>
            <p:ph type="subTitle" idx="6"/>
          </p:nvPr>
        </p:nvSpPr>
        <p:spPr>
          <a:xfrm>
            <a:off x="2678513" y="3390942"/>
            <a:ext cx="1819800" cy="98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87" name="Google Shape;87;p13"/>
          <p:cNvSpPr txBox="1">
            <a:spLocks noGrp="1"/>
          </p:cNvSpPr>
          <p:nvPr>
            <p:ph type="title" idx="7" hasCustomPrompt="1"/>
          </p:nvPr>
        </p:nvSpPr>
        <p:spPr>
          <a:xfrm>
            <a:off x="5151149" y="1840488"/>
            <a:ext cx="749700" cy="57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
        <p:nvSpPr>
          <p:cNvPr id="88" name="Google Shape;88;p13"/>
          <p:cNvSpPr txBox="1">
            <a:spLocks noGrp="1"/>
          </p:cNvSpPr>
          <p:nvPr>
            <p:ph type="subTitle" idx="8"/>
          </p:nvPr>
        </p:nvSpPr>
        <p:spPr>
          <a:xfrm>
            <a:off x="4643925" y="3043200"/>
            <a:ext cx="1819800" cy="448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angolin"/>
              <a:buNone/>
              <a:defRPr sz="1800" b="1">
                <a:latin typeface="Pangolin"/>
                <a:ea typeface="Pangolin"/>
                <a:cs typeface="Pangolin"/>
                <a:sym typeface="Pangolin"/>
              </a:defRPr>
            </a:lvl1pPr>
            <a:lvl2pPr lvl="1" algn="ctr" rtl="0">
              <a:spcBef>
                <a:spcPts val="0"/>
              </a:spcBef>
              <a:spcAft>
                <a:spcPts val="0"/>
              </a:spcAft>
              <a:buSzPts val="1800"/>
              <a:buNone/>
              <a:defRPr sz="1800" b="1"/>
            </a:lvl2pPr>
            <a:lvl3pPr lvl="2" algn="ctr" rtl="0">
              <a:spcBef>
                <a:spcPts val="0"/>
              </a:spcBef>
              <a:spcAft>
                <a:spcPts val="0"/>
              </a:spcAft>
              <a:buSzPts val="1800"/>
              <a:buNone/>
              <a:defRPr sz="1800" b="1"/>
            </a:lvl3pPr>
            <a:lvl4pPr lvl="3" algn="ctr" rtl="0">
              <a:spcBef>
                <a:spcPts val="0"/>
              </a:spcBef>
              <a:spcAft>
                <a:spcPts val="0"/>
              </a:spcAft>
              <a:buSzPts val="1800"/>
              <a:buNone/>
              <a:defRPr sz="1800" b="1"/>
            </a:lvl4pPr>
            <a:lvl5pPr lvl="4" algn="ctr" rtl="0">
              <a:spcBef>
                <a:spcPts val="0"/>
              </a:spcBef>
              <a:spcAft>
                <a:spcPts val="0"/>
              </a:spcAft>
              <a:buSzPts val="1800"/>
              <a:buNone/>
              <a:defRPr sz="1800" b="1"/>
            </a:lvl5pPr>
            <a:lvl6pPr lvl="5" algn="ctr" rtl="0">
              <a:spcBef>
                <a:spcPts val="0"/>
              </a:spcBef>
              <a:spcAft>
                <a:spcPts val="0"/>
              </a:spcAft>
              <a:buSzPts val="1800"/>
              <a:buNone/>
              <a:defRPr sz="1800" b="1"/>
            </a:lvl6pPr>
            <a:lvl7pPr lvl="6" algn="ctr" rtl="0">
              <a:spcBef>
                <a:spcPts val="0"/>
              </a:spcBef>
              <a:spcAft>
                <a:spcPts val="0"/>
              </a:spcAft>
              <a:buSzPts val="1800"/>
              <a:buNone/>
              <a:defRPr sz="1800" b="1"/>
            </a:lvl7pPr>
            <a:lvl8pPr lvl="7" algn="ctr" rtl="0">
              <a:spcBef>
                <a:spcPts val="0"/>
              </a:spcBef>
              <a:spcAft>
                <a:spcPts val="0"/>
              </a:spcAft>
              <a:buSzPts val="1800"/>
              <a:buNone/>
              <a:defRPr sz="1800" b="1"/>
            </a:lvl8pPr>
            <a:lvl9pPr lvl="8" algn="ctr" rtl="0">
              <a:spcBef>
                <a:spcPts val="0"/>
              </a:spcBef>
              <a:spcAft>
                <a:spcPts val="0"/>
              </a:spcAft>
              <a:buSzPts val="1800"/>
              <a:buNone/>
              <a:defRPr sz="1800" b="1"/>
            </a:lvl9pPr>
          </a:lstStyle>
          <a:p>
            <a:endParaRPr/>
          </a:p>
        </p:txBody>
      </p:sp>
      <p:sp>
        <p:nvSpPr>
          <p:cNvPr id="89" name="Google Shape;89;p13"/>
          <p:cNvSpPr txBox="1">
            <a:spLocks noGrp="1"/>
          </p:cNvSpPr>
          <p:nvPr>
            <p:ph type="subTitle" idx="9"/>
          </p:nvPr>
        </p:nvSpPr>
        <p:spPr>
          <a:xfrm>
            <a:off x="4643925" y="3390942"/>
            <a:ext cx="1819800" cy="98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90" name="Google Shape;90;p13"/>
          <p:cNvSpPr txBox="1">
            <a:spLocks noGrp="1"/>
          </p:cNvSpPr>
          <p:nvPr>
            <p:ph type="title" idx="13" hasCustomPrompt="1"/>
          </p:nvPr>
        </p:nvSpPr>
        <p:spPr>
          <a:xfrm>
            <a:off x="7116549" y="1840488"/>
            <a:ext cx="749700" cy="57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
        <p:nvSpPr>
          <p:cNvPr id="91" name="Google Shape;91;p13"/>
          <p:cNvSpPr txBox="1">
            <a:spLocks noGrp="1"/>
          </p:cNvSpPr>
          <p:nvPr>
            <p:ph type="subTitle" idx="14"/>
          </p:nvPr>
        </p:nvSpPr>
        <p:spPr>
          <a:xfrm>
            <a:off x="6609325" y="3043200"/>
            <a:ext cx="1819800" cy="448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angolin"/>
              <a:buNone/>
              <a:defRPr sz="1800" b="1">
                <a:latin typeface="Pangolin"/>
                <a:ea typeface="Pangolin"/>
                <a:cs typeface="Pangolin"/>
                <a:sym typeface="Pangolin"/>
              </a:defRPr>
            </a:lvl1pPr>
            <a:lvl2pPr lvl="1" algn="ctr" rtl="0">
              <a:spcBef>
                <a:spcPts val="0"/>
              </a:spcBef>
              <a:spcAft>
                <a:spcPts val="0"/>
              </a:spcAft>
              <a:buSzPts val="1800"/>
              <a:buNone/>
              <a:defRPr sz="1800" b="1"/>
            </a:lvl2pPr>
            <a:lvl3pPr lvl="2" algn="ctr" rtl="0">
              <a:spcBef>
                <a:spcPts val="0"/>
              </a:spcBef>
              <a:spcAft>
                <a:spcPts val="0"/>
              </a:spcAft>
              <a:buSzPts val="1800"/>
              <a:buNone/>
              <a:defRPr sz="1800" b="1"/>
            </a:lvl3pPr>
            <a:lvl4pPr lvl="3" algn="ctr" rtl="0">
              <a:spcBef>
                <a:spcPts val="0"/>
              </a:spcBef>
              <a:spcAft>
                <a:spcPts val="0"/>
              </a:spcAft>
              <a:buSzPts val="1800"/>
              <a:buNone/>
              <a:defRPr sz="1800" b="1"/>
            </a:lvl4pPr>
            <a:lvl5pPr lvl="4" algn="ctr" rtl="0">
              <a:spcBef>
                <a:spcPts val="0"/>
              </a:spcBef>
              <a:spcAft>
                <a:spcPts val="0"/>
              </a:spcAft>
              <a:buSzPts val="1800"/>
              <a:buNone/>
              <a:defRPr sz="1800" b="1"/>
            </a:lvl5pPr>
            <a:lvl6pPr lvl="5" algn="ctr" rtl="0">
              <a:spcBef>
                <a:spcPts val="0"/>
              </a:spcBef>
              <a:spcAft>
                <a:spcPts val="0"/>
              </a:spcAft>
              <a:buSzPts val="1800"/>
              <a:buNone/>
              <a:defRPr sz="1800" b="1"/>
            </a:lvl6pPr>
            <a:lvl7pPr lvl="6" algn="ctr" rtl="0">
              <a:spcBef>
                <a:spcPts val="0"/>
              </a:spcBef>
              <a:spcAft>
                <a:spcPts val="0"/>
              </a:spcAft>
              <a:buSzPts val="1800"/>
              <a:buNone/>
              <a:defRPr sz="1800" b="1"/>
            </a:lvl7pPr>
            <a:lvl8pPr lvl="7" algn="ctr" rtl="0">
              <a:spcBef>
                <a:spcPts val="0"/>
              </a:spcBef>
              <a:spcAft>
                <a:spcPts val="0"/>
              </a:spcAft>
              <a:buSzPts val="1800"/>
              <a:buNone/>
              <a:defRPr sz="1800" b="1"/>
            </a:lvl8pPr>
            <a:lvl9pPr lvl="8" algn="ctr" rtl="0">
              <a:spcBef>
                <a:spcPts val="0"/>
              </a:spcBef>
              <a:spcAft>
                <a:spcPts val="0"/>
              </a:spcAft>
              <a:buSzPts val="1800"/>
              <a:buNone/>
              <a:defRPr sz="1800" b="1"/>
            </a:lvl9pPr>
          </a:lstStyle>
          <a:p>
            <a:endParaRPr/>
          </a:p>
        </p:txBody>
      </p:sp>
      <p:sp>
        <p:nvSpPr>
          <p:cNvPr id="92" name="Google Shape;92;p13"/>
          <p:cNvSpPr txBox="1">
            <a:spLocks noGrp="1"/>
          </p:cNvSpPr>
          <p:nvPr>
            <p:ph type="subTitle" idx="15"/>
          </p:nvPr>
        </p:nvSpPr>
        <p:spPr>
          <a:xfrm>
            <a:off x="6609325" y="3390942"/>
            <a:ext cx="1819800" cy="98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Tree>
    <p:extLst>
      <p:ext uri="{BB962C8B-B14F-4D97-AF65-F5344CB8AC3E}">
        <p14:creationId xmlns:p14="http://schemas.microsoft.com/office/powerpoint/2010/main" val="59785253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93"/>
        <p:cNvGrpSpPr/>
        <p:nvPr/>
      </p:nvGrpSpPr>
      <p:grpSpPr>
        <a:xfrm>
          <a:off x="0" y="0"/>
          <a:ext cx="0" cy="0"/>
          <a:chOff x="0" y="0"/>
          <a:chExt cx="0" cy="0"/>
        </a:xfrm>
      </p:grpSpPr>
      <p:sp>
        <p:nvSpPr>
          <p:cNvPr id="94" name="Google Shape;94;p14"/>
          <p:cNvSpPr/>
          <p:nvPr/>
        </p:nvSpPr>
        <p:spPr>
          <a:xfrm rot="10800000">
            <a:off x="5576636" y="2928208"/>
            <a:ext cx="3574798" cy="2226476"/>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5" name="Google Shape;95;p14"/>
          <p:cNvSpPr/>
          <p:nvPr/>
        </p:nvSpPr>
        <p:spPr>
          <a:xfrm rot="10800000">
            <a:off x="5673297" y="3007817"/>
            <a:ext cx="3498653" cy="2177609"/>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6" name="Google Shape;96;p14"/>
          <p:cNvSpPr/>
          <p:nvPr/>
        </p:nvSpPr>
        <p:spPr>
          <a:xfrm>
            <a:off x="314828" y="202078"/>
            <a:ext cx="2726143" cy="2726143"/>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 name="Google Shape;97;p14"/>
          <p:cNvSpPr txBox="1">
            <a:spLocks noGrp="1"/>
          </p:cNvSpPr>
          <p:nvPr>
            <p:ph type="title"/>
          </p:nvPr>
        </p:nvSpPr>
        <p:spPr>
          <a:xfrm>
            <a:off x="3428550" y="3810350"/>
            <a:ext cx="2286000" cy="448200"/>
          </a:xfrm>
          <a:prstGeom prst="rect">
            <a:avLst/>
          </a:prstGeom>
        </p:spPr>
        <p:txBody>
          <a:bodyPr spcFirstLastPara="1" wrap="square" lIns="91425" tIns="91425" rIns="91425" bIns="91425" anchor="ctr" anchorCtr="0">
            <a:noAutofit/>
          </a:bodyPr>
          <a:lstStyle>
            <a:lvl1pPr lvl="0" algn="ctr">
              <a:spcBef>
                <a:spcPts val="0"/>
              </a:spcBef>
              <a:spcAft>
                <a:spcPts val="0"/>
              </a:spcAft>
              <a:buSzPts val="1800"/>
              <a:buNone/>
              <a:defRPr sz="1800"/>
            </a:lvl1pPr>
            <a:lvl2pPr lvl="1" algn="ctr">
              <a:spcBef>
                <a:spcPts val="0"/>
              </a:spcBef>
              <a:spcAft>
                <a:spcPts val="0"/>
              </a:spcAft>
              <a:buSzPts val="1800"/>
              <a:buNone/>
              <a:defRPr sz="1800"/>
            </a:lvl2pPr>
            <a:lvl3pPr lvl="2" algn="ctr">
              <a:spcBef>
                <a:spcPts val="0"/>
              </a:spcBef>
              <a:spcAft>
                <a:spcPts val="0"/>
              </a:spcAft>
              <a:buSzPts val="1800"/>
              <a:buNone/>
              <a:defRPr sz="1800"/>
            </a:lvl3pPr>
            <a:lvl4pPr lvl="3" algn="ctr">
              <a:spcBef>
                <a:spcPts val="0"/>
              </a:spcBef>
              <a:spcAft>
                <a:spcPts val="0"/>
              </a:spcAft>
              <a:buSzPts val="1800"/>
              <a:buNone/>
              <a:defRPr sz="1800"/>
            </a:lvl4pPr>
            <a:lvl5pPr lvl="4" algn="ctr">
              <a:spcBef>
                <a:spcPts val="0"/>
              </a:spcBef>
              <a:spcAft>
                <a:spcPts val="0"/>
              </a:spcAft>
              <a:buSzPts val="1800"/>
              <a:buNone/>
              <a:defRPr sz="1800"/>
            </a:lvl5pPr>
            <a:lvl6pPr lvl="5" algn="ctr">
              <a:spcBef>
                <a:spcPts val="0"/>
              </a:spcBef>
              <a:spcAft>
                <a:spcPts val="0"/>
              </a:spcAft>
              <a:buSzPts val="1800"/>
              <a:buNone/>
              <a:defRPr sz="1800"/>
            </a:lvl6pPr>
            <a:lvl7pPr lvl="6" algn="ctr">
              <a:spcBef>
                <a:spcPts val="0"/>
              </a:spcBef>
              <a:spcAft>
                <a:spcPts val="0"/>
              </a:spcAft>
              <a:buSzPts val="1800"/>
              <a:buNone/>
              <a:defRPr sz="1800"/>
            </a:lvl7pPr>
            <a:lvl8pPr lvl="7" algn="ctr">
              <a:spcBef>
                <a:spcPts val="0"/>
              </a:spcBef>
              <a:spcAft>
                <a:spcPts val="0"/>
              </a:spcAft>
              <a:buSzPts val="1800"/>
              <a:buNone/>
              <a:defRPr sz="1800"/>
            </a:lvl8pPr>
            <a:lvl9pPr lvl="8" algn="ctr">
              <a:spcBef>
                <a:spcPts val="0"/>
              </a:spcBef>
              <a:spcAft>
                <a:spcPts val="0"/>
              </a:spcAft>
              <a:buSzPts val="1800"/>
              <a:buNone/>
              <a:defRPr sz="1800"/>
            </a:lvl9pPr>
          </a:lstStyle>
          <a:p>
            <a:endParaRPr/>
          </a:p>
        </p:txBody>
      </p:sp>
      <p:sp>
        <p:nvSpPr>
          <p:cNvPr id="98" name="Google Shape;98;p14"/>
          <p:cNvSpPr txBox="1">
            <a:spLocks noGrp="1"/>
          </p:cNvSpPr>
          <p:nvPr>
            <p:ph type="subTitle" idx="1"/>
          </p:nvPr>
        </p:nvSpPr>
        <p:spPr>
          <a:xfrm>
            <a:off x="2124450" y="1476175"/>
            <a:ext cx="4892100" cy="1984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Font typeface="Pangolin"/>
              <a:buNone/>
              <a:defRPr sz="2800">
                <a:latin typeface="Pangolin"/>
                <a:ea typeface="Pangolin"/>
                <a:cs typeface="Pangolin"/>
                <a:sym typeface="Pangolin"/>
              </a:defRPr>
            </a:lvl1pPr>
            <a:lvl2pPr lvl="1" algn="ctr" rtl="0">
              <a:spcBef>
                <a:spcPts val="0"/>
              </a:spcBef>
              <a:spcAft>
                <a:spcPts val="0"/>
              </a:spcAft>
              <a:buSzPts val="2800"/>
              <a:buNone/>
              <a:defRPr sz="2800"/>
            </a:lvl2pPr>
            <a:lvl3pPr lvl="2" algn="ctr" rtl="0">
              <a:spcBef>
                <a:spcPts val="0"/>
              </a:spcBef>
              <a:spcAft>
                <a:spcPts val="0"/>
              </a:spcAft>
              <a:buSzPts val="2800"/>
              <a:buNone/>
              <a:defRPr sz="2800"/>
            </a:lvl3pPr>
            <a:lvl4pPr lvl="3" algn="ctr" rtl="0">
              <a:spcBef>
                <a:spcPts val="0"/>
              </a:spcBef>
              <a:spcAft>
                <a:spcPts val="0"/>
              </a:spcAft>
              <a:buSzPts val="2800"/>
              <a:buNone/>
              <a:defRPr sz="2800"/>
            </a:lvl4pPr>
            <a:lvl5pPr lvl="4" algn="ctr" rtl="0">
              <a:spcBef>
                <a:spcPts val="0"/>
              </a:spcBef>
              <a:spcAft>
                <a:spcPts val="0"/>
              </a:spcAft>
              <a:buSzPts val="2800"/>
              <a:buNone/>
              <a:defRPr sz="2800"/>
            </a:lvl5pPr>
            <a:lvl6pPr lvl="5" algn="ctr" rtl="0">
              <a:spcBef>
                <a:spcPts val="0"/>
              </a:spcBef>
              <a:spcAft>
                <a:spcPts val="0"/>
              </a:spcAft>
              <a:buSzPts val="2800"/>
              <a:buNone/>
              <a:defRPr sz="2800"/>
            </a:lvl6pPr>
            <a:lvl7pPr lvl="6" algn="ctr" rtl="0">
              <a:spcBef>
                <a:spcPts val="0"/>
              </a:spcBef>
              <a:spcAft>
                <a:spcPts val="0"/>
              </a:spcAft>
              <a:buSzPts val="2800"/>
              <a:buNone/>
              <a:defRPr sz="2800"/>
            </a:lvl7pPr>
            <a:lvl8pPr lvl="7" algn="ctr" rtl="0">
              <a:spcBef>
                <a:spcPts val="0"/>
              </a:spcBef>
              <a:spcAft>
                <a:spcPts val="0"/>
              </a:spcAft>
              <a:buSzPts val="2800"/>
              <a:buNone/>
              <a:defRPr sz="2800"/>
            </a:lvl8pPr>
            <a:lvl9pPr lvl="8" algn="ctr" rtl="0">
              <a:spcBef>
                <a:spcPts val="0"/>
              </a:spcBef>
              <a:spcAft>
                <a:spcPts val="0"/>
              </a:spcAft>
              <a:buSzPts val="2800"/>
              <a:buNone/>
              <a:defRPr sz="2800"/>
            </a:lvl9pPr>
          </a:lstStyle>
          <a:p>
            <a:endParaRPr/>
          </a:p>
        </p:txBody>
      </p:sp>
    </p:spTree>
    <p:extLst>
      <p:ext uri="{BB962C8B-B14F-4D97-AF65-F5344CB8AC3E}">
        <p14:creationId xmlns:p14="http://schemas.microsoft.com/office/powerpoint/2010/main" val="105623344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99"/>
        <p:cNvGrpSpPr/>
        <p:nvPr/>
      </p:nvGrpSpPr>
      <p:grpSpPr>
        <a:xfrm>
          <a:off x="0" y="0"/>
          <a:ext cx="0" cy="0"/>
          <a:chOff x="0" y="0"/>
          <a:chExt cx="0" cy="0"/>
        </a:xfrm>
      </p:grpSpPr>
      <p:sp>
        <p:nvSpPr>
          <p:cNvPr id="100" name="Google Shape;100;p15"/>
          <p:cNvSpPr/>
          <p:nvPr/>
        </p:nvSpPr>
        <p:spPr>
          <a:xfrm rot="-5400000">
            <a:off x="1738995" y="1962781"/>
            <a:ext cx="5239300" cy="1217889"/>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noFill/>
          <a:ln w="28575" cap="flat" cmpd="sng">
            <a:solidFill>
              <a:schemeClr val="accent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01" name="Google Shape;101;p15"/>
          <p:cNvGrpSpPr/>
          <p:nvPr/>
        </p:nvGrpSpPr>
        <p:grpSpPr>
          <a:xfrm rot="-5400000">
            <a:off x="3960911" y="-36012"/>
            <a:ext cx="5156302" cy="5215522"/>
            <a:chOff x="-25" y="1390650"/>
            <a:chExt cx="9144000" cy="13501222"/>
          </a:xfrm>
        </p:grpSpPr>
        <p:sp>
          <p:nvSpPr>
            <p:cNvPr id="102" name="Google Shape;102;p15"/>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3" name="Google Shape;103;p15"/>
            <p:cNvSpPr/>
            <p:nvPr/>
          </p:nvSpPr>
          <p:spPr>
            <a:xfrm>
              <a:off x="-25" y="4209772"/>
              <a:ext cx="9144000" cy="10682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04" name="Google Shape;104;p15"/>
          <p:cNvSpPr/>
          <p:nvPr/>
        </p:nvSpPr>
        <p:spPr>
          <a:xfrm rot="10800000" flipH="1">
            <a:off x="-5682" y="2928208"/>
            <a:ext cx="3574798" cy="2226476"/>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 name="Google Shape;105;p15"/>
          <p:cNvSpPr/>
          <p:nvPr/>
        </p:nvSpPr>
        <p:spPr>
          <a:xfrm rot="10800000" flipH="1">
            <a:off x="-65525" y="3156503"/>
            <a:ext cx="3394032" cy="2052523"/>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 name="Google Shape;106;p15"/>
          <p:cNvSpPr txBox="1">
            <a:spLocks noGrp="1"/>
          </p:cNvSpPr>
          <p:nvPr>
            <p:ph type="title"/>
          </p:nvPr>
        </p:nvSpPr>
        <p:spPr>
          <a:xfrm>
            <a:off x="713100" y="445025"/>
            <a:ext cx="2907900" cy="10332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7" name="Google Shape;107;p15"/>
          <p:cNvSpPr txBox="1">
            <a:spLocks noGrp="1"/>
          </p:cNvSpPr>
          <p:nvPr>
            <p:ph type="title" idx="2" hasCustomPrompt="1"/>
          </p:nvPr>
        </p:nvSpPr>
        <p:spPr>
          <a:xfrm>
            <a:off x="4804686" y="787313"/>
            <a:ext cx="749700" cy="57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
        <p:nvSpPr>
          <p:cNvPr id="108" name="Google Shape;108;p15"/>
          <p:cNvSpPr txBox="1">
            <a:spLocks noGrp="1"/>
          </p:cNvSpPr>
          <p:nvPr>
            <p:ph type="subTitle" idx="1"/>
          </p:nvPr>
        </p:nvSpPr>
        <p:spPr>
          <a:xfrm>
            <a:off x="6007925" y="539375"/>
            <a:ext cx="2423100" cy="4482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Font typeface="Pangolin"/>
              <a:buNone/>
              <a:defRPr sz="1800" b="1">
                <a:latin typeface="Pangolin"/>
                <a:ea typeface="Pangolin"/>
                <a:cs typeface="Pangolin"/>
                <a:sym typeface="Pangolin"/>
              </a:defRPr>
            </a:lvl1pPr>
            <a:lvl2pPr lvl="1" rtl="0">
              <a:spcBef>
                <a:spcPts val="0"/>
              </a:spcBef>
              <a:spcAft>
                <a:spcPts val="0"/>
              </a:spcAft>
              <a:buSzPts val="1800"/>
              <a:buNone/>
              <a:defRPr sz="1800" b="1"/>
            </a:lvl2pPr>
            <a:lvl3pPr lvl="2" rtl="0">
              <a:spcBef>
                <a:spcPts val="0"/>
              </a:spcBef>
              <a:spcAft>
                <a:spcPts val="0"/>
              </a:spcAft>
              <a:buSzPts val="1800"/>
              <a:buNone/>
              <a:defRPr sz="1800" b="1"/>
            </a:lvl3pPr>
            <a:lvl4pPr lvl="3" rtl="0">
              <a:spcBef>
                <a:spcPts val="0"/>
              </a:spcBef>
              <a:spcAft>
                <a:spcPts val="0"/>
              </a:spcAft>
              <a:buSzPts val="1800"/>
              <a:buNone/>
              <a:defRPr sz="1800" b="1"/>
            </a:lvl4pPr>
            <a:lvl5pPr lvl="4" rtl="0">
              <a:spcBef>
                <a:spcPts val="0"/>
              </a:spcBef>
              <a:spcAft>
                <a:spcPts val="0"/>
              </a:spcAft>
              <a:buSzPts val="1800"/>
              <a:buNone/>
              <a:defRPr sz="1800" b="1"/>
            </a:lvl5pPr>
            <a:lvl6pPr lvl="5" rtl="0">
              <a:spcBef>
                <a:spcPts val="0"/>
              </a:spcBef>
              <a:spcAft>
                <a:spcPts val="0"/>
              </a:spcAft>
              <a:buSzPts val="1800"/>
              <a:buNone/>
              <a:defRPr sz="1800" b="1"/>
            </a:lvl6pPr>
            <a:lvl7pPr lvl="6" rtl="0">
              <a:spcBef>
                <a:spcPts val="0"/>
              </a:spcBef>
              <a:spcAft>
                <a:spcPts val="0"/>
              </a:spcAft>
              <a:buSzPts val="1800"/>
              <a:buNone/>
              <a:defRPr sz="1800" b="1"/>
            </a:lvl7pPr>
            <a:lvl8pPr lvl="7" rtl="0">
              <a:spcBef>
                <a:spcPts val="0"/>
              </a:spcBef>
              <a:spcAft>
                <a:spcPts val="0"/>
              </a:spcAft>
              <a:buSzPts val="1800"/>
              <a:buNone/>
              <a:defRPr sz="1800" b="1"/>
            </a:lvl8pPr>
            <a:lvl9pPr lvl="8" rtl="0">
              <a:spcBef>
                <a:spcPts val="0"/>
              </a:spcBef>
              <a:spcAft>
                <a:spcPts val="0"/>
              </a:spcAft>
              <a:buSzPts val="1800"/>
              <a:buNone/>
              <a:defRPr sz="1800" b="1"/>
            </a:lvl9pPr>
          </a:lstStyle>
          <a:p>
            <a:endParaRPr/>
          </a:p>
        </p:txBody>
      </p:sp>
      <p:sp>
        <p:nvSpPr>
          <p:cNvPr id="109" name="Google Shape;109;p15"/>
          <p:cNvSpPr txBox="1">
            <a:spLocks noGrp="1"/>
          </p:cNvSpPr>
          <p:nvPr>
            <p:ph type="subTitle" idx="3"/>
          </p:nvPr>
        </p:nvSpPr>
        <p:spPr>
          <a:xfrm>
            <a:off x="6007925" y="893699"/>
            <a:ext cx="2423100" cy="7131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110" name="Google Shape;110;p15"/>
          <p:cNvSpPr txBox="1">
            <a:spLocks noGrp="1"/>
          </p:cNvSpPr>
          <p:nvPr>
            <p:ph type="title" idx="4" hasCustomPrompt="1"/>
          </p:nvPr>
        </p:nvSpPr>
        <p:spPr>
          <a:xfrm>
            <a:off x="4804686" y="2285975"/>
            <a:ext cx="749700" cy="57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
        <p:nvSpPr>
          <p:cNvPr id="111" name="Google Shape;111;p15"/>
          <p:cNvSpPr txBox="1">
            <a:spLocks noGrp="1"/>
          </p:cNvSpPr>
          <p:nvPr>
            <p:ph type="subTitle" idx="5"/>
          </p:nvPr>
        </p:nvSpPr>
        <p:spPr>
          <a:xfrm>
            <a:off x="6007925" y="2038038"/>
            <a:ext cx="2423100" cy="4482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Font typeface="Pangolin"/>
              <a:buNone/>
              <a:defRPr sz="1800" b="1">
                <a:latin typeface="Pangolin"/>
                <a:ea typeface="Pangolin"/>
                <a:cs typeface="Pangolin"/>
                <a:sym typeface="Pangolin"/>
              </a:defRPr>
            </a:lvl1pPr>
            <a:lvl2pPr lvl="1" rtl="0">
              <a:spcBef>
                <a:spcPts val="0"/>
              </a:spcBef>
              <a:spcAft>
                <a:spcPts val="0"/>
              </a:spcAft>
              <a:buSzPts val="1800"/>
              <a:buNone/>
              <a:defRPr sz="1800" b="1"/>
            </a:lvl2pPr>
            <a:lvl3pPr lvl="2" rtl="0">
              <a:spcBef>
                <a:spcPts val="0"/>
              </a:spcBef>
              <a:spcAft>
                <a:spcPts val="0"/>
              </a:spcAft>
              <a:buSzPts val="1800"/>
              <a:buNone/>
              <a:defRPr sz="1800" b="1"/>
            </a:lvl3pPr>
            <a:lvl4pPr lvl="3" rtl="0">
              <a:spcBef>
                <a:spcPts val="0"/>
              </a:spcBef>
              <a:spcAft>
                <a:spcPts val="0"/>
              </a:spcAft>
              <a:buSzPts val="1800"/>
              <a:buNone/>
              <a:defRPr sz="1800" b="1"/>
            </a:lvl4pPr>
            <a:lvl5pPr lvl="4" rtl="0">
              <a:spcBef>
                <a:spcPts val="0"/>
              </a:spcBef>
              <a:spcAft>
                <a:spcPts val="0"/>
              </a:spcAft>
              <a:buSzPts val="1800"/>
              <a:buNone/>
              <a:defRPr sz="1800" b="1"/>
            </a:lvl5pPr>
            <a:lvl6pPr lvl="5" rtl="0">
              <a:spcBef>
                <a:spcPts val="0"/>
              </a:spcBef>
              <a:spcAft>
                <a:spcPts val="0"/>
              </a:spcAft>
              <a:buSzPts val="1800"/>
              <a:buNone/>
              <a:defRPr sz="1800" b="1"/>
            </a:lvl6pPr>
            <a:lvl7pPr lvl="6" rtl="0">
              <a:spcBef>
                <a:spcPts val="0"/>
              </a:spcBef>
              <a:spcAft>
                <a:spcPts val="0"/>
              </a:spcAft>
              <a:buSzPts val="1800"/>
              <a:buNone/>
              <a:defRPr sz="1800" b="1"/>
            </a:lvl7pPr>
            <a:lvl8pPr lvl="7" rtl="0">
              <a:spcBef>
                <a:spcPts val="0"/>
              </a:spcBef>
              <a:spcAft>
                <a:spcPts val="0"/>
              </a:spcAft>
              <a:buSzPts val="1800"/>
              <a:buNone/>
              <a:defRPr sz="1800" b="1"/>
            </a:lvl8pPr>
            <a:lvl9pPr lvl="8" rtl="0">
              <a:spcBef>
                <a:spcPts val="0"/>
              </a:spcBef>
              <a:spcAft>
                <a:spcPts val="0"/>
              </a:spcAft>
              <a:buSzPts val="1800"/>
              <a:buNone/>
              <a:defRPr sz="1800" b="1"/>
            </a:lvl9pPr>
          </a:lstStyle>
          <a:p>
            <a:endParaRPr/>
          </a:p>
        </p:txBody>
      </p:sp>
      <p:sp>
        <p:nvSpPr>
          <p:cNvPr id="112" name="Google Shape;112;p15"/>
          <p:cNvSpPr txBox="1">
            <a:spLocks noGrp="1"/>
          </p:cNvSpPr>
          <p:nvPr>
            <p:ph type="subTitle" idx="6"/>
          </p:nvPr>
        </p:nvSpPr>
        <p:spPr>
          <a:xfrm>
            <a:off x="6007925" y="2392361"/>
            <a:ext cx="2423100" cy="7131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113" name="Google Shape;113;p15"/>
          <p:cNvSpPr txBox="1">
            <a:spLocks noGrp="1"/>
          </p:cNvSpPr>
          <p:nvPr>
            <p:ph type="title" idx="7" hasCustomPrompt="1"/>
          </p:nvPr>
        </p:nvSpPr>
        <p:spPr>
          <a:xfrm>
            <a:off x="4804686" y="3782350"/>
            <a:ext cx="749700" cy="57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
        <p:nvSpPr>
          <p:cNvPr id="114" name="Google Shape;114;p15"/>
          <p:cNvSpPr txBox="1">
            <a:spLocks noGrp="1"/>
          </p:cNvSpPr>
          <p:nvPr>
            <p:ph type="subTitle" idx="8"/>
          </p:nvPr>
        </p:nvSpPr>
        <p:spPr>
          <a:xfrm>
            <a:off x="6007925" y="3534413"/>
            <a:ext cx="2423100" cy="4482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Font typeface="Pangolin"/>
              <a:buNone/>
              <a:defRPr sz="1800" b="1">
                <a:latin typeface="Pangolin"/>
                <a:ea typeface="Pangolin"/>
                <a:cs typeface="Pangolin"/>
                <a:sym typeface="Pangolin"/>
              </a:defRPr>
            </a:lvl1pPr>
            <a:lvl2pPr lvl="1" rtl="0">
              <a:spcBef>
                <a:spcPts val="0"/>
              </a:spcBef>
              <a:spcAft>
                <a:spcPts val="0"/>
              </a:spcAft>
              <a:buSzPts val="1800"/>
              <a:buNone/>
              <a:defRPr sz="1800" b="1"/>
            </a:lvl2pPr>
            <a:lvl3pPr lvl="2" rtl="0">
              <a:spcBef>
                <a:spcPts val="0"/>
              </a:spcBef>
              <a:spcAft>
                <a:spcPts val="0"/>
              </a:spcAft>
              <a:buSzPts val="1800"/>
              <a:buNone/>
              <a:defRPr sz="1800" b="1"/>
            </a:lvl3pPr>
            <a:lvl4pPr lvl="3" rtl="0">
              <a:spcBef>
                <a:spcPts val="0"/>
              </a:spcBef>
              <a:spcAft>
                <a:spcPts val="0"/>
              </a:spcAft>
              <a:buSzPts val="1800"/>
              <a:buNone/>
              <a:defRPr sz="1800" b="1"/>
            </a:lvl4pPr>
            <a:lvl5pPr lvl="4" rtl="0">
              <a:spcBef>
                <a:spcPts val="0"/>
              </a:spcBef>
              <a:spcAft>
                <a:spcPts val="0"/>
              </a:spcAft>
              <a:buSzPts val="1800"/>
              <a:buNone/>
              <a:defRPr sz="1800" b="1"/>
            </a:lvl5pPr>
            <a:lvl6pPr lvl="5" rtl="0">
              <a:spcBef>
                <a:spcPts val="0"/>
              </a:spcBef>
              <a:spcAft>
                <a:spcPts val="0"/>
              </a:spcAft>
              <a:buSzPts val="1800"/>
              <a:buNone/>
              <a:defRPr sz="1800" b="1"/>
            </a:lvl6pPr>
            <a:lvl7pPr lvl="6" rtl="0">
              <a:spcBef>
                <a:spcPts val="0"/>
              </a:spcBef>
              <a:spcAft>
                <a:spcPts val="0"/>
              </a:spcAft>
              <a:buSzPts val="1800"/>
              <a:buNone/>
              <a:defRPr sz="1800" b="1"/>
            </a:lvl7pPr>
            <a:lvl8pPr lvl="7" rtl="0">
              <a:spcBef>
                <a:spcPts val="0"/>
              </a:spcBef>
              <a:spcAft>
                <a:spcPts val="0"/>
              </a:spcAft>
              <a:buSzPts val="1800"/>
              <a:buNone/>
              <a:defRPr sz="1800" b="1"/>
            </a:lvl8pPr>
            <a:lvl9pPr lvl="8" rtl="0">
              <a:spcBef>
                <a:spcPts val="0"/>
              </a:spcBef>
              <a:spcAft>
                <a:spcPts val="0"/>
              </a:spcAft>
              <a:buSzPts val="1800"/>
              <a:buNone/>
              <a:defRPr sz="1800" b="1"/>
            </a:lvl9pPr>
          </a:lstStyle>
          <a:p>
            <a:endParaRPr/>
          </a:p>
        </p:txBody>
      </p:sp>
      <p:sp>
        <p:nvSpPr>
          <p:cNvPr id="115" name="Google Shape;115;p15"/>
          <p:cNvSpPr txBox="1">
            <a:spLocks noGrp="1"/>
          </p:cNvSpPr>
          <p:nvPr>
            <p:ph type="subTitle" idx="9"/>
          </p:nvPr>
        </p:nvSpPr>
        <p:spPr>
          <a:xfrm>
            <a:off x="6007925" y="3888736"/>
            <a:ext cx="2423100" cy="7131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Tree>
    <p:extLst>
      <p:ext uri="{BB962C8B-B14F-4D97-AF65-F5344CB8AC3E}">
        <p14:creationId xmlns:p14="http://schemas.microsoft.com/office/powerpoint/2010/main" val="4301915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rot="-10664892">
            <a:off x="-192085" y="-164253"/>
            <a:ext cx="9555239" cy="5361657"/>
          </a:xfrm>
          <a:custGeom>
            <a:avLst/>
            <a:gdLst/>
            <a:ahLst/>
            <a:cxnLst/>
            <a:rect l="l" t="t" r="r" b="b"/>
            <a:pathLst>
              <a:path w="44882" h="36450" extrusionOk="0">
                <a:moveTo>
                  <a:pt x="42957" y="712"/>
                </a:moveTo>
                <a:cubicBezTo>
                  <a:pt x="42999" y="816"/>
                  <a:pt x="43041" y="858"/>
                  <a:pt x="43062" y="942"/>
                </a:cubicBezTo>
                <a:cubicBezTo>
                  <a:pt x="43271" y="2323"/>
                  <a:pt x="43522" y="3704"/>
                  <a:pt x="43689" y="5106"/>
                </a:cubicBezTo>
                <a:cubicBezTo>
                  <a:pt x="43794" y="6047"/>
                  <a:pt x="43752" y="6989"/>
                  <a:pt x="43794" y="7951"/>
                </a:cubicBezTo>
                <a:cubicBezTo>
                  <a:pt x="43815" y="8265"/>
                  <a:pt x="43815" y="8600"/>
                  <a:pt x="43919" y="8914"/>
                </a:cubicBezTo>
                <a:cubicBezTo>
                  <a:pt x="44170" y="9646"/>
                  <a:pt x="44233" y="10378"/>
                  <a:pt x="44212" y="11132"/>
                </a:cubicBezTo>
                <a:cubicBezTo>
                  <a:pt x="44170" y="12052"/>
                  <a:pt x="44233" y="12973"/>
                  <a:pt x="44526" y="13852"/>
                </a:cubicBezTo>
                <a:cubicBezTo>
                  <a:pt x="44589" y="14124"/>
                  <a:pt x="44631" y="14438"/>
                  <a:pt x="44631" y="14730"/>
                </a:cubicBezTo>
                <a:lnTo>
                  <a:pt x="44777" y="24837"/>
                </a:lnTo>
                <a:cubicBezTo>
                  <a:pt x="44798" y="27285"/>
                  <a:pt x="44861" y="29691"/>
                  <a:pt x="44882" y="32118"/>
                </a:cubicBezTo>
                <a:cubicBezTo>
                  <a:pt x="44882" y="32432"/>
                  <a:pt x="44840" y="32767"/>
                  <a:pt x="44798" y="33080"/>
                </a:cubicBezTo>
                <a:cubicBezTo>
                  <a:pt x="44756" y="33624"/>
                  <a:pt x="44694" y="34189"/>
                  <a:pt x="44652" y="34859"/>
                </a:cubicBezTo>
                <a:cubicBezTo>
                  <a:pt x="44694" y="34775"/>
                  <a:pt x="44652" y="34838"/>
                  <a:pt x="44631" y="34880"/>
                </a:cubicBezTo>
                <a:cubicBezTo>
                  <a:pt x="44380" y="35382"/>
                  <a:pt x="43940" y="35508"/>
                  <a:pt x="43501" y="35340"/>
                </a:cubicBezTo>
                <a:cubicBezTo>
                  <a:pt x="43020" y="35152"/>
                  <a:pt x="42559" y="35131"/>
                  <a:pt x="42078" y="35173"/>
                </a:cubicBezTo>
                <a:cubicBezTo>
                  <a:pt x="40760" y="35257"/>
                  <a:pt x="39463" y="35047"/>
                  <a:pt x="38207" y="34733"/>
                </a:cubicBezTo>
                <a:cubicBezTo>
                  <a:pt x="37161" y="34817"/>
                  <a:pt x="36157" y="34461"/>
                  <a:pt x="35111" y="34461"/>
                </a:cubicBezTo>
                <a:cubicBezTo>
                  <a:pt x="34190" y="34461"/>
                  <a:pt x="33248" y="34524"/>
                  <a:pt x="32328" y="34420"/>
                </a:cubicBezTo>
                <a:cubicBezTo>
                  <a:pt x="31700" y="34336"/>
                  <a:pt x="31072" y="34294"/>
                  <a:pt x="30424" y="34294"/>
                </a:cubicBezTo>
                <a:cubicBezTo>
                  <a:pt x="29398" y="34315"/>
                  <a:pt x="28373" y="34357"/>
                  <a:pt x="27369" y="34608"/>
                </a:cubicBezTo>
                <a:cubicBezTo>
                  <a:pt x="26888" y="34713"/>
                  <a:pt x="26385" y="34671"/>
                  <a:pt x="25925" y="34713"/>
                </a:cubicBezTo>
                <a:cubicBezTo>
                  <a:pt x="25109" y="34733"/>
                  <a:pt x="24335" y="34733"/>
                  <a:pt x="23519" y="34754"/>
                </a:cubicBezTo>
                <a:cubicBezTo>
                  <a:pt x="23289" y="34754"/>
                  <a:pt x="23079" y="34754"/>
                  <a:pt x="22828" y="34775"/>
                </a:cubicBezTo>
                <a:cubicBezTo>
                  <a:pt x="21615" y="34964"/>
                  <a:pt x="20359" y="35152"/>
                  <a:pt x="19125" y="35340"/>
                </a:cubicBezTo>
                <a:cubicBezTo>
                  <a:pt x="18790" y="35382"/>
                  <a:pt x="18414" y="35445"/>
                  <a:pt x="18079" y="35466"/>
                </a:cubicBezTo>
                <a:cubicBezTo>
                  <a:pt x="17765" y="35508"/>
                  <a:pt x="17430" y="35508"/>
                  <a:pt x="17137" y="35591"/>
                </a:cubicBezTo>
                <a:cubicBezTo>
                  <a:pt x="16237" y="35863"/>
                  <a:pt x="15359" y="35821"/>
                  <a:pt x="14459" y="35863"/>
                </a:cubicBezTo>
                <a:cubicBezTo>
                  <a:pt x="13141" y="35884"/>
                  <a:pt x="11781" y="35905"/>
                  <a:pt x="10442" y="35968"/>
                </a:cubicBezTo>
                <a:cubicBezTo>
                  <a:pt x="10253" y="35968"/>
                  <a:pt x="10044" y="35968"/>
                  <a:pt x="9856" y="36031"/>
                </a:cubicBezTo>
                <a:cubicBezTo>
                  <a:pt x="9270" y="36324"/>
                  <a:pt x="8600" y="36303"/>
                  <a:pt x="7973" y="36324"/>
                </a:cubicBezTo>
                <a:cubicBezTo>
                  <a:pt x="6278" y="36345"/>
                  <a:pt x="4583" y="36407"/>
                  <a:pt x="2888" y="36449"/>
                </a:cubicBezTo>
                <a:lnTo>
                  <a:pt x="2784" y="36449"/>
                </a:lnTo>
                <a:cubicBezTo>
                  <a:pt x="2072" y="36449"/>
                  <a:pt x="1884" y="36324"/>
                  <a:pt x="1863" y="35654"/>
                </a:cubicBezTo>
                <a:cubicBezTo>
                  <a:pt x="1800" y="34713"/>
                  <a:pt x="1800" y="33729"/>
                  <a:pt x="1800" y="32788"/>
                </a:cubicBezTo>
                <a:cubicBezTo>
                  <a:pt x="1800" y="31930"/>
                  <a:pt x="1800" y="31093"/>
                  <a:pt x="1570" y="30256"/>
                </a:cubicBezTo>
                <a:cubicBezTo>
                  <a:pt x="1486" y="29942"/>
                  <a:pt x="1486" y="29607"/>
                  <a:pt x="1486" y="29293"/>
                </a:cubicBezTo>
                <a:cubicBezTo>
                  <a:pt x="1465" y="28645"/>
                  <a:pt x="1465" y="27975"/>
                  <a:pt x="1256" y="27347"/>
                </a:cubicBezTo>
                <a:cubicBezTo>
                  <a:pt x="1152" y="27034"/>
                  <a:pt x="1152" y="26657"/>
                  <a:pt x="1152" y="26280"/>
                </a:cubicBezTo>
                <a:cubicBezTo>
                  <a:pt x="1131" y="23937"/>
                  <a:pt x="1131" y="21572"/>
                  <a:pt x="1110" y="19229"/>
                </a:cubicBezTo>
                <a:cubicBezTo>
                  <a:pt x="1110" y="18915"/>
                  <a:pt x="1089" y="18559"/>
                  <a:pt x="1005" y="18246"/>
                </a:cubicBezTo>
                <a:cubicBezTo>
                  <a:pt x="838" y="17702"/>
                  <a:pt x="817" y="17158"/>
                  <a:pt x="817" y="16614"/>
                </a:cubicBezTo>
                <a:cubicBezTo>
                  <a:pt x="817" y="15484"/>
                  <a:pt x="796" y="14375"/>
                  <a:pt x="775" y="13266"/>
                </a:cubicBezTo>
                <a:cubicBezTo>
                  <a:pt x="775" y="13015"/>
                  <a:pt x="733" y="12805"/>
                  <a:pt x="691" y="12575"/>
                </a:cubicBezTo>
                <a:cubicBezTo>
                  <a:pt x="524" y="11822"/>
                  <a:pt x="398" y="11027"/>
                  <a:pt x="461" y="10253"/>
                </a:cubicBezTo>
                <a:cubicBezTo>
                  <a:pt x="482" y="10064"/>
                  <a:pt x="461" y="9855"/>
                  <a:pt x="398" y="9667"/>
                </a:cubicBezTo>
                <a:cubicBezTo>
                  <a:pt x="1" y="8265"/>
                  <a:pt x="147" y="6821"/>
                  <a:pt x="105" y="5378"/>
                </a:cubicBezTo>
                <a:cubicBezTo>
                  <a:pt x="84" y="4373"/>
                  <a:pt x="84" y="3348"/>
                  <a:pt x="84" y="2344"/>
                </a:cubicBezTo>
                <a:cubicBezTo>
                  <a:pt x="84" y="1549"/>
                  <a:pt x="356" y="1193"/>
                  <a:pt x="1152" y="1151"/>
                </a:cubicBezTo>
                <a:cubicBezTo>
                  <a:pt x="1947" y="1088"/>
                  <a:pt x="2721" y="963"/>
                  <a:pt x="3537" y="1256"/>
                </a:cubicBezTo>
                <a:cubicBezTo>
                  <a:pt x="3934" y="1381"/>
                  <a:pt x="4437" y="1277"/>
                  <a:pt x="4876" y="1277"/>
                </a:cubicBezTo>
                <a:cubicBezTo>
                  <a:pt x="7052" y="1235"/>
                  <a:pt x="9249" y="1151"/>
                  <a:pt x="11404" y="1088"/>
                </a:cubicBezTo>
                <a:cubicBezTo>
                  <a:pt x="13580" y="1025"/>
                  <a:pt x="15777" y="963"/>
                  <a:pt x="17953" y="879"/>
                </a:cubicBezTo>
                <a:cubicBezTo>
                  <a:pt x="18204" y="879"/>
                  <a:pt x="18455" y="816"/>
                  <a:pt x="18706" y="774"/>
                </a:cubicBezTo>
                <a:cubicBezTo>
                  <a:pt x="19209" y="712"/>
                  <a:pt x="19732" y="628"/>
                  <a:pt x="20234" y="544"/>
                </a:cubicBezTo>
                <a:cubicBezTo>
                  <a:pt x="20380" y="523"/>
                  <a:pt x="20548" y="544"/>
                  <a:pt x="20694" y="502"/>
                </a:cubicBezTo>
                <a:cubicBezTo>
                  <a:pt x="22138" y="84"/>
                  <a:pt x="23623" y="189"/>
                  <a:pt x="25088" y="126"/>
                </a:cubicBezTo>
                <a:cubicBezTo>
                  <a:pt x="26406" y="84"/>
                  <a:pt x="27704" y="42"/>
                  <a:pt x="29043" y="21"/>
                </a:cubicBezTo>
                <a:cubicBezTo>
                  <a:pt x="29231" y="21"/>
                  <a:pt x="29440" y="0"/>
                  <a:pt x="29608" y="21"/>
                </a:cubicBezTo>
                <a:cubicBezTo>
                  <a:pt x="31554" y="419"/>
                  <a:pt x="33520" y="105"/>
                  <a:pt x="35445" y="126"/>
                </a:cubicBezTo>
                <a:cubicBezTo>
                  <a:pt x="35927" y="126"/>
                  <a:pt x="36408" y="105"/>
                  <a:pt x="36889" y="105"/>
                </a:cubicBezTo>
                <a:cubicBezTo>
                  <a:pt x="37015" y="105"/>
                  <a:pt x="37182" y="84"/>
                  <a:pt x="37245" y="126"/>
                </a:cubicBezTo>
                <a:cubicBezTo>
                  <a:pt x="37726" y="440"/>
                  <a:pt x="38249" y="314"/>
                  <a:pt x="38751" y="314"/>
                </a:cubicBezTo>
                <a:cubicBezTo>
                  <a:pt x="39191" y="335"/>
                  <a:pt x="39651" y="251"/>
                  <a:pt x="40049" y="523"/>
                </a:cubicBezTo>
                <a:cubicBezTo>
                  <a:pt x="40885" y="523"/>
                  <a:pt x="41701" y="565"/>
                  <a:pt x="42518" y="816"/>
                </a:cubicBezTo>
                <a:cubicBezTo>
                  <a:pt x="42664" y="837"/>
                  <a:pt x="42831" y="753"/>
                  <a:pt x="42957" y="712"/>
                </a:cubicBezTo>
                <a:close/>
                <a:moveTo>
                  <a:pt x="42476" y="1821"/>
                </a:moveTo>
                <a:cubicBezTo>
                  <a:pt x="41618" y="2009"/>
                  <a:pt x="40844" y="1402"/>
                  <a:pt x="39965" y="1590"/>
                </a:cubicBezTo>
                <a:cubicBezTo>
                  <a:pt x="39881" y="1611"/>
                  <a:pt x="39756" y="1590"/>
                  <a:pt x="39672" y="1549"/>
                </a:cubicBezTo>
                <a:cubicBezTo>
                  <a:pt x="39128" y="1256"/>
                  <a:pt x="38563" y="1360"/>
                  <a:pt x="37977" y="1339"/>
                </a:cubicBezTo>
                <a:cubicBezTo>
                  <a:pt x="37726" y="1339"/>
                  <a:pt x="37454" y="1360"/>
                  <a:pt x="37224" y="1256"/>
                </a:cubicBezTo>
                <a:cubicBezTo>
                  <a:pt x="36889" y="1088"/>
                  <a:pt x="36533" y="1088"/>
                  <a:pt x="36199" y="1088"/>
                </a:cubicBezTo>
                <a:cubicBezTo>
                  <a:pt x="35341" y="1130"/>
                  <a:pt x="34483" y="1130"/>
                  <a:pt x="33625" y="1151"/>
                </a:cubicBezTo>
                <a:cubicBezTo>
                  <a:pt x="32286" y="1193"/>
                  <a:pt x="30926" y="1297"/>
                  <a:pt x="29587" y="1005"/>
                </a:cubicBezTo>
                <a:cubicBezTo>
                  <a:pt x="29377" y="963"/>
                  <a:pt x="29147" y="984"/>
                  <a:pt x="28917" y="984"/>
                </a:cubicBezTo>
                <a:cubicBezTo>
                  <a:pt x="27473" y="1005"/>
                  <a:pt x="26030" y="1005"/>
                  <a:pt x="24586" y="1088"/>
                </a:cubicBezTo>
                <a:cubicBezTo>
                  <a:pt x="23310" y="1151"/>
                  <a:pt x="22033" y="1046"/>
                  <a:pt x="20778" y="1444"/>
                </a:cubicBezTo>
                <a:cubicBezTo>
                  <a:pt x="20569" y="1507"/>
                  <a:pt x="20338" y="1465"/>
                  <a:pt x="20087" y="1486"/>
                </a:cubicBezTo>
                <a:cubicBezTo>
                  <a:pt x="19794" y="1507"/>
                  <a:pt x="19522" y="1507"/>
                  <a:pt x="19230" y="1611"/>
                </a:cubicBezTo>
                <a:cubicBezTo>
                  <a:pt x="18434" y="1883"/>
                  <a:pt x="17660" y="1862"/>
                  <a:pt x="16844" y="1883"/>
                </a:cubicBezTo>
                <a:cubicBezTo>
                  <a:pt x="16007" y="1904"/>
                  <a:pt x="15170" y="1904"/>
                  <a:pt x="14354" y="1925"/>
                </a:cubicBezTo>
                <a:cubicBezTo>
                  <a:pt x="10881" y="2009"/>
                  <a:pt x="7387" y="2114"/>
                  <a:pt x="3893" y="2176"/>
                </a:cubicBezTo>
                <a:cubicBezTo>
                  <a:pt x="3579" y="2176"/>
                  <a:pt x="3265" y="2114"/>
                  <a:pt x="2951" y="2009"/>
                </a:cubicBezTo>
                <a:cubicBezTo>
                  <a:pt x="2302" y="1800"/>
                  <a:pt x="1654" y="1862"/>
                  <a:pt x="1005" y="1988"/>
                </a:cubicBezTo>
                <a:cubicBezTo>
                  <a:pt x="963" y="2176"/>
                  <a:pt x="942" y="2302"/>
                  <a:pt x="942" y="2427"/>
                </a:cubicBezTo>
                <a:cubicBezTo>
                  <a:pt x="963" y="4290"/>
                  <a:pt x="1026" y="6173"/>
                  <a:pt x="1047" y="8035"/>
                </a:cubicBezTo>
                <a:cubicBezTo>
                  <a:pt x="1340" y="9207"/>
                  <a:pt x="1319" y="10420"/>
                  <a:pt x="1465" y="11613"/>
                </a:cubicBezTo>
                <a:cubicBezTo>
                  <a:pt x="1570" y="12450"/>
                  <a:pt x="1737" y="13287"/>
                  <a:pt x="1696" y="14145"/>
                </a:cubicBezTo>
                <a:cubicBezTo>
                  <a:pt x="1696" y="14563"/>
                  <a:pt x="1696" y="15002"/>
                  <a:pt x="1737" y="15421"/>
                </a:cubicBezTo>
                <a:cubicBezTo>
                  <a:pt x="1779" y="16363"/>
                  <a:pt x="1675" y="17346"/>
                  <a:pt x="1988" y="18246"/>
                </a:cubicBezTo>
                <a:cubicBezTo>
                  <a:pt x="2072" y="18497"/>
                  <a:pt x="2072" y="18769"/>
                  <a:pt x="2072" y="19041"/>
                </a:cubicBezTo>
                <a:cubicBezTo>
                  <a:pt x="2093" y="21070"/>
                  <a:pt x="2114" y="23079"/>
                  <a:pt x="2177" y="25129"/>
                </a:cubicBezTo>
                <a:cubicBezTo>
                  <a:pt x="2177" y="25820"/>
                  <a:pt x="2156" y="26510"/>
                  <a:pt x="2302" y="27159"/>
                </a:cubicBezTo>
                <a:cubicBezTo>
                  <a:pt x="2470" y="27912"/>
                  <a:pt x="2532" y="28666"/>
                  <a:pt x="2532" y="29398"/>
                </a:cubicBezTo>
                <a:cubicBezTo>
                  <a:pt x="2532" y="29691"/>
                  <a:pt x="2574" y="30005"/>
                  <a:pt x="2679" y="30256"/>
                </a:cubicBezTo>
                <a:cubicBezTo>
                  <a:pt x="2825" y="30737"/>
                  <a:pt x="2888" y="31218"/>
                  <a:pt x="2888" y="31700"/>
                </a:cubicBezTo>
                <a:cubicBezTo>
                  <a:pt x="2888" y="32516"/>
                  <a:pt x="2888" y="33352"/>
                  <a:pt x="2909" y="34148"/>
                </a:cubicBezTo>
                <a:cubicBezTo>
                  <a:pt x="2909" y="34545"/>
                  <a:pt x="2888" y="34943"/>
                  <a:pt x="3035" y="35319"/>
                </a:cubicBezTo>
                <a:cubicBezTo>
                  <a:pt x="3160" y="35319"/>
                  <a:pt x="3307" y="35361"/>
                  <a:pt x="3432" y="35361"/>
                </a:cubicBezTo>
                <a:cubicBezTo>
                  <a:pt x="5001" y="35319"/>
                  <a:pt x="6571" y="35298"/>
                  <a:pt x="8140" y="35236"/>
                </a:cubicBezTo>
                <a:cubicBezTo>
                  <a:pt x="8579" y="35194"/>
                  <a:pt x="9019" y="35089"/>
                  <a:pt x="9479" y="35005"/>
                </a:cubicBezTo>
                <a:cubicBezTo>
                  <a:pt x="9730" y="34964"/>
                  <a:pt x="9960" y="34880"/>
                  <a:pt x="10232" y="34880"/>
                </a:cubicBezTo>
                <a:cubicBezTo>
                  <a:pt x="12053" y="34838"/>
                  <a:pt x="13894" y="34796"/>
                  <a:pt x="15693" y="34754"/>
                </a:cubicBezTo>
                <a:cubicBezTo>
                  <a:pt x="15924" y="34754"/>
                  <a:pt x="16175" y="34754"/>
                  <a:pt x="16342" y="34671"/>
                </a:cubicBezTo>
                <a:cubicBezTo>
                  <a:pt x="17012" y="34441"/>
                  <a:pt x="17681" y="34461"/>
                  <a:pt x="18330" y="34357"/>
                </a:cubicBezTo>
                <a:cubicBezTo>
                  <a:pt x="19355" y="34210"/>
                  <a:pt x="20380" y="34106"/>
                  <a:pt x="21364" y="33938"/>
                </a:cubicBezTo>
                <a:cubicBezTo>
                  <a:pt x="22138" y="33813"/>
                  <a:pt x="22891" y="33645"/>
                  <a:pt x="23644" y="33687"/>
                </a:cubicBezTo>
                <a:cubicBezTo>
                  <a:pt x="24084" y="33687"/>
                  <a:pt x="24544" y="33687"/>
                  <a:pt x="24984" y="33645"/>
                </a:cubicBezTo>
                <a:cubicBezTo>
                  <a:pt x="26113" y="33604"/>
                  <a:pt x="27243" y="33708"/>
                  <a:pt x="28331" y="33311"/>
                </a:cubicBezTo>
                <a:cubicBezTo>
                  <a:pt x="28499" y="33269"/>
                  <a:pt x="28645" y="33269"/>
                  <a:pt x="28813" y="33269"/>
                </a:cubicBezTo>
                <a:cubicBezTo>
                  <a:pt x="29712" y="33227"/>
                  <a:pt x="30654" y="33185"/>
                  <a:pt x="31595" y="33185"/>
                </a:cubicBezTo>
                <a:cubicBezTo>
                  <a:pt x="31909" y="33185"/>
                  <a:pt x="32223" y="33227"/>
                  <a:pt x="32537" y="33332"/>
                </a:cubicBezTo>
                <a:cubicBezTo>
                  <a:pt x="32997" y="33499"/>
                  <a:pt x="33416" y="33499"/>
                  <a:pt x="33876" y="33478"/>
                </a:cubicBezTo>
                <a:cubicBezTo>
                  <a:pt x="34587" y="33415"/>
                  <a:pt x="35299" y="33394"/>
                  <a:pt x="35989" y="33373"/>
                </a:cubicBezTo>
                <a:cubicBezTo>
                  <a:pt x="36157" y="33373"/>
                  <a:pt x="36345" y="33373"/>
                  <a:pt x="36471" y="33436"/>
                </a:cubicBezTo>
                <a:cubicBezTo>
                  <a:pt x="36889" y="33666"/>
                  <a:pt x="37328" y="33624"/>
                  <a:pt x="37768" y="33624"/>
                </a:cubicBezTo>
                <a:cubicBezTo>
                  <a:pt x="38019" y="33624"/>
                  <a:pt x="38249" y="33583"/>
                  <a:pt x="38437" y="33666"/>
                </a:cubicBezTo>
                <a:cubicBezTo>
                  <a:pt x="39086" y="33938"/>
                  <a:pt x="39818" y="33834"/>
                  <a:pt x="40488" y="34043"/>
                </a:cubicBezTo>
                <a:cubicBezTo>
                  <a:pt x="40739" y="34127"/>
                  <a:pt x="40990" y="34127"/>
                  <a:pt x="41262" y="34127"/>
                </a:cubicBezTo>
                <a:cubicBezTo>
                  <a:pt x="42099" y="34127"/>
                  <a:pt x="42957" y="34106"/>
                  <a:pt x="43794" y="34085"/>
                </a:cubicBezTo>
                <a:cubicBezTo>
                  <a:pt x="43731" y="33729"/>
                  <a:pt x="43689" y="33415"/>
                  <a:pt x="43689" y="33101"/>
                </a:cubicBezTo>
                <a:cubicBezTo>
                  <a:pt x="43668" y="32306"/>
                  <a:pt x="43689" y="31469"/>
                  <a:pt x="43689" y="30653"/>
                </a:cubicBezTo>
                <a:lnTo>
                  <a:pt x="43606" y="22891"/>
                </a:lnTo>
                <a:cubicBezTo>
                  <a:pt x="43585" y="20317"/>
                  <a:pt x="43564" y="17785"/>
                  <a:pt x="43564" y="15212"/>
                </a:cubicBezTo>
                <a:cubicBezTo>
                  <a:pt x="43564" y="14626"/>
                  <a:pt x="43501" y="14040"/>
                  <a:pt x="43375" y="13475"/>
                </a:cubicBezTo>
                <a:cubicBezTo>
                  <a:pt x="43292" y="13119"/>
                  <a:pt x="43208" y="12764"/>
                  <a:pt x="43208" y="12429"/>
                </a:cubicBezTo>
                <a:cubicBezTo>
                  <a:pt x="43187" y="11801"/>
                  <a:pt x="43250" y="11173"/>
                  <a:pt x="43208" y="10567"/>
                </a:cubicBezTo>
                <a:cubicBezTo>
                  <a:pt x="43208" y="10253"/>
                  <a:pt x="43208" y="9876"/>
                  <a:pt x="43103" y="9604"/>
                </a:cubicBezTo>
                <a:cubicBezTo>
                  <a:pt x="42894" y="8976"/>
                  <a:pt x="42831" y="8349"/>
                  <a:pt x="42873" y="7658"/>
                </a:cubicBezTo>
                <a:cubicBezTo>
                  <a:pt x="42894" y="7240"/>
                  <a:pt x="42894" y="6800"/>
                  <a:pt x="42894" y="6382"/>
                </a:cubicBezTo>
                <a:cubicBezTo>
                  <a:pt x="42894" y="5733"/>
                  <a:pt x="42894" y="5064"/>
                  <a:pt x="42852" y="4415"/>
                </a:cubicBezTo>
                <a:cubicBezTo>
                  <a:pt x="42748" y="3599"/>
                  <a:pt x="42622" y="2825"/>
                  <a:pt x="42476" y="182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1238249" y="1008538"/>
            <a:ext cx="6667500" cy="20526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75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2" name="Google Shape;12;p2"/>
          <p:cNvSpPr txBox="1">
            <a:spLocks noGrp="1"/>
          </p:cNvSpPr>
          <p:nvPr>
            <p:ph type="subTitle" idx="1"/>
          </p:nvPr>
        </p:nvSpPr>
        <p:spPr>
          <a:xfrm>
            <a:off x="3200400" y="3239750"/>
            <a:ext cx="2743200" cy="895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2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257259978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One column text 2">
  <p:cSld name="One column text 2">
    <p:spTree>
      <p:nvGrpSpPr>
        <p:cNvPr id="1" name="Shape 116"/>
        <p:cNvGrpSpPr/>
        <p:nvPr/>
      </p:nvGrpSpPr>
      <p:grpSpPr>
        <a:xfrm>
          <a:off x="0" y="0"/>
          <a:ext cx="0" cy="0"/>
          <a:chOff x="0" y="0"/>
          <a:chExt cx="0" cy="0"/>
        </a:xfrm>
      </p:grpSpPr>
      <p:grpSp>
        <p:nvGrpSpPr>
          <p:cNvPr id="117" name="Google Shape;117;p16"/>
          <p:cNvGrpSpPr/>
          <p:nvPr/>
        </p:nvGrpSpPr>
        <p:grpSpPr>
          <a:xfrm>
            <a:off x="3908853" y="-6500"/>
            <a:ext cx="5238124" cy="5156400"/>
            <a:chOff x="4003316" y="-6500"/>
            <a:chExt cx="5143484" cy="5156400"/>
          </a:xfrm>
        </p:grpSpPr>
        <p:sp>
          <p:nvSpPr>
            <p:cNvPr id="118" name="Google Shape;118;p16"/>
            <p:cNvSpPr/>
            <p:nvPr/>
          </p:nvSpPr>
          <p:spPr>
            <a:xfrm rot="-5400000">
              <a:off x="2250685" y="1746286"/>
              <a:ext cx="5156245" cy="1650983"/>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 name="Google Shape;119;p16"/>
            <p:cNvSpPr/>
            <p:nvPr/>
          </p:nvSpPr>
          <p:spPr>
            <a:xfrm rot="-5400000">
              <a:off x="4820950" y="824050"/>
              <a:ext cx="5156400" cy="34953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20" name="Google Shape;120;p16"/>
          <p:cNvSpPr/>
          <p:nvPr/>
        </p:nvSpPr>
        <p:spPr>
          <a:xfrm rot="10800000">
            <a:off x="-28246" y="-38940"/>
            <a:ext cx="2734828" cy="1457120"/>
          </a:xfrm>
          <a:custGeom>
            <a:avLst/>
            <a:gdLst/>
            <a:ahLst/>
            <a:cxnLst/>
            <a:rect l="l" t="t" r="r" b="b"/>
            <a:pathLst>
              <a:path w="38136" h="29948" extrusionOk="0">
                <a:moveTo>
                  <a:pt x="37163" y="0"/>
                </a:moveTo>
                <a:cubicBezTo>
                  <a:pt x="36732" y="0"/>
                  <a:pt x="36166" y="151"/>
                  <a:pt x="35481" y="658"/>
                </a:cubicBezTo>
                <a:cubicBezTo>
                  <a:pt x="33778" y="1908"/>
                  <a:pt x="33707" y="6147"/>
                  <a:pt x="31147" y="6992"/>
                </a:cubicBezTo>
                <a:cubicBezTo>
                  <a:pt x="30908" y="7072"/>
                  <a:pt x="30643" y="7108"/>
                  <a:pt x="30357" y="7108"/>
                </a:cubicBezTo>
                <a:cubicBezTo>
                  <a:pt x="28146" y="7108"/>
                  <a:pt x="24643" y="4988"/>
                  <a:pt x="21393" y="4988"/>
                </a:cubicBezTo>
                <a:cubicBezTo>
                  <a:pt x="20568" y="4988"/>
                  <a:pt x="19758" y="5125"/>
                  <a:pt x="18991" y="5468"/>
                </a:cubicBezTo>
                <a:cubicBezTo>
                  <a:pt x="14800" y="7337"/>
                  <a:pt x="16431" y="14755"/>
                  <a:pt x="13407" y="17934"/>
                </a:cubicBezTo>
                <a:cubicBezTo>
                  <a:pt x="10382" y="21113"/>
                  <a:pt x="8525" y="20803"/>
                  <a:pt x="4417" y="22351"/>
                </a:cubicBezTo>
                <a:cubicBezTo>
                  <a:pt x="416" y="23859"/>
                  <a:pt x="19" y="29638"/>
                  <a:pt x="1" y="29935"/>
                </a:cubicBezTo>
                <a:lnTo>
                  <a:pt x="38136" y="29935"/>
                </a:lnTo>
                <a:lnTo>
                  <a:pt x="38136" y="325"/>
                </a:lnTo>
                <a:cubicBezTo>
                  <a:pt x="38136" y="325"/>
                  <a:pt x="37795" y="0"/>
                  <a:pt x="37163" y="0"/>
                </a:cubicBezTo>
                <a:close/>
                <a:moveTo>
                  <a:pt x="0" y="29935"/>
                </a:moveTo>
                <a:lnTo>
                  <a:pt x="0" y="29947"/>
                </a:lnTo>
                <a:cubicBezTo>
                  <a:pt x="0" y="29947"/>
                  <a:pt x="0" y="29943"/>
                  <a:pt x="1" y="29935"/>
                </a:cubicBezTo>
                <a:close/>
              </a:path>
            </a:pathLst>
          </a:custGeom>
          <a:noFill/>
          <a:ln w="28575" cap="flat" cmpd="sng">
            <a:solidFill>
              <a:schemeClr val="l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 name="Google Shape;121;p16"/>
          <p:cNvSpPr txBox="1">
            <a:spLocks noGrp="1"/>
          </p:cNvSpPr>
          <p:nvPr>
            <p:ph type="title"/>
          </p:nvPr>
        </p:nvSpPr>
        <p:spPr>
          <a:xfrm>
            <a:off x="713100" y="1298229"/>
            <a:ext cx="2807100" cy="19203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2" name="Google Shape;122;p16"/>
          <p:cNvSpPr txBox="1">
            <a:spLocks noGrp="1"/>
          </p:cNvSpPr>
          <p:nvPr>
            <p:ph type="subTitle" idx="1"/>
          </p:nvPr>
        </p:nvSpPr>
        <p:spPr>
          <a:xfrm>
            <a:off x="713100" y="3218572"/>
            <a:ext cx="2807100" cy="685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Tree>
    <p:extLst>
      <p:ext uri="{BB962C8B-B14F-4D97-AF65-F5344CB8AC3E}">
        <p14:creationId xmlns:p14="http://schemas.microsoft.com/office/powerpoint/2010/main" val="69689898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23"/>
        <p:cNvGrpSpPr/>
        <p:nvPr/>
      </p:nvGrpSpPr>
      <p:grpSpPr>
        <a:xfrm>
          <a:off x="0" y="0"/>
          <a:ext cx="0" cy="0"/>
          <a:chOff x="0" y="0"/>
          <a:chExt cx="0" cy="0"/>
        </a:xfrm>
      </p:grpSpPr>
      <p:sp>
        <p:nvSpPr>
          <p:cNvPr id="124" name="Google Shape;124;p17"/>
          <p:cNvSpPr/>
          <p:nvPr/>
        </p:nvSpPr>
        <p:spPr>
          <a:xfrm flipH="1">
            <a:off x="-32" y="1"/>
            <a:ext cx="930058" cy="5143479"/>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5" name="Google Shape;125;p17"/>
          <p:cNvSpPr/>
          <p:nvPr/>
        </p:nvSpPr>
        <p:spPr>
          <a:xfrm rot="10800000" flipH="1">
            <a:off x="8216069" y="1"/>
            <a:ext cx="930058" cy="5143479"/>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6" name="Google Shape;126;p17"/>
          <p:cNvSpPr txBox="1">
            <a:spLocks noGrp="1"/>
          </p:cNvSpPr>
          <p:nvPr>
            <p:ph type="title"/>
          </p:nvPr>
        </p:nvSpPr>
        <p:spPr>
          <a:xfrm>
            <a:off x="713100" y="445025"/>
            <a:ext cx="77178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27" name="Google Shape;127;p17"/>
          <p:cNvSpPr txBox="1">
            <a:spLocks noGrp="1"/>
          </p:cNvSpPr>
          <p:nvPr>
            <p:ph type="subTitle" idx="1"/>
          </p:nvPr>
        </p:nvSpPr>
        <p:spPr>
          <a:xfrm>
            <a:off x="1722975" y="1280775"/>
            <a:ext cx="2286000" cy="347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Pangolin"/>
              <a:buNone/>
              <a:defRPr sz="1800" b="1">
                <a:latin typeface="Pangolin"/>
                <a:ea typeface="Pangolin"/>
                <a:cs typeface="Pangolin"/>
                <a:sym typeface="Pangolin"/>
              </a:defRPr>
            </a:lvl1pPr>
            <a:lvl2pPr lvl="1" rtl="0">
              <a:spcBef>
                <a:spcPts val="0"/>
              </a:spcBef>
              <a:spcAft>
                <a:spcPts val="0"/>
              </a:spcAft>
              <a:buSzPts val="1800"/>
              <a:buNone/>
              <a:defRPr sz="1800" b="1"/>
            </a:lvl2pPr>
            <a:lvl3pPr lvl="2" rtl="0">
              <a:spcBef>
                <a:spcPts val="0"/>
              </a:spcBef>
              <a:spcAft>
                <a:spcPts val="0"/>
              </a:spcAft>
              <a:buSzPts val="1800"/>
              <a:buNone/>
              <a:defRPr sz="1800" b="1"/>
            </a:lvl3pPr>
            <a:lvl4pPr lvl="3" rtl="0">
              <a:spcBef>
                <a:spcPts val="0"/>
              </a:spcBef>
              <a:spcAft>
                <a:spcPts val="0"/>
              </a:spcAft>
              <a:buSzPts val="1800"/>
              <a:buNone/>
              <a:defRPr sz="1800" b="1"/>
            </a:lvl4pPr>
            <a:lvl5pPr lvl="4" rtl="0">
              <a:spcBef>
                <a:spcPts val="0"/>
              </a:spcBef>
              <a:spcAft>
                <a:spcPts val="0"/>
              </a:spcAft>
              <a:buSzPts val="1800"/>
              <a:buNone/>
              <a:defRPr sz="1800" b="1"/>
            </a:lvl5pPr>
            <a:lvl6pPr lvl="5" rtl="0">
              <a:spcBef>
                <a:spcPts val="0"/>
              </a:spcBef>
              <a:spcAft>
                <a:spcPts val="0"/>
              </a:spcAft>
              <a:buSzPts val="1800"/>
              <a:buNone/>
              <a:defRPr sz="1800" b="1"/>
            </a:lvl6pPr>
            <a:lvl7pPr lvl="6" rtl="0">
              <a:spcBef>
                <a:spcPts val="0"/>
              </a:spcBef>
              <a:spcAft>
                <a:spcPts val="0"/>
              </a:spcAft>
              <a:buSzPts val="1800"/>
              <a:buNone/>
              <a:defRPr sz="1800" b="1"/>
            </a:lvl7pPr>
            <a:lvl8pPr lvl="7" rtl="0">
              <a:spcBef>
                <a:spcPts val="0"/>
              </a:spcBef>
              <a:spcAft>
                <a:spcPts val="0"/>
              </a:spcAft>
              <a:buSzPts val="1800"/>
              <a:buNone/>
              <a:defRPr sz="1800" b="1"/>
            </a:lvl8pPr>
            <a:lvl9pPr lvl="8" rtl="0">
              <a:spcBef>
                <a:spcPts val="0"/>
              </a:spcBef>
              <a:spcAft>
                <a:spcPts val="0"/>
              </a:spcAft>
              <a:buSzPts val="1800"/>
              <a:buNone/>
              <a:defRPr sz="1800" b="1"/>
            </a:lvl9pPr>
          </a:lstStyle>
          <a:p>
            <a:endParaRPr/>
          </a:p>
        </p:txBody>
      </p:sp>
      <p:sp>
        <p:nvSpPr>
          <p:cNvPr id="128" name="Google Shape;128;p17"/>
          <p:cNvSpPr txBox="1">
            <a:spLocks noGrp="1"/>
          </p:cNvSpPr>
          <p:nvPr>
            <p:ph type="subTitle" idx="2"/>
          </p:nvPr>
        </p:nvSpPr>
        <p:spPr>
          <a:xfrm>
            <a:off x="1722975" y="1639154"/>
            <a:ext cx="2286000" cy="7041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129" name="Google Shape;129;p17"/>
          <p:cNvSpPr txBox="1">
            <a:spLocks noGrp="1"/>
          </p:cNvSpPr>
          <p:nvPr>
            <p:ph type="subTitle" idx="3"/>
          </p:nvPr>
        </p:nvSpPr>
        <p:spPr>
          <a:xfrm>
            <a:off x="5135025" y="1280775"/>
            <a:ext cx="2286000" cy="347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Pangolin"/>
              <a:buNone/>
              <a:defRPr sz="1800" b="1">
                <a:latin typeface="Pangolin"/>
                <a:ea typeface="Pangolin"/>
                <a:cs typeface="Pangolin"/>
                <a:sym typeface="Pangolin"/>
              </a:defRPr>
            </a:lvl1pPr>
            <a:lvl2pPr lvl="1" rtl="0">
              <a:spcBef>
                <a:spcPts val="0"/>
              </a:spcBef>
              <a:spcAft>
                <a:spcPts val="0"/>
              </a:spcAft>
              <a:buSzPts val="1800"/>
              <a:buNone/>
              <a:defRPr sz="1800" b="1"/>
            </a:lvl2pPr>
            <a:lvl3pPr lvl="2" rtl="0">
              <a:spcBef>
                <a:spcPts val="0"/>
              </a:spcBef>
              <a:spcAft>
                <a:spcPts val="0"/>
              </a:spcAft>
              <a:buSzPts val="1800"/>
              <a:buNone/>
              <a:defRPr sz="1800" b="1"/>
            </a:lvl3pPr>
            <a:lvl4pPr lvl="3" rtl="0">
              <a:spcBef>
                <a:spcPts val="0"/>
              </a:spcBef>
              <a:spcAft>
                <a:spcPts val="0"/>
              </a:spcAft>
              <a:buSzPts val="1800"/>
              <a:buNone/>
              <a:defRPr sz="1800" b="1"/>
            </a:lvl4pPr>
            <a:lvl5pPr lvl="4" rtl="0">
              <a:spcBef>
                <a:spcPts val="0"/>
              </a:spcBef>
              <a:spcAft>
                <a:spcPts val="0"/>
              </a:spcAft>
              <a:buSzPts val="1800"/>
              <a:buNone/>
              <a:defRPr sz="1800" b="1"/>
            </a:lvl5pPr>
            <a:lvl6pPr lvl="5" rtl="0">
              <a:spcBef>
                <a:spcPts val="0"/>
              </a:spcBef>
              <a:spcAft>
                <a:spcPts val="0"/>
              </a:spcAft>
              <a:buSzPts val="1800"/>
              <a:buNone/>
              <a:defRPr sz="1800" b="1"/>
            </a:lvl6pPr>
            <a:lvl7pPr lvl="6" rtl="0">
              <a:spcBef>
                <a:spcPts val="0"/>
              </a:spcBef>
              <a:spcAft>
                <a:spcPts val="0"/>
              </a:spcAft>
              <a:buSzPts val="1800"/>
              <a:buNone/>
              <a:defRPr sz="1800" b="1"/>
            </a:lvl7pPr>
            <a:lvl8pPr lvl="7" rtl="0">
              <a:spcBef>
                <a:spcPts val="0"/>
              </a:spcBef>
              <a:spcAft>
                <a:spcPts val="0"/>
              </a:spcAft>
              <a:buSzPts val="1800"/>
              <a:buNone/>
              <a:defRPr sz="1800" b="1"/>
            </a:lvl8pPr>
            <a:lvl9pPr lvl="8" rtl="0">
              <a:spcBef>
                <a:spcPts val="0"/>
              </a:spcBef>
              <a:spcAft>
                <a:spcPts val="0"/>
              </a:spcAft>
              <a:buSzPts val="1800"/>
              <a:buNone/>
              <a:defRPr sz="1800" b="1"/>
            </a:lvl9pPr>
          </a:lstStyle>
          <a:p>
            <a:endParaRPr/>
          </a:p>
        </p:txBody>
      </p:sp>
      <p:sp>
        <p:nvSpPr>
          <p:cNvPr id="130" name="Google Shape;130;p17"/>
          <p:cNvSpPr txBox="1">
            <a:spLocks noGrp="1"/>
          </p:cNvSpPr>
          <p:nvPr>
            <p:ph type="subTitle" idx="4"/>
          </p:nvPr>
        </p:nvSpPr>
        <p:spPr>
          <a:xfrm>
            <a:off x="5135025" y="1639154"/>
            <a:ext cx="2286000" cy="7041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131" name="Google Shape;131;p17"/>
          <p:cNvSpPr txBox="1">
            <a:spLocks noGrp="1"/>
          </p:cNvSpPr>
          <p:nvPr>
            <p:ph type="subTitle" idx="5"/>
          </p:nvPr>
        </p:nvSpPr>
        <p:spPr>
          <a:xfrm>
            <a:off x="1722975" y="3158775"/>
            <a:ext cx="2286000" cy="347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Pangolin"/>
              <a:buNone/>
              <a:defRPr sz="1800" b="1">
                <a:latin typeface="Pangolin"/>
                <a:ea typeface="Pangolin"/>
                <a:cs typeface="Pangolin"/>
                <a:sym typeface="Pangolin"/>
              </a:defRPr>
            </a:lvl1pPr>
            <a:lvl2pPr lvl="1" rtl="0">
              <a:spcBef>
                <a:spcPts val="0"/>
              </a:spcBef>
              <a:spcAft>
                <a:spcPts val="0"/>
              </a:spcAft>
              <a:buSzPts val="1800"/>
              <a:buNone/>
              <a:defRPr sz="1800" b="1"/>
            </a:lvl2pPr>
            <a:lvl3pPr lvl="2" rtl="0">
              <a:spcBef>
                <a:spcPts val="0"/>
              </a:spcBef>
              <a:spcAft>
                <a:spcPts val="0"/>
              </a:spcAft>
              <a:buSzPts val="1800"/>
              <a:buNone/>
              <a:defRPr sz="1800" b="1"/>
            </a:lvl3pPr>
            <a:lvl4pPr lvl="3" rtl="0">
              <a:spcBef>
                <a:spcPts val="0"/>
              </a:spcBef>
              <a:spcAft>
                <a:spcPts val="0"/>
              </a:spcAft>
              <a:buSzPts val="1800"/>
              <a:buNone/>
              <a:defRPr sz="1800" b="1"/>
            </a:lvl4pPr>
            <a:lvl5pPr lvl="4" rtl="0">
              <a:spcBef>
                <a:spcPts val="0"/>
              </a:spcBef>
              <a:spcAft>
                <a:spcPts val="0"/>
              </a:spcAft>
              <a:buSzPts val="1800"/>
              <a:buNone/>
              <a:defRPr sz="1800" b="1"/>
            </a:lvl5pPr>
            <a:lvl6pPr lvl="5" rtl="0">
              <a:spcBef>
                <a:spcPts val="0"/>
              </a:spcBef>
              <a:spcAft>
                <a:spcPts val="0"/>
              </a:spcAft>
              <a:buSzPts val="1800"/>
              <a:buNone/>
              <a:defRPr sz="1800" b="1"/>
            </a:lvl6pPr>
            <a:lvl7pPr lvl="6" rtl="0">
              <a:spcBef>
                <a:spcPts val="0"/>
              </a:spcBef>
              <a:spcAft>
                <a:spcPts val="0"/>
              </a:spcAft>
              <a:buSzPts val="1800"/>
              <a:buNone/>
              <a:defRPr sz="1800" b="1"/>
            </a:lvl7pPr>
            <a:lvl8pPr lvl="7" rtl="0">
              <a:spcBef>
                <a:spcPts val="0"/>
              </a:spcBef>
              <a:spcAft>
                <a:spcPts val="0"/>
              </a:spcAft>
              <a:buSzPts val="1800"/>
              <a:buNone/>
              <a:defRPr sz="1800" b="1"/>
            </a:lvl8pPr>
            <a:lvl9pPr lvl="8" rtl="0">
              <a:spcBef>
                <a:spcPts val="0"/>
              </a:spcBef>
              <a:spcAft>
                <a:spcPts val="0"/>
              </a:spcAft>
              <a:buSzPts val="1800"/>
              <a:buNone/>
              <a:defRPr sz="1800" b="1"/>
            </a:lvl9pPr>
          </a:lstStyle>
          <a:p>
            <a:endParaRPr/>
          </a:p>
        </p:txBody>
      </p:sp>
      <p:sp>
        <p:nvSpPr>
          <p:cNvPr id="132" name="Google Shape;132;p17"/>
          <p:cNvSpPr txBox="1">
            <a:spLocks noGrp="1"/>
          </p:cNvSpPr>
          <p:nvPr>
            <p:ph type="subTitle" idx="6"/>
          </p:nvPr>
        </p:nvSpPr>
        <p:spPr>
          <a:xfrm>
            <a:off x="1722975" y="3517154"/>
            <a:ext cx="2286000" cy="7041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133" name="Google Shape;133;p17"/>
          <p:cNvSpPr txBox="1">
            <a:spLocks noGrp="1"/>
          </p:cNvSpPr>
          <p:nvPr>
            <p:ph type="subTitle" idx="7"/>
          </p:nvPr>
        </p:nvSpPr>
        <p:spPr>
          <a:xfrm>
            <a:off x="5135025" y="3158775"/>
            <a:ext cx="2286000" cy="347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Pangolin"/>
              <a:buNone/>
              <a:defRPr sz="1800" b="1">
                <a:latin typeface="Pangolin"/>
                <a:ea typeface="Pangolin"/>
                <a:cs typeface="Pangolin"/>
                <a:sym typeface="Pangolin"/>
              </a:defRPr>
            </a:lvl1pPr>
            <a:lvl2pPr lvl="1" rtl="0">
              <a:spcBef>
                <a:spcPts val="0"/>
              </a:spcBef>
              <a:spcAft>
                <a:spcPts val="0"/>
              </a:spcAft>
              <a:buSzPts val="1800"/>
              <a:buNone/>
              <a:defRPr sz="1800" b="1"/>
            </a:lvl2pPr>
            <a:lvl3pPr lvl="2" rtl="0">
              <a:spcBef>
                <a:spcPts val="0"/>
              </a:spcBef>
              <a:spcAft>
                <a:spcPts val="0"/>
              </a:spcAft>
              <a:buSzPts val="1800"/>
              <a:buNone/>
              <a:defRPr sz="1800" b="1"/>
            </a:lvl3pPr>
            <a:lvl4pPr lvl="3" rtl="0">
              <a:spcBef>
                <a:spcPts val="0"/>
              </a:spcBef>
              <a:spcAft>
                <a:spcPts val="0"/>
              </a:spcAft>
              <a:buSzPts val="1800"/>
              <a:buNone/>
              <a:defRPr sz="1800" b="1"/>
            </a:lvl4pPr>
            <a:lvl5pPr lvl="4" rtl="0">
              <a:spcBef>
                <a:spcPts val="0"/>
              </a:spcBef>
              <a:spcAft>
                <a:spcPts val="0"/>
              </a:spcAft>
              <a:buSzPts val="1800"/>
              <a:buNone/>
              <a:defRPr sz="1800" b="1"/>
            </a:lvl5pPr>
            <a:lvl6pPr lvl="5" rtl="0">
              <a:spcBef>
                <a:spcPts val="0"/>
              </a:spcBef>
              <a:spcAft>
                <a:spcPts val="0"/>
              </a:spcAft>
              <a:buSzPts val="1800"/>
              <a:buNone/>
              <a:defRPr sz="1800" b="1"/>
            </a:lvl6pPr>
            <a:lvl7pPr lvl="6" rtl="0">
              <a:spcBef>
                <a:spcPts val="0"/>
              </a:spcBef>
              <a:spcAft>
                <a:spcPts val="0"/>
              </a:spcAft>
              <a:buSzPts val="1800"/>
              <a:buNone/>
              <a:defRPr sz="1800" b="1"/>
            </a:lvl7pPr>
            <a:lvl8pPr lvl="7" rtl="0">
              <a:spcBef>
                <a:spcPts val="0"/>
              </a:spcBef>
              <a:spcAft>
                <a:spcPts val="0"/>
              </a:spcAft>
              <a:buSzPts val="1800"/>
              <a:buNone/>
              <a:defRPr sz="1800" b="1"/>
            </a:lvl8pPr>
            <a:lvl9pPr lvl="8" rtl="0">
              <a:spcBef>
                <a:spcPts val="0"/>
              </a:spcBef>
              <a:spcAft>
                <a:spcPts val="0"/>
              </a:spcAft>
              <a:buSzPts val="1800"/>
              <a:buNone/>
              <a:defRPr sz="1800" b="1"/>
            </a:lvl9pPr>
          </a:lstStyle>
          <a:p>
            <a:endParaRPr/>
          </a:p>
        </p:txBody>
      </p:sp>
      <p:sp>
        <p:nvSpPr>
          <p:cNvPr id="134" name="Google Shape;134;p17"/>
          <p:cNvSpPr txBox="1">
            <a:spLocks noGrp="1"/>
          </p:cNvSpPr>
          <p:nvPr>
            <p:ph type="subTitle" idx="8"/>
          </p:nvPr>
        </p:nvSpPr>
        <p:spPr>
          <a:xfrm>
            <a:off x="5135025" y="3517154"/>
            <a:ext cx="2286000" cy="7041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Tree>
    <p:extLst>
      <p:ext uri="{BB962C8B-B14F-4D97-AF65-F5344CB8AC3E}">
        <p14:creationId xmlns:p14="http://schemas.microsoft.com/office/powerpoint/2010/main" val="53302459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35"/>
        <p:cNvGrpSpPr/>
        <p:nvPr/>
      </p:nvGrpSpPr>
      <p:grpSpPr>
        <a:xfrm>
          <a:off x="0" y="0"/>
          <a:ext cx="0" cy="0"/>
          <a:chOff x="0" y="0"/>
          <a:chExt cx="0" cy="0"/>
        </a:xfrm>
      </p:grpSpPr>
      <p:sp>
        <p:nvSpPr>
          <p:cNvPr id="136" name="Google Shape;136;p18"/>
          <p:cNvSpPr/>
          <p:nvPr/>
        </p:nvSpPr>
        <p:spPr>
          <a:xfrm rot="-5400000">
            <a:off x="3374331" y="-774600"/>
            <a:ext cx="2398120" cy="9251780"/>
          </a:xfrm>
          <a:custGeom>
            <a:avLst/>
            <a:gdLst/>
            <a:ahLst/>
            <a:cxnLst/>
            <a:rect l="l" t="t" r="r" b="b"/>
            <a:pathLst>
              <a:path w="42364" h="43268" extrusionOk="0">
                <a:moveTo>
                  <a:pt x="1" y="0"/>
                </a:moveTo>
                <a:lnTo>
                  <a:pt x="1" y="43267"/>
                </a:lnTo>
                <a:lnTo>
                  <a:pt x="42363" y="43267"/>
                </a:lnTo>
                <a:cubicBezTo>
                  <a:pt x="42363" y="43267"/>
                  <a:pt x="42268" y="37779"/>
                  <a:pt x="39006" y="33992"/>
                </a:cubicBezTo>
                <a:cubicBezTo>
                  <a:pt x="35767" y="30218"/>
                  <a:pt x="39351" y="28789"/>
                  <a:pt x="39875" y="23705"/>
                </a:cubicBezTo>
                <a:cubicBezTo>
                  <a:pt x="40375" y="18633"/>
                  <a:pt x="36958" y="18336"/>
                  <a:pt x="34470" y="14049"/>
                </a:cubicBezTo>
                <a:cubicBezTo>
                  <a:pt x="31981" y="9775"/>
                  <a:pt x="34041" y="0"/>
                  <a:pt x="34041" y="0"/>
                </a:cubicBezTo>
                <a:close/>
              </a:path>
            </a:pathLst>
          </a:custGeom>
          <a:noFill/>
          <a:ln w="28575" cap="flat" cmpd="sng">
            <a:solidFill>
              <a:schemeClr val="accent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7" name="Google Shape;137;p18"/>
          <p:cNvSpPr/>
          <p:nvPr/>
        </p:nvSpPr>
        <p:spPr>
          <a:xfrm rot="-5400000">
            <a:off x="3374369" y="-628987"/>
            <a:ext cx="2398120" cy="9146855"/>
          </a:xfrm>
          <a:custGeom>
            <a:avLst/>
            <a:gdLst/>
            <a:ahLst/>
            <a:cxnLst/>
            <a:rect l="l" t="t" r="r" b="b"/>
            <a:pathLst>
              <a:path w="42364" h="43268" extrusionOk="0">
                <a:moveTo>
                  <a:pt x="1" y="0"/>
                </a:moveTo>
                <a:lnTo>
                  <a:pt x="1" y="43267"/>
                </a:lnTo>
                <a:lnTo>
                  <a:pt x="42363" y="43267"/>
                </a:lnTo>
                <a:cubicBezTo>
                  <a:pt x="42363" y="43267"/>
                  <a:pt x="42268" y="37779"/>
                  <a:pt x="39006" y="33992"/>
                </a:cubicBezTo>
                <a:cubicBezTo>
                  <a:pt x="35767" y="30218"/>
                  <a:pt x="39351" y="28789"/>
                  <a:pt x="39875" y="23705"/>
                </a:cubicBezTo>
                <a:cubicBezTo>
                  <a:pt x="40375" y="18633"/>
                  <a:pt x="36958" y="18336"/>
                  <a:pt x="34470" y="14049"/>
                </a:cubicBezTo>
                <a:cubicBezTo>
                  <a:pt x="31981" y="9775"/>
                  <a:pt x="34041" y="0"/>
                  <a:pt x="340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8" name="Google Shape;138;p18"/>
          <p:cNvSpPr/>
          <p:nvPr/>
        </p:nvSpPr>
        <p:spPr>
          <a:xfrm rot="-5400000">
            <a:off x="4141100" y="-4140994"/>
            <a:ext cx="858319" cy="9140317"/>
          </a:xfrm>
          <a:custGeom>
            <a:avLst/>
            <a:gdLst/>
            <a:ahLst/>
            <a:cxnLst/>
            <a:rect l="l" t="t" r="r" b="b"/>
            <a:pathLst>
              <a:path w="17396" h="39911" extrusionOk="0">
                <a:moveTo>
                  <a:pt x="13740" y="1"/>
                </a:moveTo>
                <a:cubicBezTo>
                  <a:pt x="13740" y="1"/>
                  <a:pt x="16574" y="9085"/>
                  <a:pt x="15716" y="13157"/>
                </a:cubicBezTo>
                <a:cubicBezTo>
                  <a:pt x="14835" y="17241"/>
                  <a:pt x="11299" y="15098"/>
                  <a:pt x="8596" y="19039"/>
                </a:cubicBezTo>
                <a:cubicBezTo>
                  <a:pt x="5906" y="22992"/>
                  <a:pt x="10490" y="29874"/>
                  <a:pt x="8596" y="31207"/>
                </a:cubicBezTo>
                <a:cubicBezTo>
                  <a:pt x="8288" y="31428"/>
                  <a:pt x="7901" y="31510"/>
                  <a:pt x="7464" y="31510"/>
                </a:cubicBezTo>
                <a:cubicBezTo>
                  <a:pt x="6179" y="31510"/>
                  <a:pt x="4469" y="30797"/>
                  <a:pt x="3100" y="30797"/>
                </a:cubicBezTo>
                <a:cubicBezTo>
                  <a:pt x="2097" y="30797"/>
                  <a:pt x="1277" y="31179"/>
                  <a:pt x="941" y="32505"/>
                </a:cubicBezTo>
                <a:cubicBezTo>
                  <a:pt x="0" y="36243"/>
                  <a:pt x="2369" y="39911"/>
                  <a:pt x="2369" y="39911"/>
                </a:cubicBezTo>
                <a:lnTo>
                  <a:pt x="17395" y="39911"/>
                </a:lnTo>
                <a:lnTo>
                  <a:pt x="1739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9" name="Google Shape;139;p18"/>
          <p:cNvSpPr txBox="1">
            <a:spLocks noGrp="1"/>
          </p:cNvSpPr>
          <p:nvPr>
            <p:ph type="title"/>
          </p:nvPr>
        </p:nvSpPr>
        <p:spPr>
          <a:xfrm>
            <a:off x="713100" y="445025"/>
            <a:ext cx="77178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40" name="Google Shape;140;p18"/>
          <p:cNvSpPr txBox="1">
            <a:spLocks noGrp="1"/>
          </p:cNvSpPr>
          <p:nvPr>
            <p:ph type="subTitle" idx="1"/>
          </p:nvPr>
        </p:nvSpPr>
        <p:spPr>
          <a:xfrm>
            <a:off x="713100" y="1879916"/>
            <a:ext cx="2432400" cy="347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angolin"/>
              <a:buNone/>
              <a:defRPr sz="1800" b="1">
                <a:latin typeface="Pangolin"/>
                <a:ea typeface="Pangolin"/>
                <a:cs typeface="Pangolin"/>
                <a:sym typeface="Pangolin"/>
              </a:defRPr>
            </a:lvl1pPr>
            <a:lvl2pPr lvl="1" algn="ctr" rtl="0">
              <a:spcBef>
                <a:spcPts val="0"/>
              </a:spcBef>
              <a:spcAft>
                <a:spcPts val="0"/>
              </a:spcAft>
              <a:buSzPts val="1800"/>
              <a:buNone/>
              <a:defRPr sz="1800" b="1"/>
            </a:lvl2pPr>
            <a:lvl3pPr lvl="2" algn="ctr" rtl="0">
              <a:spcBef>
                <a:spcPts val="0"/>
              </a:spcBef>
              <a:spcAft>
                <a:spcPts val="0"/>
              </a:spcAft>
              <a:buSzPts val="1800"/>
              <a:buNone/>
              <a:defRPr sz="1800" b="1"/>
            </a:lvl3pPr>
            <a:lvl4pPr lvl="3" algn="ctr" rtl="0">
              <a:spcBef>
                <a:spcPts val="0"/>
              </a:spcBef>
              <a:spcAft>
                <a:spcPts val="0"/>
              </a:spcAft>
              <a:buSzPts val="1800"/>
              <a:buNone/>
              <a:defRPr sz="1800" b="1"/>
            </a:lvl4pPr>
            <a:lvl5pPr lvl="4" algn="ctr" rtl="0">
              <a:spcBef>
                <a:spcPts val="0"/>
              </a:spcBef>
              <a:spcAft>
                <a:spcPts val="0"/>
              </a:spcAft>
              <a:buSzPts val="1800"/>
              <a:buNone/>
              <a:defRPr sz="1800" b="1"/>
            </a:lvl5pPr>
            <a:lvl6pPr lvl="5" algn="ctr" rtl="0">
              <a:spcBef>
                <a:spcPts val="0"/>
              </a:spcBef>
              <a:spcAft>
                <a:spcPts val="0"/>
              </a:spcAft>
              <a:buSzPts val="1800"/>
              <a:buNone/>
              <a:defRPr sz="1800" b="1"/>
            </a:lvl6pPr>
            <a:lvl7pPr lvl="6" algn="ctr" rtl="0">
              <a:spcBef>
                <a:spcPts val="0"/>
              </a:spcBef>
              <a:spcAft>
                <a:spcPts val="0"/>
              </a:spcAft>
              <a:buSzPts val="1800"/>
              <a:buNone/>
              <a:defRPr sz="1800" b="1"/>
            </a:lvl7pPr>
            <a:lvl8pPr lvl="7" algn="ctr" rtl="0">
              <a:spcBef>
                <a:spcPts val="0"/>
              </a:spcBef>
              <a:spcAft>
                <a:spcPts val="0"/>
              </a:spcAft>
              <a:buSzPts val="1800"/>
              <a:buNone/>
              <a:defRPr sz="1800" b="1"/>
            </a:lvl8pPr>
            <a:lvl9pPr lvl="8" algn="ctr" rtl="0">
              <a:spcBef>
                <a:spcPts val="0"/>
              </a:spcBef>
              <a:spcAft>
                <a:spcPts val="0"/>
              </a:spcAft>
              <a:buSzPts val="1800"/>
              <a:buNone/>
              <a:defRPr sz="1800" b="1"/>
            </a:lvl9pPr>
          </a:lstStyle>
          <a:p>
            <a:endParaRPr/>
          </a:p>
        </p:txBody>
      </p:sp>
      <p:sp>
        <p:nvSpPr>
          <p:cNvPr id="141" name="Google Shape;141;p18"/>
          <p:cNvSpPr txBox="1">
            <a:spLocks noGrp="1"/>
          </p:cNvSpPr>
          <p:nvPr>
            <p:ph type="subTitle" idx="2"/>
          </p:nvPr>
        </p:nvSpPr>
        <p:spPr>
          <a:xfrm>
            <a:off x="713100" y="2135158"/>
            <a:ext cx="2432400" cy="640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142" name="Google Shape;142;p18"/>
          <p:cNvSpPr txBox="1">
            <a:spLocks noGrp="1"/>
          </p:cNvSpPr>
          <p:nvPr>
            <p:ph type="subTitle" idx="3"/>
          </p:nvPr>
        </p:nvSpPr>
        <p:spPr>
          <a:xfrm>
            <a:off x="3355800" y="1879916"/>
            <a:ext cx="2432400" cy="347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angolin"/>
              <a:buNone/>
              <a:defRPr sz="1800" b="1">
                <a:latin typeface="Pangolin"/>
                <a:ea typeface="Pangolin"/>
                <a:cs typeface="Pangolin"/>
                <a:sym typeface="Pangolin"/>
              </a:defRPr>
            </a:lvl1pPr>
            <a:lvl2pPr lvl="1" algn="ctr" rtl="0">
              <a:spcBef>
                <a:spcPts val="0"/>
              </a:spcBef>
              <a:spcAft>
                <a:spcPts val="0"/>
              </a:spcAft>
              <a:buSzPts val="1800"/>
              <a:buNone/>
              <a:defRPr sz="1800" b="1"/>
            </a:lvl2pPr>
            <a:lvl3pPr lvl="2" algn="ctr" rtl="0">
              <a:spcBef>
                <a:spcPts val="0"/>
              </a:spcBef>
              <a:spcAft>
                <a:spcPts val="0"/>
              </a:spcAft>
              <a:buSzPts val="1800"/>
              <a:buNone/>
              <a:defRPr sz="1800" b="1"/>
            </a:lvl3pPr>
            <a:lvl4pPr lvl="3" algn="ctr" rtl="0">
              <a:spcBef>
                <a:spcPts val="0"/>
              </a:spcBef>
              <a:spcAft>
                <a:spcPts val="0"/>
              </a:spcAft>
              <a:buSzPts val="1800"/>
              <a:buNone/>
              <a:defRPr sz="1800" b="1"/>
            </a:lvl4pPr>
            <a:lvl5pPr lvl="4" algn="ctr" rtl="0">
              <a:spcBef>
                <a:spcPts val="0"/>
              </a:spcBef>
              <a:spcAft>
                <a:spcPts val="0"/>
              </a:spcAft>
              <a:buSzPts val="1800"/>
              <a:buNone/>
              <a:defRPr sz="1800" b="1"/>
            </a:lvl5pPr>
            <a:lvl6pPr lvl="5" algn="ctr" rtl="0">
              <a:spcBef>
                <a:spcPts val="0"/>
              </a:spcBef>
              <a:spcAft>
                <a:spcPts val="0"/>
              </a:spcAft>
              <a:buSzPts val="1800"/>
              <a:buNone/>
              <a:defRPr sz="1800" b="1"/>
            </a:lvl6pPr>
            <a:lvl7pPr lvl="6" algn="ctr" rtl="0">
              <a:spcBef>
                <a:spcPts val="0"/>
              </a:spcBef>
              <a:spcAft>
                <a:spcPts val="0"/>
              </a:spcAft>
              <a:buSzPts val="1800"/>
              <a:buNone/>
              <a:defRPr sz="1800" b="1"/>
            </a:lvl7pPr>
            <a:lvl8pPr lvl="7" algn="ctr" rtl="0">
              <a:spcBef>
                <a:spcPts val="0"/>
              </a:spcBef>
              <a:spcAft>
                <a:spcPts val="0"/>
              </a:spcAft>
              <a:buSzPts val="1800"/>
              <a:buNone/>
              <a:defRPr sz="1800" b="1"/>
            </a:lvl8pPr>
            <a:lvl9pPr lvl="8" algn="ctr" rtl="0">
              <a:spcBef>
                <a:spcPts val="0"/>
              </a:spcBef>
              <a:spcAft>
                <a:spcPts val="0"/>
              </a:spcAft>
              <a:buSzPts val="1800"/>
              <a:buNone/>
              <a:defRPr sz="1800" b="1"/>
            </a:lvl9pPr>
          </a:lstStyle>
          <a:p>
            <a:endParaRPr/>
          </a:p>
        </p:txBody>
      </p:sp>
      <p:sp>
        <p:nvSpPr>
          <p:cNvPr id="143" name="Google Shape;143;p18"/>
          <p:cNvSpPr txBox="1">
            <a:spLocks noGrp="1"/>
          </p:cNvSpPr>
          <p:nvPr>
            <p:ph type="subTitle" idx="4"/>
          </p:nvPr>
        </p:nvSpPr>
        <p:spPr>
          <a:xfrm>
            <a:off x="3355800" y="2135158"/>
            <a:ext cx="2432400" cy="640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144" name="Google Shape;144;p18"/>
          <p:cNvSpPr txBox="1">
            <a:spLocks noGrp="1"/>
          </p:cNvSpPr>
          <p:nvPr>
            <p:ph type="subTitle" idx="5"/>
          </p:nvPr>
        </p:nvSpPr>
        <p:spPr>
          <a:xfrm>
            <a:off x="5998500" y="1879916"/>
            <a:ext cx="2432400" cy="347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angolin"/>
              <a:buNone/>
              <a:defRPr sz="1800" b="1">
                <a:latin typeface="Pangolin"/>
                <a:ea typeface="Pangolin"/>
                <a:cs typeface="Pangolin"/>
                <a:sym typeface="Pangolin"/>
              </a:defRPr>
            </a:lvl1pPr>
            <a:lvl2pPr lvl="1" algn="ctr" rtl="0">
              <a:spcBef>
                <a:spcPts val="0"/>
              </a:spcBef>
              <a:spcAft>
                <a:spcPts val="0"/>
              </a:spcAft>
              <a:buSzPts val="1800"/>
              <a:buNone/>
              <a:defRPr sz="1800" b="1"/>
            </a:lvl2pPr>
            <a:lvl3pPr lvl="2" algn="ctr" rtl="0">
              <a:spcBef>
                <a:spcPts val="0"/>
              </a:spcBef>
              <a:spcAft>
                <a:spcPts val="0"/>
              </a:spcAft>
              <a:buSzPts val="1800"/>
              <a:buNone/>
              <a:defRPr sz="1800" b="1"/>
            </a:lvl3pPr>
            <a:lvl4pPr lvl="3" algn="ctr" rtl="0">
              <a:spcBef>
                <a:spcPts val="0"/>
              </a:spcBef>
              <a:spcAft>
                <a:spcPts val="0"/>
              </a:spcAft>
              <a:buSzPts val="1800"/>
              <a:buNone/>
              <a:defRPr sz="1800" b="1"/>
            </a:lvl4pPr>
            <a:lvl5pPr lvl="4" algn="ctr" rtl="0">
              <a:spcBef>
                <a:spcPts val="0"/>
              </a:spcBef>
              <a:spcAft>
                <a:spcPts val="0"/>
              </a:spcAft>
              <a:buSzPts val="1800"/>
              <a:buNone/>
              <a:defRPr sz="1800" b="1"/>
            </a:lvl5pPr>
            <a:lvl6pPr lvl="5" algn="ctr" rtl="0">
              <a:spcBef>
                <a:spcPts val="0"/>
              </a:spcBef>
              <a:spcAft>
                <a:spcPts val="0"/>
              </a:spcAft>
              <a:buSzPts val="1800"/>
              <a:buNone/>
              <a:defRPr sz="1800" b="1"/>
            </a:lvl6pPr>
            <a:lvl7pPr lvl="6" algn="ctr" rtl="0">
              <a:spcBef>
                <a:spcPts val="0"/>
              </a:spcBef>
              <a:spcAft>
                <a:spcPts val="0"/>
              </a:spcAft>
              <a:buSzPts val="1800"/>
              <a:buNone/>
              <a:defRPr sz="1800" b="1"/>
            </a:lvl7pPr>
            <a:lvl8pPr lvl="7" algn="ctr" rtl="0">
              <a:spcBef>
                <a:spcPts val="0"/>
              </a:spcBef>
              <a:spcAft>
                <a:spcPts val="0"/>
              </a:spcAft>
              <a:buSzPts val="1800"/>
              <a:buNone/>
              <a:defRPr sz="1800" b="1"/>
            </a:lvl8pPr>
            <a:lvl9pPr lvl="8" algn="ctr" rtl="0">
              <a:spcBef>
                <a:spcPts val="0"/>
              </a:spcBef>
              <a:spcAft>
                <a:spcPts val="0"/>
              </a:spcAft>
              <a:buSzPts val="1800"/>
              <a:buNone/>
              <a:defRPr sz="1800" b="1"/>
            </a:lvl9pPr>
          </a:lstStyle>
          <a:p>
            <a:endParaRPr/>
          </a:p>
        </p:txBody>
      </p:sp>
      <p:sp>
        <p:nvSpPr>
          <p:cNvPr id="145" name="Google Shape;145;p18"/>
          <p:cNvSpPr txBox="1">
            <a:spLocks noGrp="1"/>
          </p:cNvSpPr>
          <p:nvPr>
            <p:ph type="subTitle" idx="6"/>
          </p:nvPr>
        </p:nvSpPr>
        <p:spPr>
          <a:xfrm>
            <a:off x="5998500" y="2135158"/>
            <a:ext cx="2432400" cy="640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146" name="Google Shape;146;p18"/>
          <p:cNvSpPr txBox="1">
            <a:spLocks noGrp="1"/>
          </p:cNvSpPr>
          <p:nvPr>
            <p:ph type="subTitle" idx="7"/>
          </p:nvPr>
        </p:nvSpPr>
        <p:spPr>
          <a:xfrm>
            <a:off x="713100" y="3728816"/>
            <a:ext cx="2432400" cy="347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angolin"/>
              <a:buNone/>
              <a:defRPr sz="1800" b="1">
                <a:latin typeface="Pangolin"/>
                <a:ea typeface="Pangolin"/>
                <a:cs typeface="Pangolin"/>
                <a:sym typeface="Pangolin"/>
              </a:defRPr>
            </a:lvl1pPr>
            <a:lvl2pPr lvl="1" algn="ctr" rtl="0">
              <a:spcBef>
                <a:spcPts val="0"/>
              </a:spcBef>
              <a:spcAft>
                <a:spcPts val="0"/>
              </a:spcAft>
              <a:buSzPts val="1800"/>
              <a:buNone/>
              <a:defRPr sz="1800" b="1"/>
            </a:lvl2pPr>
            <a:lvl3pPr lvl="2" algn="ctr" rtl="0">
              <a:spcBef>
                <a:spcPts val="0"/>
              </a:spcBef>
              <a:spcAft>
                <a:spcPts val="0"/>
              </a:spcAft>
              <a:buSzPts val="1800"/>
              <a:buNone/>
              <a:defRPr sz="1800" b="1"/>
            </a:lvl3pPr>
            <a:lvl4pPr lvl="3" algn="ctr" rtl="0">
              <a:spcBef>
                <a:spcPts val="0"/>
              </a:spcBef>
              <a:spcAft>
                <a:spcPts val="0"/>
              </a:spcAft>
              <a:buSzPts val="1800"/>
              <a:buNone/>
              <a:defRPr sz="1800" b="1"/>
            </a:lvl4pPr>
            <a:lvl5pPr lvl="4" algn="ctr" rtl="0">
              <a:spcBef>
                <a:spcPts val="0"/>
              </a:spcBef>
              <a:spcAft>
                <a:spcPts val="0"/>
              </a:spcAft>
              <a:buSzPts val="1800"/>
              <a:buNone/>
              <a:defRPr sz="1800" b="1"/>
            </a:lvl5pPr>
            <a:lvl6pPr lvl="5" algn="ctr" rtl="0">
              <a:spcBef>
                <a:spcPts val="0"/>
              </a:spcBef>
              <a:spcAft>
                <a:spcPts val="0"/>
              </a:spcAft>
              <a:buSzPts val="1800"/>
              <a:buNone/>
              <a:defRPr sz="1800" b="1"/>
            </a:lvl6pPr>
            <a:lvl7pPr lvl="6" algn="ctr" rtl="0">
              <a:spcBef>
                <a:spcPts val="0"/>
              </a:spcBef>
              <a:spcAft>
                <a:spcPts val="0"/>
              </a:spcAft>
              <a:buSzPts val="1800"/>
              <a:buNone/>
              <a:defRPr sz="1800" b="1"/>
            </a:lvl7pPr>
            <a:lvl8pPr lvl="7" algn="ctr" rtl="0">
              <a:spcBef>
                <a:spcPts val="0"/>
              </a:spcBef>
              <a:spcAft>
                <a:spcPts val="0"/>
              </a:spcAft>
              <a:buSzPts val="1800"/>
              <a:buNone/>
              <a:defRPr sz="1800" b="1"/>
            </a:lvl8pPr>
            <a:lvl9pPr lvl="8" algn="ctr" rtl="0">
              <a:spcBef>
                <a:spcPts val="0"/>
              </a:spcBef>
              <a:spcAft>
                <a:spcPts val="0"/>
              </a:spcAft>
              <a:buSzPts val="1800"/>
              <a:buNone/>
              <a:defRPr sz="1800" b="1"/>
            </a:lvl9pPr>
          </a:lstStyle>
          <a:p>
            <a:endParaRPr/>
          </a:p>
        </p:txBody>
      </p:sp>
      <p:sp>
        <p:nvSpPr>
          <p:cNvPr id="147" name="Google Shape;147;p18"/>
          <p:cNvSpPr txBox="1">
            <a:spLocks noGrp="1"/>
          </p:cNvSpPr>
          <p:nvPr>
            <p:ph type="subTitle" idx="8"/>
          </p:nvPr>
        </p:nvSpPr>
        <p:spPr>
          <a:xfrm>
            <a:off x="713100" y="3984058"/>
            <a:ext cx="2432400" cy="640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148" name="Google Shape;148;p18"/>
          <p:cNvSpPr txBox="1">
            <a:spLocks noGrp="1"/>
          </p:cNvSpPr>
          <p:nvPr>
            <p:ph type="subTitle" idx="9"/>
          </p:nvPr>
        </p:nvSpPr>
        <p:spPr>
          <a:xfrm>
            <a:off x="3355800" y="3728816"/>
            <a:ext cx="2432400" cy="347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angolin"/>
              <a:buNone/>
              <a:defRPr sz="1800" b="1">
                <a:latin typeface="Pangolin"/>
                <a:ea typeface="Pangolin"/>
                <a:cs typeface="Pangolin"/>
                <a:sym typeface="Pangolin"/>
              </a:defRPr>
            </a:lvl1pPr>
            <a:lvl2pPr lvl="1" algn="ctr" rtl="0">
              <a:spcBef>
                <a:spcPts val="0"/>
              </a:spcBef>
              <a:spcAft>
                <a:spcPts val="0"/>
              </a:spcAft>
              <a:buSzPts val="1800"/>
              <a:buNone/>
              <a:defRPr sz="1800" b="1"/>
            </a:lvl2pPr>
            <a:lvl3pPr lvl="2" algn="ctr" rtl="0">
              <a:spcBef>
                <a:spcPts val="0"/>
              </a:spcBef>
              <a:spcAft>
                <a:spcPts val="0"/>
              </a:spcAft>
              <a:buSzPts val="1800"/>
              <a:buNone/>
              <a:defRPr sz="1800" b="1"/>
            </a:lvl3pPr>
            <a:lvl4pPr lvl="3" algn="ctr" rtl="0">
              <a:spcBef>
                <a:spcPts val="0"/>
              </a:spcBef>
              <a:spcAft>
                <a:spcPts val="0"/>
              </a:spcAft>
              <a:buSzPts val="1800"/>
              <a:buNone/>
              <a:defRPr sz="1800" b="1"/>
            </a:lvl4pPr>
            <a:lvl5pPr lvl="4" algn="ctr" rtl="0">
              <a:spcBef>
                <a:spcPts val="0"/>
              </a:spcBef>
              <a:spcAft>
                <a:spcPts val="0"/>
              </a:spcAft>
              <a:buSzPts val="1800"/>
              <a:buNone/>
              <a:defRPr sz="1800" b="1"/>
            </a:lvl5pPr>
            <a:lvl6pPr lvl="5" algn="ctr" rtl="0">
              <a:spcBef>
                <a:spcPts val="0"/>
              </a:spcBef>
              <a:spcAft>
                <a:spcPts val="0"/>
              </a:spcAft>
              <a:buSzPts val="1800"/>
              <a:buNone/>
              <a:defRPr sz="1800" b="1"/>
            </a:lvl6pPr>
            <a:lvl7pPr lvl="6" algn="ctr" rtl="0">
              <a:spcBef>
                <a:spcPts val="0"/>
              </a:spcBef>
              <a:spcAft>
                <a:spcPts val="0"/>
              </a:spcAft>
              <a:buSzPts val="1800"/>
              <a:buNone/>
              <a:defRPr sz="1800" b="1"/>
            </a:lvl7pPr>
            <a:lvl8pPr lvl="7" algn="ctr" rtl="0">
              <a:spcBef>
                <a:spcPts val="0"/>
              </a:spcBef>
              <a:spcAft>
                <a:spcPts val="0"/>
              </a:spcAft>
              <a:buSzPts val="1800"/>
              <a:buNone/>
              <a:defRPr sz="1800" b="1"/>
            </a:lvl8pPr>
            <a:lvl9pPr lvl="8" algn="ctr" rtl="0">
              <a:spcBef>
                <a:spcPts val="0"/>
              </a:spcBef>
              <a:spcAft>
                <a:spcPts val="0"/>
              </a:spcAft>
              <a:buSzPts val="1800"/>
              <a:buNone/>
              <a:defRPr sz="1800" b="1"/>
            </a:lvl9pPr>
          </a:lstStyle>
          <a:p>
            <a:endParaRPr/>
          </a:p>
        </p:txBody>
      </p:sp>
      <p:sp>
        <p:nvSpPr>
          <p:cNvPr id="149" name="Google Shape;149;p18"/>
          <p:cNvSpPr txBox="1">
            <a:spLocks noGrp="1"/>
          </p:cNvSpPr>
          <p:nvPr>
            <p:ph type="subTitle" idx="13"/>
          </p:nvPr>
        </p:nvSpPr>
        <p:spPr>
          <a:xfrm>
            <a:off x="3355800" y="3984058"/>
            <a:ext cx="2432400" cy="640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150" name="Google Shape;150;p18"/>
          <p:cNvSpPr txBox="1">
            <a:spLocks noGrp="1"/>
          </p:cNvSpPr>
          <p:nvPr>
            <p:ph type="subTitle" idx="14"/>
          </p:nvPr>
        </p:nvSpPr>
        <p:spPr>
          <a:xfrm>
            <a:off x="5998500" y="3728816"/>
            <a:ext cx="2432400" cy="347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angolin"/>
              <a:buNone/>
              <a:defRPr sz="1800" b="1">
                <a:latin typeface="Pangolin"/>
                <a:ea typeface="Pangolin"/>
                <a:cs typeface="Pangolin"/>
                <a:sym typeface="Pangolin"/>
              </a:defRPr>
            </a:lvl1pPr>
            <a:lvl2pPr lvl="1" algn="ctr" rtl="0">
              <a:spcBef>
                <a:spcPts val="0"/>
              </a:spcBef>
              <a:spcAft>
                <a:spcPts val="0"/>
              </a:spcAft>
              <a:buSzPts val="1800"/>
              <a:buNone/>
              <a:defRPr sz="1800" b="1"/>
            </a:lvl2pPr>
            <a:lvl3pPr lvl="2" algn="ctr" rtl="0">
              <a:spcBef>
                <a:spcPts val="0"/>
              </a:spcBef>
              <a:spcAft>
                <a:spcPts val="0"/>
              </a:spcAft>
              <a:buSzPts val="1800"/>
              <a:buNone/>
              <a:defRPr sz="1800" b="1"/>
            </a:lvl3pPr>
            <a:lvl4pPr lvl="3" algn="ctr" rtl="0">
              <a:spcBef>
                <a:spcPts val="0"/>
              </a:spcBef>
              <a:spcAft>
                <a:spcPts val="0"/>
              </a:spcAft>
              <a:buSzPts val="1800"/>
              <a:buNone/>
              <a:defRPr sz="1800" b="1"/>
            </a:lvl4pPr>
            <a:lvl5pPr lvl="4" algn="ctr" rtl="0">
              <a:spcBef>
                <a:spcPts val="0"/>
              </a:spcBef>
              <a:spcAft>
                <a:spcPts val="0"/>
              </a:spcAft>
              <a:buSzPts val="1800"/>
              <a:buNone/>
              <a:defRPr sz="1800" b="1"/>
            </a:lvl5pPr>
            <a:lvl6pPr lvl="5" algn="ctr" rtl="0">
              <a:spcBef>
                <a:spcPts val="0"/>
              </a:spcBef>
              <a:spcAft>
                <a:spcPts val="0"/>
              </a:spcAft>
              <a:buSzPts val="1800"/>
              <a:buNone/>
              <a:defRPr sz="1800" b="1"/>
            </a:lvl6pPr>
            <a:lvl7pPr lvl="6" algn="ctr" rtl="0">
              <a:spcBef>
                <a:spcPts val="0"/>
              </a:spcBef>
              <a:spcAft>
                <a:spcPts val="0"/>
              </a:spcAft>
              <a:buSzPts val="1800"/>
              <a:buNone/>
              <a:defRPr sz="1800" b="1"/>
            </a:lvl7pPr>
            <a:lvl8pPr lvl="7" algn="ctr" rtl="0">
              <a:spcBef>
                <a:spcPts val="0"/>
              </a:spcBef>
              <a:spcAft>
                <a:spcPts val="0"/>
              </a:spcAft>
              <a:buSzPts val="1800"/>
              <a:buNone/>
              <a:defRPr sz="1800" b="1"/>
            </a:lvl8pPr>
            <a:lvl9pPr lvl="8" algn="ctr" rtl="0">
              <a:spcBef>
                <a:spcPts val="0"/>
              </a:spcBef>
              <a:spcAft>
                <a:spcPts val="0"/>
              </a:spcAft>
              <a:buSzPts val="1800"/>
              <a:buNone/>
              <a:defRPr sz="1800" b="1"/>
            </a:lvl9pPr>
          </a:lstStyle>
          <a:p>
            <a:endParaRPr/>
          </a:p>
        </p:txBody>
      </p:sp>
      <p:sp>
        <p:nvSpPr>
          <p:cNvPr id="151" name="Google Shape;151;p18"/>
          <p:cNvSpPr txBox="1">
            <a:spLocks noGrp="1"/>
          </p:cNvSpPr>
          <p:nvPr>
            <p:ph type="subTitle" idx="15"/>
          </p:nvPr>
        </p:nvSpPr>
        <p:spPr>
          <a:xfrm>
            <a:off x="5998500" y="3984058"/>
            <a:ext cx="2432400" cy="640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Tree>
    <p:extLst>
      <p:ext uri="{BB962C8B-B14F-4D97-AF65-F5344CB8AC3E}">
        <p14:creationId xmlns:p14="http://schemas.microsoft.com/office/powerpoint/2010/main" val="371324326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itle and four columns 2">
  <p:cSld name="Title and four columns 2">
    <p:spTree>
      <p:nvGrpSpPr>
        <p:cNvPr id="1" name="Shape 152"/>
        <p:cNvGrpSpPr/>
        <p:nvPr/>
      </p:nvGrpSpPr>
      <p:grpSpPr>
        <a:xfrm>
          <a:off x="0" y="0"/>
          <a:ext cx="0" cy="0"/>
          <a:chOff x="0" y="0"/>
          <a:chExt cx="0" cy="0"/>
        </a:xfrm>
      </p:grpSpPr>
      <p:sp>
        <p:nvSpPr>
          <p:cNvPr id="153" name="Google Shape;153;p19"/>
          <p:cNvSpPr/>
          <p:nvPr/>
        </p:nvSpPr>
        <p:spPr>
          <a:xfrm flipH="1">
            <a:off x="6295636" y="1"/>
            <a:ext cx="2848365" cy="2345846"/>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4" name="Google Shape;154;p19"/>
          <p:cNvSpPr txBox="1">
            <a:spLocks noGrp="1"/>
          </p:cNvSpPr>
          <p:nvPr>
            <p:ph type="title"/>
          </p:nvPr>
        </p:nvSpPr>
        <p:spPr>
          <a:xfrm>
            <a:off x="3840625" y="445025"/>
            <a:ext cx="45903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55" name="Google Shape;155;p19"/>
          <p:cNvSpPr txBox="1">
            <a:spLocks noGrp="1"/>
          </p:cNvSpPr>
          <p:nvPr>
            <p:ph type="subTitle" idx="1"/>
          </p:nvPr>
        </p:nvSpPr>
        <p:spPr>
          <a:xfrm>
            <a:off x="3266013" y="1403968"/>
            <a:ext cx="1856100" cy="347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Pangolin"/>
              <a:buNone/>
              <a:defRPr sz="1800" b="1">
                <a:latin typeface="Pangolin"/>
                <a:ea typeface="Pangolin"/>
                <a:cs typeface="Pangolin"/>
                <a:sym typeface="Pangolin"/>
              </a:defRPr>
            </a:lvl1pPr>
            <a:lvl2pPr lvl="1" algn="ctr" rtl="0">
              <a:spcBef>
                <a:spcPts val="0"/>
              </a:spcBef>
              <a:spcAft>
                <a:spcPts val="0"/>
              </a:spcAft>
              <a:buSzPts val="1800"/>
              <a:buNone/>
              <a:defRPr sz="1800" b="1"/>
            </a:lvl2pPr>
            <a:lvl3pPr lvl="2" algn="ctr" rtl="0">
              <a:spcBef>
                <a:spcPts val="0"/>
              </a:spcBef>
              <a:spcAft>
                <a:spcPts val="0"/>
              </a:spcAft>
              <a:buSzPts val="1800"/>
              <a:buNone/>
              <a:defRPr sz="1800" b="1"/>
            </a:lvl3pPr>
            <a:lvl4pPr lvl="3" algn="ctr" rtl="0">
              <a:spcBef>
                <a:spcPts val="0"/>
              </a:spcBef>
              <a:spcAft>
                <a:spcPts val="0"/>
              </a:spcAft>
              <a:buSzPts val="1800"/>
              <a:buNone/>
              <a:defRPr sz="1800" b="1"/>
            </a:lvl4pPr>
            <a:lvl5pPr lvl="4" algn="ctr" rtl="0">
              <a:spcBef>
                <a:spcPts val="0"/>
              </a:spcBef>
              <a:spcAft>
                <a:spcPts val="0"/>
              </a:spcAft>
              <a:buSzPts val="1800"/>
              <a:buNone/>
              <a:defRPr sz="1800" b="1"/>
            </a:lvl5pPr>
            <a:lvl6pPr lvl="5" algn="ctr" rtl="0">
              <a:spcBef>
                <a:spcPts val="0"/>
              </a:spcBef>
              <a:spcAft>
                <a:spcPts val="0"/>
              </a:spcAft>
              <a:buSzPts val="1800"/>
              <a:buNone/>
              <a:defRPr sz="1800" b="1"/>
            </a:lvl6pPr>
            <a:lvl7pPr lvl="6" algn="ctr" rtl="0">
              <a:spcBef>
                <a:spcPts val="0"/>
              </a:spcBef>
              <a:spcAft>
                <a:spcPts val="0"/>
              </a:spcAft>
              <a:buSzPts val="1800"/>
              <a:buNone/>
              <a:defRPr sz="1800" b="1"/>
            </a:lvl7pPr>
            <a:lvl8pPr lvl="7" algn="ctr" rtl="0">
              <a:spcBef>
                <a:spcPts val="0"/>
              </a:spcBef>
              <a:spcAft>
                <a:spcPts val="0"/>
              </a:spcAft>
              <a:buSzPts val="1800"/>
              <a:buNone/>
              <a:defRPr sz="1800" b="1"/>
            </a:lvl8pPr>
            <a:lvl9pPr lvl="8" algn="ctr" rtl="0">
              <a:spcBef>
                <a:spcPts val="0"/>
              </a:spcBef>
              <a:spcAft>
                <a:spcPts val="0"/>
              </a:spcAft>
              <a:buSzPts val="1800"/>
              <a:buNone/>
              <a:defRPr sz="1800" b="1"/>
            </a:lvl9pPr>
          </a:lstStyle>
          <a:p>
            <a:endParaRPr/>
          </a:p>
        </p:txBody>
      </p:sp>
      <p:sp>
        <p:nvSpPr>
          <p:cNvPr id="156" name="Google Shape;156;p19"/>
          <p:cNvSpPr txBox="1">
            <a:spLocks noGrp="1"/>
          </p:cNvSpPr>
          <p:nvPr>
            <p:ph type="subTitle" idx="2"/>
          </p:nvPr>
        </p:nvSpPr>
        <p:spPr>
          <a:xfrm>
            <a:off x="3266013" y="1766592"/>
            <a:ext cx="1856100" cy="969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157" name="Google Shape;157;p19"/>
          <p:cNvSpPr txBox="1">
            <a:spLocks noGrp="1"/>
          </p:cNvSpPr>
          <p:nvPr>
            <p:ph type="subTitle" idx="3"/>
          </p:nvPr>
        </p:nvSpPr>
        <p:spPr>
          <a:xfrm>
            <a:off x="5720888" y="1403968"/>
            <a:ext cx="1856100" cy="347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Pangolin"/>
              <a:buNone/>
              <a:defRPr sz="1800" b="1">
                <a:latin typeface="Pangolin"/>
                <a:ea typeface="Pangolin"/>
                <a:cs typeface="Pangolin"/>
                <a:sym typeface="Pangolin"/>
              </a:defRPr>
            </a:lvl1pPr>
            <a:lvl2pPr lvl="1" algn="ctr" rtl="0">
              <a:spcBef>
                <a:spcPts val="0"/>
              </a:spcBef>
              <a:spcAft>
                <a:spcPts val="0"/>
              </a:spcAft>
              <a:buSzPts val="1800"/>
              <a:buNone/>
              <a:defRPr sz="1800" b="1"/>
            </a:lvl2pPr>
            <a:lvl3pPr lvl="2" algn="ctr" rtl="0">
              <a:spcBef>
                <a:spcPts val="0"/>
              </a:spcBef>
              <a:spcAft>
                <a:spcPts val="0"/>
              </a:spcAft>
              <a:buSzPts val="1800"/>
              <a:buNone/>
              <a:defRPr sz="1800" b="1"/>
            </a:lvl3pPr>
            <a:lvl4pPr lvl="3" algn="ctr" rtl="0">
              <a:spcBef>
                <a:spcPts val="0"/>
              </a:spcBef>
              <a:spcAft>
                <a:spcPts val="0"/>
              </a:spcAft>
              <a:buSzPts val="1800"/>
              <a:buNone/>
              <a:defRPr sz="1800" b="1"/>
            </a:lvl4pPr>
            <a:lvl5pPr lvl="4" algn="ctr" rtl="0">
              <a:spcBef>
                <a:spcPts val="0"/>
              </a:spcBef>
              <a:spcAft>
                <a:spcPts val="0"/>
              </a:spcAft>
              <a:buSzPts val="1800"/>
              <a:buNone/>
              <a:defRPr sz="1800" b="1"/>
            </a:lvl5pPr>
            <a:lvl6pPr lvl="5" algn="ctr" rtl="0">
              <a:spcBef>
                <a:spcPts val="0"/>
              </a:spcBef>
              <a:spcAft>
                <a:spcPts val="0"/>
              </a:spcAft>
              <a:buSzPts val="1800"/>
              <a:buNone/>
              <a:defRPr sz="1800" b="1"/>
            </a:lvl6pPr>
            <a:lvl7pPr lvl="6" algn="ctr" rtl="0">
              <a:spcBef>
                <a:spcPts val="0"/>
              </a:spcBef>
              <a:spcAft>
                <a:spcPts val="0"/>
              </a:spcAft>
              <a:buSzPts val="1800"/>
              <a:buNone/>
              <a:defRPr sz="1800" b="1"/>
            </a:lvl7pPr>
            <a:lvl8pPr lvl="7" algn="ctr" rtl="0">
              <a:spcBef>
                <a:spcPts val="0"/>
              </a:spcBef>
              <a:spcAft>
                <a:spcPts val="0"/>
              </a:spcAft>
              <a:buSzPts val="1800"/>
              <a:buNone/>
              <a:defRPr sz="1800" b="1"/>
            </a:lvl8pPr>
            <a:lvl9pPr lvl="8" algn="ctr" rtl="0">
              <a:spcBef>
                <a:spcPts val="0"/>
              </a:spcBef>
              <a:spcAft>
                <a:spcPts val="0"/>
              </a:spcAft>
              <a:buSzPts val="1800"/>
              <a:buNone/>
              <a:defRPr sz="1800" b="1"/>
            </a:lvl9pPr>
          </a:lstStyle>
          <a:p>
            <a:endParaRPr/>
          </a:p>
        </p:txBody>
      </p:sp>
      <p:sp>
        <p:nvSpPr>
          <p:cNvPr id="158" name="Google Shape;158;p19"/>
          <p:cNvSpPr txBox="1">
            <a:spLocks noGrp="1"/>
          </p:cNvSpPr>
          <p:nvPr>
            <p:ph type="subTitle" idx="4"/>
          </p:nvPr>
        </p:nvSpPr>
        <p:spPr>
          <a:xfrm>
            <a:off x="5720888" y="1766592"/>
            <a:ext cx="1856100" cy="969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159" name="Google Shape;159;p19"/>
          <p:cNvSpPr txBox="1">
            <a:spLocks noGrp="1"/>
          </p:cNvSpPr>
          <p:nvPr>
            <p:ph type="subTitle" idx="5"/>
          </p:nvPr>
        </p:nvSpPr>
        <p:spPr>
          <a:xfrm>
            <a:off x="3980275" y="3221243"/>
            <a:ext cx="1856100" cy="347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Pangolin"/>
              <a:buNone/>
              <a:defRPr sz="1800" b="1">
                <a:latin typeface="Pangolin"/>
                <a:ea typeface="Pangolin"/>
                <a:cs typeface="Pangolin"/>
                <a:sym typeface="Pangolin"/>
              </a:defRPr>
            </a:lvl1pPr>
            <a:lvl2pPr lvl="1" algn="ctr" rtl="0">
              <a:spcBef>
                <a:spcPts val="0"/>
              </a:spcBef>
              <a:spcAft>
                <a:spcPts val="0"/>
              </a:spcAft>
              <a:buSzPts val="1800"/>
              <a:buNone/>
              <a:defRPr sz="1800" b="1"/>
            </a:lvl2pPr>
            <a:lvl3pPr lvl="2" algn="ctr" rtl="0">
              <a:spcBef>
                <a:spcPts val="0"/>
              </a:spcBef>
              <a:spcAft>
                <a:spcPts val="0"/>
              </a:spcAft>
              <a:buSzPts val="1800"/>
              <a:buNone/>
              <a:defRPr sz="1800" b="1"/>
            </a:lvl3pPr>
            <a:lvl4pPr lvl="3" algn="ctr" rtl="0">
              <a:spcBef>
                <a:spcPts val="0"/>
              </a:spcBef>
              <a:spcAft>
                <a:spcPts val="0"/>
              </a:spcAft>
              <a:buSzPts val="1800"/>
              <a:buNone/>
              <a:defRPr sz="1800" b="1"/>
            </a:lvl4pPr>
            <a:lvl5pPr lvl="4" algn="ctr" rtl="0">
              <a:spcBef>
                <a:spcPts val="0"/>
              </a:spcBef>
              <a:spcAft>
                <a:spcPts val="0"/>
              </a:spcAft>
              <a:buSzPts val="1800"/>
              <a:buNone/>
              <a:defRPr sz="1800" b="1"/>
            </a:lvl5pPr>
            <a:lvl6pPr lvl="5" algn="ctr" rtl="0">
              <a:spcBef>
                <a:spcPts val="0"/>
              </a:spcBef>
              <a:spcAft>
                <a:spcPts val="0"/>
              </a:spcAft>
              <a:buSzPts val="1800"/>
              <a:buNone/>
              <a:defRPr sz="1800" b="1"/>
            </a:lvl6pPr>
            <a:lvl7pPr lvl="6" algn="ctr" rtl="0">
              <a:spcBef>
                <a:spcPts val="0"/>
              </a:spcBef>
              <a:spcAft>
                <a:spcPts val="0"/>
              </a:spcAft>
              <a:buSzPts val="1800"/>
              <a:buNone/>
              <a:defRPr sz="1800" b="1"/>
            </a:lvl7pPr>
            <a:lvl8pPr lvl="7" algn="ctr" rtl="0">
              <a:spcBef>
                <a:spcPts val="0"/>
              </a:spcBef>
              <a:spcAft>
                <a:spcPts val="0"/>
              </a:spcAft>
              <a:buSzPts val="1800"/>
              <a:buNone/>
              <a:defRPr sz="1800" b="1"/>
            </a:lvl8pPr>
            <a:lvl9pPr lvl="8" algn="ctr" rtl="0">
              <a:spcBef>
                <a:spcPts val="0"/>
              </a:spcBef>
              <a:spcAft>
                <a:spcPts val="0"/>
              </a:spcAft>
              <a:buSzPts val="1800"/>
              <a:buNone/>
              <a:defRPr sz="1800" b="1"/>
            </a:lvl9pPr>
          </a:lstStyle>
          <a:p>
            <a:endParaRPr/>
          </a:p>
        </p:txBody>
      </p:sp>
      <p:sp>
        <p:nvSpPr>
          <p:cNvPr id="160" name="Google Shape;160;p19"/>
          <p:cNvSpPr txBox="1">
            <a:spLocks noGrp="1"/>
          </p:cNvSpPr>
          <p:nvPr>
            <p:ph type="subTitle" idx="6"/>
          </p:nvPr>
        </p:nvSpPr>
        <p:spPr>
          <a:xfrm>
            <a:off x="3980275" y="3579667"/>
            <a:ext cx="1856100" cy="969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161" name="Google Shape;161;p19"/>
          <p:cNvSpPr txBox="1">
            <a:spLocks noGrp="1"/>
          </p:cNvSpPr>
          <p:nvPr>
            <p:ph type="subTitle" idx="7"/>
          </p:nvPr>
        </p:nvSpPr>
        <p:spPr>
          <a:xfrm>
            <a:off x="6435150" y="3221243"/>
            <a:ext cx="1856100" cy="347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Pangolin"/>
              <a:buNone/>
              <a:defRPr sz="1800" b="1">
                <a:latin typeface="Pangolin"/>
                <a:ea typeface="Pangolin"/>
                <a:cs typeface="Pangolin"/>
                <a:sym typeface="Pangolin"/>
              </a:defRPr>
            </a:lvl1pPr>
            <a:lvl2pPr lvl="1" algn="ctr" rtl="0">
              <a:spcBef>
                <a:spcPts val="0"/>
              </a:spcBef>
              <a:spcAft>
                <a:spcPts val="0"/>
              </a:spcAft>
              <a:buSzPts val="1800"/>
              <a:buNone/>
              <a:defRPr sz="1800" b="1"/>
            </a:lvl2pPr>
            <a:lvl3pPr lvl="2" algn="ctr" rtl="0">
              <a:spcBef>
                <a:spcPts val="0"/>
              </a:spcBef>
              <a:spcAft>
                <a:spcPts val="0"/>
              </a:spcAft>
              <a:buSzPts val="1800"/>
              <a:buNone/>
              <a:defRPr sz="1800" b="1"/>
            </a:lvl3pPr>
            <a:lvl4pPr lvl="3" algn="ctr" rtl="0">
              <a:spcBef>
                <a:spcPts val="0"/>
              </a:spcBef>
              <a:spcAft>
                <a:spcPts val="0"/>
              </a:spcAft>
              <a:buSzPts val="1800"/>
              <a:buNone/>
              <a:defRPr sz="1800" b="1"/>
            </a:lvl4pPr>
            <a:lvl5pPr lvl="4" algn="ctr" rtl="0">
              <a:spcBef>
                <a:spcPts val="0"/>
              </a:spcBef>
              <a:spcAft>
                <a:spcPts val="0"/>
              </a:spcAft>
              <a:buSzPts val="1800"/>
              <a:buNone/>
              <a:defRPr sz="1800" b="1"/>
            </a:lvl5pPr>
            <a:lvl6pPr lvl="5" algn="ctr" rtl="0">
              <a:spcBef>
                <a:spcPts val="0"/>
              </a:spcBef>
              <a:spcAft>
                <a:spcPts val="0"/>
              </a:spcAft>
              <a:buSzPts val="1800"/>
              <a:buNone/>
              <a:defRPr sz="1800" b="1"/>
            </a:lvl6pPr>
            <a:lvl7pPr lvl="6" algn="ctr" rtl="0">
              <a:spcBef>
                <a:spcPts val="0"/>
              </a:spcBef>
              <a:spcAft>
                <a:spcPts val="0"/>
              </a:spcAft>
              <a:buSzPts val="1800"/>
              <a:buNone/>
              <a:defRPr sz="1800" b="1"/>
            </a:lvl7pPr>
            <a:lvl8pPr lvl="7" algn="ctr" rtl="0">
              <a:spcBef>
                <a:spcPts val="0"/>
              </a:spcBef>
              <a:spcAft>
                <a:spcPts val="0"/>
              </a:spcAft>
              <a:buSzPts val="1800"/>
              <a:buNone/>
              <a:defRPr sz="1800" b="1"/>
            </a:lvl8pPr>
            <a:lvl9pPr lvl="8" algn="ctr" rtl="0">
              <a:spcBef>
                <a:spcPts val="0"/>
              </a:spcBef>
              <a:spcAft>
                <a:spcPts val="0"/>
              </a:spcAft>
              <a:buSzPts val="1800"/>
              <a:buNone/>
              <a:defRPr sz="1800" b="1"/>
            </a:lvl9pPr>
          </a:lstStyle>
          <a:p>
            <a:endParaRPr/>
          </a:p>
        </p:txBody>
      </p:sp>
      <p:sp>
        <p:nvSpPr>
          <p:cNvPr id="162" name="Google Shape;162;p19"/>
          <p:cNvSpPr txBox="1">
            <a:spLocks noGrp="1"/>
          </p:cNvSpPr>
          <p:nvPr>
            <p:ph type="subTitle" idx="8"/>
          </p:nvPr>
        </p:nvSpPr>
        <p:spPr>
          <a:xfrm>
            <a:off x="6435150" y="3579667"/>
            <a:ext cx="1856100" cy="969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Tree>
    <p:extLst>
      <p:ext uri="{BB962C8B-B14F-4D97-AF65-F5344CB8AC3E}">
        <p14:creationId xmlns:p14="http://schemas.microsoft.com/office/powerpoint/2010/main" val="203890565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163"/>
        <p:cNvGrpSpPr/>
        <p:nvPr/>
      </p:nvGrpSpPr>
      <p:grpSpPr>
        <a:xfrm>
          <a:off x="0" y="0"/>
          <a:ext cx="0" cy="0"/>
          <a:chOff x="0" y="0"/>
          <a:chExt cx="0" cy="0"/>
        </a:xfrm>
      </p:grpSpPr>
      <p:grpSp>
        <p:nvGrpSpPr>
          <p:cNvPr id="164" name="Google Shape;164;p20"/>
          <p:cNvGrpSpPr/>
          <p:nvPr/>
        </p:nvGrpSpPr>
        <p:grpSpPr>
          <a:xfrm>
            <a:off x="-197" y="-6500"/>
            <a:ext cx="5192916" cy="5156400"/>
            <a:chOff x="-202" y="-6500"/>
            <a:chExt cx="5558677" cy="5156400"/>
          </a:xfrm>
        </p:grpSpPr>
        <p:sp>
          <p:nvSpPr>
            <p:cNvPr id="165" name="Google Shape;165;p20"/>
            <p:cNvSpPr/>
            <p:nvPr/>
          </p:nvSpPr>
          <p:spPr>
            <a:xfrm rot="5400000" flipH="1">
              <a:off x="-235852" y="229150"/>
              <a:ext cx="5156400" cy="4685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6" name="Google Shape;166;p20"/>
            <p:cNvSpPr/>
            <p:nvPr/>
          </p:nvSpPr>
          <p:spPr>
            <a:xfrm flipH="1">
              <a:off x="4628418" y="0"/>
              <a:ext cx="930058" cy="5143479"/>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67" name="Google Shape;167;p20"/>
          <p:cNvSpPr txBox="1">
            <a:spLocks noGrp="1"/>
          </p:cNvSpPr>
          <p:nvPr>
            <p:ph type="title" hasCustomPrompt="1"/>
          </p:nvPr>
        </p:nvSpPr>
        <p:spPr>
          <a:xfrm>
            <a:off x="812436" y="1457588"/>
            <a:ext cx="749700" cy="57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
        <p:nvSpPr>
          <p:cNvPr id="168" name="Google Shape;168;p20"/>
          <p:cNvSpPr txBox="1">
            <a:spLocks noGrp="1"/>
          </p:cNvSpPr>
          <p:nvPr>
            <p:ph type="subTitle" idx="1"/>
          </p:nvPr>
        </p:nvSpPr>
        <p:spPr>
          <a:xfrm>
            <a:off x="2015675" y="1224516"/>
            <a:ext cx="2423100" cy="4482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Font typeface="Pangolin"/>
              <a:buNone/>
              <a:defRPr sz="1800" b="1">
                <a:latin typeface="Pangolin"/>
                <a:ea typeface="Pangolin"/>
                <a:cs typeface="Pangolin"/>
                <a:sym typeface="Pangolin"/>
              </a:defRPr>
            </a:lvl1pPr>
            <a:lvl2pPr lvl="1" rtl="0">
              <a:spcBef>
                <a:spcPts val="0"/>
              </a:spcBef>
              <a:spcAft>
                <a:spcPts val="0"/>
              </a:spcAft>
              <a:buSzPts val="1800"/>
              <a:buNone/>
              <a:defRPr sz="1800" b="1"/>
            </a:lvl2pPr>
            <a:lvl3pPr lvl="2" rtl="0">
              <a:spcBef>
                <a:spcPts val="0"/>
              </a:spcBef>
              <a:spcAft>
                <a:spcPts val="0"/>
              </a:spcAft>
              <a:buSzPts val="1800"/>
              <a:buNone/>
              <a:defRPr sz="1800" b="1"/>
            </a:lvl3pPr>
            <a:lvl4pPr lvl="3" rtl="0">
              <a:spcBef>
                <a:spcPts val="0"/>
              </a:spcBef>
              <a:spcAft>
                <a:spcPts val="0"/>
              </a:spcAft>
              <a:buSzPts val="1800"/>
              <a:buNone/>
              <a:defRPr sz="1800" b="1"/>
            </a:lvl4pPr>
            <a:lvl5pPr lvl="4" rtl="0">
              <a:spcBef>
                <a:spcPts val="0"/>
              </a:spcBef>
              <a:spcAft>
                <a:spcPts val="0"/>
              </a:spcAft>
              <a:buSzPts val="1800"/>
              <a:buNone/>
              <a:defRPr sz="1800" b="1"/>
            </a:lvl5pPr>
            <a:lvl6pPr lvl="5" rtl="0">
              <a:spcBef>
                <a:spcPts val="0"/>
              </a:spcBef>
              <a:spcAft>
                <a:spcPts val="0"/>
              </a:spcAft>
              <a:buSzPts val="1800"/>
              <a:buNone/>
              <a:defRPr sz="1800" b="1"/>
            </a:lvl6pPr>
            <a:lvl7pPr lvl="6" rtl="0">
              <a:spcBef>
                <a:spcPts val="0"/>
              </a:spcBef>
              <a:spcAft>
                <a:spcPts val="0"/>
              </a:spcAft>
              <a:buSzPts val="1800"/>
              <a:buNone/>
              <a:defRPr sz="1800" b="1"/>
            </a:lvl7pPr>
            <a:lvl8pPr lvl="7" rtl="0">
              <a:spcBef>
                <a:spcPts val="0"/>
              </a:spcBef>
              <a:spcAft>
                <a:spcPts val="0"/>
              </a:spcAft>
              <a:buSzPts val="1800"/>
              <a:buNone/>
              <a:defRPr sz="1800" b="1"/>
            </a:lvl8pPr>
            <a:lvl9pPr lvl="8" rtl="0">
              <a:spcBef>
                <a:spcPts val="0"/>
              </a:spcBef>
              <a:spcAft>
                <a:spcPts val="0"/>
              </a:spcAft>
              <a:buSzPts val="1800"/>
              <a:buNone/>
              <a:defRPr sz="1800" b="1"/>
            </a:lvl9pPr>
          </a:lstStyle>
          <a:p>
            <a:endParaRPr/>
          </a:p>
        </p:txBody>
      </p:sp>
      <p:sp>
        <p:nvSpPr>
          <p:cNvPr id="169" name="Google Shape;169;p20"/>
          <p:cNvSpPr txBox="1">
            <a:spLocks noGrp="1"/>
          </p:cNvSpPr>
          <p:nvPr>
            <p:ph type="subTitle" idx="2"/>
          </p:nvPr>
        </p:nvSpPr>
        <p:spPr>
          <a:xfrm>
            <a:off x="2015675" y="1578840"/>
            <a:ext cx="2423100" cy="7131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170" name="Google Shape;170;p20"/>
          <p:cNvSpPr txBox="1">
            <a:spLocks noGrp="1"/>
          </p:cNvSpPr>
          <p:nvPr>
            <p:ph type="title" idx="3" hasCustomPrompt="1"/>
          </p:nvPr>
        </p:nvSpPr>
        <p:spPr>
          <a:xfrm>
            <a:off x="812436" y="2621763"/>
            <a:ext cx="749700" cy="57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
        <p:nvSpPr>
          <p:cNvPr id="171" name="Google Shape;171;p20"/>
          <p:cNvSpPr txBox="1">
            <a:spLocks noGrp="1"/>
          </p:cNvSpPr>
          <p:nvPr>
            <p:ph type="subTitle" idx="4"/>
          </p:nvPr>
        </p:nvSpPr>
        <p:spPr>
          <a:xfrm>
            <a:off x="2015675" y="2390928"/>
            <a:ext cx="2423100" cy="4482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Font typeface="Pangolin"/>
              <a:buNone/>
              <a:defRPr sz="1800" b="1">
                <a:latin typeface="Pangolin"/>
                <a:ea typeface="Pangolin"/>
                <a:cs typeface="Pangolin"/>
                <a:sym typeface="Pangolin"/>
              </a:defRPr>
            </a:lvl1pPr>
            <a:lvl2pPr lvl="1" rtl="0">
              <a:spcBef>
                <a:spcPts val="0"/>
              </a:spcBef>
              <a:spcAft>
                <a:spcPts val="0"/>
              </a:spcAft>
              <a:buSzPts val="1800"/>
              <a:buNone/>
              <a:defRPr sz="1800" b="1"/>
            </a:lvl2pPr>
            <a:lvl3pPr lvl="2" rtl="0">
              <a:spcBef>
                <a:spcPts val="0"/>
              </a:spcBef>
              <a:spcAft>
                <a:spcPts val="0"/>
              </a:spcAft>
              <a:buSzPts val="1800"/>
              <a:buNone/>
              <a:defRPr sz="1800" b="1"/>
            </a:lvl3pPr>
            <a:lvl4pPr lvl="3" rtl="0">
              <a:spcBef>
                <a:spcPts val="0"/>
              </a:spcBef>
              <a:spcAft>
                <a:spcPts val="0"/>
              </a:spcAft>
              <a:buSzPts val="1800"/>
              <a:buNone/>
              <a:defRPr sz="1800" b="1"/>
            </a:lvl4pPr>
            <a:lvl5pPr lvl="4" rtl="0">
              <a:spcBef>
                <a:spcPts val="0"/>
              </a:spcBef>
              <a:spcAft>
                <a:spcPts val="0"/>
              </a:spcAft>
              <a:buSzPts val="1800"/>
              <a:buNone/>
              <a:defRPr sz="1800" b="1"/>
            </a:lvl5pPr>
            <a:lvl6pPr lvl="5" rtl="0">
              <a:spcBef>
                <a:spcPts val="0"/>
              </a:spcBef>
              <a:spcAft>
                <a:spcPts val="0"/>
              </a:spcAft>
              <a:buSzPts val="1800"/>
              <a:buNone/>
              <a:defRPr sz="1800" b="1"/>
            </a:lvl6pPr>
            <a:lvl7pPr lvl="6" rtl="0">
              <a:spcBef>
                <a:spcPts val="0"/>
              </a:spcBef>
              <a:spcAft>
                <a:spcPts val="0"/>
              </a:spcAft>
              <a:buSzPts val="1800"/>
              <a:buNone/>
              <a:defRPr sz="1800" b="1"/>
            </a:lvl7pPr>
            <a:lvl8pPr lvl="7" rtl="0">
              <a:spcBef>
                <a:spcPts val="0"/>
              </a:spcBef>
              <a:spcAft>
                <a:spcPts val="0"/>
              </a:spcAft>
              <a:buSzPts val="1800"/>
              <a:buNone/>
              <a:defRPr sz="1800" b="1"/>
            </a:lvl8pPr>
            <a:lvl9pPr lvl="8" rtl="0">
              <a:spcBef>
                <a:spcPts val="0"/>
              </a:spcBef>
              <a:spcAft>
                <a:spcPts val="0"/>
              </a:spcAft>
              <a:buSzPts val="1800"/>
              <a:buNone/>
              <a:defRPr sz="1800" b="1"/>
            </a:lvl9pPr>
          </a:lstStyle>
          <a:p>
            <a:endParaRPr/>
          </a:p>
        </p:txBody>
      </p:sp>
      <p:sp>
        <p:nvSpPr>
          <p:cNvPr id="172" name="Google Shape;172;p20"/>
          <p:cNvSpPr txBox="1">
            <a:spLocks noGrp="1"/>
          </p:cNvSpPr>
          <p:nvPr>
            <p:ph type="subTitle" idx="5"/>
          </p:nvPr>
        </p:nvSpPr>
        <p:spPr>
          <a:xfrm>
            <a:off x="2015675" y="2745252"/>
            <a:ext cx="2423100" cy="7131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173" name="Google Shape;173;p20"/>
          <p:cNvSpPr txBox="1">
            <a:spLocks noGrp="1"/>
          </p:cNvSpPr>
          <p:nvPr>
            <p:ph type="title" idx="6" hasCustomPrompt="1"/>
          </p:nvPr>
        </p:nvSpPr>
        <p:spPr>
          <a:xfrm>
            <a:off x="812436" y="3785938"/>
            <a:ext cx="749700" cy="57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
        <p:nvSpPr>
          <p:cNvPr id="174" name="Google Shape;174;p20"/>
          <p:cNvSpPr txBox="1">
            <a:spLocks noGrp="1"/>
          </p:cNvSpPr>
          <p:nvPr>
            <p:ph type="subTitle" idx="7"/>
          </p:nvPr>
        </p:nvSpPr>
        <p:spPr>
          <a:xfrm>
            <a:off x="2015675" y="3555103"/>
            <a:ext cx="2423100" cy="4482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Font typeface="Pangolin"/>
              <a:buNone/>
              <a:defRPr sz="1800" b="1">
                <a:latin typeface="Pangolin"/>
                <a:ea typeface="Pangolin"/>
                <a:cs typeface="Pangolin"/>
                <a:sym typeface="Pangolin"/>
              </a:defRPr>
            </a:lvl1pPr>
            <a:lvl2pPr lvl="1" rtl="0">
              <a:spcBef>
                <a:spcPts val="0"/>
              </a:spcBef>
              <a:spcAft>
                <a:spcPts val="0"/>
              </a:spcAft>
              <a:buSzPts val="1800"/>
              <a:buNone/>
              <a:defRPr sz="1800" b="1"/>
            </a:lvl2pPr>
            <a:lvl3pPr lvl="2" rtl="0">
              <a:spcBef>
                <a:spcPts val="0"/>
              </a:spcBef>
              <a:spcAft>
                <a:spcPts val="0"/>
              </a:spcAft>
              <a:buSzPts val="1800"/>
              <a:buNone/>
              <a:defRPr sz="1800" b="1"/>
            </a:lvl3pPr>
            <a:lvl4pPr lvl="3" rtl="0">
              <a:spcBef>
                <a:spcPts val="0"/>
              </a:spcBef>
              <a:spcAft>
                <a:spcPts val="0"/>
              </a:spcAft>
              <a:buSzPts val="1800"/>
              <a:buNone/>
              <a:defRPr sz="1800" b="1"/>
            </a:lvl4pPr>
            <a:lvl5pPr lvl="4" rtl="0">
              <a:spcBef>
                <a:spcPts val="0"/>
              </a:spcBef>
              <a:spcAft>
                <a:spcPts val="0"/>
              </a:spcAft>
              <a:buSzPts val="1800"/>
              <a:buNone/>
              <a:defRPr sz="1800" b="1"/>
            </a:lvl5pPr>
            <a:lvl6pPr lvl="5" rtl="0">
              <a:spcBef>
                <a:spcPts val="0"/>
              </a:spcBef>
              <a:spcAft>
                <a:spcPts val="0"/>
              </a:spcAft>
              <a:buSzPts val="1800"/>
              <a:buNone/>
              <a:defRPr sz="1800" b="1"/>
            </a:lvl6pPr>
            <a:lvl7pPr lvl="6" rtl="0">
              <a:spcBef>
                <a:spcPts val="0"/>
              </a:spcBef>
              <a:spcAft>
                <a:spcPts val="0"/>
              </a:spcAft>
              <a:buSzPts val="1800"/>
              <a:buNone/>
              <a:defRPr sz="1800" b="1"/>
            </a:lvl7pPr>
            <a:lvl8pPr lvl="7" rtl="0">
              <a:spcBef>
                <a:spcPts val="0"/>
              </a:spcBef>
              <a:spcAft>
                <a:spcPts val="0"/>
              </a:spcAft>
              <a:buSzPts val="1800"/>
              <a:buNone/>
              <a:defRPr sz="1800" b="1"/>
            </a:lvl8pPr>
            <a:lvl9pPr lvl="8" rtl="0">
              <a:spcBef>
                <a:spcPts val="0"/>
              </a:spcBef>
              <a:spcAft>
                <a:spcPts val="0"/>
              </a:spcAft>
              <a:buSzPts val="1800"/>
              <a:buNone/>
              <a:defRPr sz="1800" b="1"/>
            </a:lvl9pPr>
          </a:lstStyle>
          <a:p>
            <a:endParaRPr/>
          </a:p>
        </p:txBody>
      </p:sp>
      <p:sp>
        <p:nvSpPr>
          <p:cNvPr id="175" name="Google Shape;175;p20"/>
          <p:cNvSpPr txBox="1">
            <a:spLocks noGrp="1"/>
          </p:cNvSpPr>
          <p:nvPr>
            <p:ph type="subTitle" idx="8"/>
          </p:nvPr>
        </p:nvSpPr>
        <p:spPr>
          <a:xfrm>
            <a:off x="2015675" y="3909427"/>
            <a:ext cx="2423100" cy="7131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176" name="Google Shape;176;p20"/>
          <p:cNvSpPr txBox="1">
            <a:spLocks noGrp="1"/>
          </p:cNvSpPr>
          <p:nvPr>
            <p:ph type="title" idx="9"/>
          </p:nvPr>
        </p:nvSpPr>
        <p:spPr>
          <a:xfrm>
            <a:off x="713100" y="445025"/>
            <a:ext cx="77178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50808767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Device mockup">
  <p:cSld name="Device mockup">
    <p:spTree>
      <p:nvGrpSpPr>
        <p:cNvPr id="1" name="Shape 177"/>
        <p:cNvGrpSpPr/>
        <p:nvPr/>
      </p:nvGrpSpPr>
      <p:grpSpPr>
        <a:xfrm>
          <a:off x="0" y="0"/>
          <a:ext cx="0" cy="0"/>
          <a:chOff x="0" y="0"/>
          <a:chExt cx="0" cy="0"/>
        </a:xfrm>
      </p:grpSpPr>
      <p:sp>
        <p:nvSpPr>
          <p:cNvPr id="178" name="Google Shape;178;p21"/>
          <p:cNvSpPr/>
          <p:nvPr/>
        </p:nvSpPr>
        <p:spPr>
          <a:xfrm rot="10800000">
            <a:off x="8" y="-22"/>
            <a:ext cx="5896493" cy="3104485"/>
          </a:xfrm>
          <a:custGeom>
            <a:avLst/>
            <a:gdLst/>
            <a:ahLst/>
            <a:cxnLst/>
            <a:rect l="l" t="t" r="r" b="b"/>
            <a:pathLst>
              <a:path w="38136" h="29948" extrusionOk="0">
                <a:moveTo>
                  <a:pt x="37163" y="0"/>
                </a:moveTo>
                <a:cubicBezTo>
                  <a:pt x="36732" y="0"/>
                  <a:pt x="36166" y="151"/>
                  <a:pt x="35481" y="658"/>
                </a:cubicBezTo>
                <a:cubicBezTo>
                  <a:pt x="33778" y="1908"/>
                  <a:pt x="33707" y="6147"/>
                  <a:pt x="31147" y="6992"/>
                </a:cubicBezTo>
                <a:cubicBezTo>
                  <a:pt x="30908" y="7072"/>
                  <a:pt x="30643" y="7108"/>
                  <a:pt x="30357" y="7108"/>
                </a:cubicBezTo>
                <a:cubicBezTo>
                  <a:pt x="28146" y="7108"/>
                  <a:pt x="24643" y="4988"/>
                  <a:pt x="21393" y="4988"/>
                </a:cubicBezTo>
                <a:cubicBezTo>
                  <a:pt x="20568" y="4988"/>
                  <a:pt x="19758" y="5125"/>
                  <a:pt x="18991" y="5468"/>
                </a:cubicBezTo>
                <a:cubicBezTo>
                  <a:pt x="14800" y="7337"/>
                  <a:pt x="16431" y="14755"/>
                  <a:pt x="13407" y="17934"/>
                </a:cubicBezTo>
                <a:cubicBezTo>
                  <a:pt x="10382" y="21113"/>
                  <a:pt x="8525" y="20803"/>
                  <a:pt x="4417" y="22351"/>
                </a:cubicBezTo>
                <a:cubicBezTo>
                  <a:pt x="416" y="23859"/>
                  <a:pt x="19" y="29638"/>
                  <a:pt x="1" y="29935"/>
                </a:cubicBezTo>
                <a:lnTo>
                  <a:pt x="38136" y="29935"/>
                </a:lnTo>
                <a:lnTo>
                  <a:pt x="38136" y="325"/>
                </a:lnTo>
                <a:cubicBezTo>
                  <a:pt x="38136" y="325"/>
                  <a:pt x="37795" y="0"/>
                  <a:pt x="37163" y="0"/>
                </a:cubicBezTo>
                <a:close/>
                <a:moveTo>
                  <a:pt x="0" y="29935"/>
                </a:moveTo>
                <a:lnTo>
                  <a:pt x="0" y="29947"/>
                </a:lnTo>
                <a:cubicBezTo>
                  <a:pt x="0" y="29947"/>
                  <a:pt x="0" y="29943"/>
                  <a:pt x="1" y="2993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9" name="Google Shape;179;p21"/>
          <p:cNvSpPr txBox="1">
            <a:spLocks noGrp="1"/>
          </p:cNvSpPr>
          <p:nvPr>
            <p:ph type="title"/>
          </p:nvPr>
        </p:nvSpPr>
        <p:spPr>
          <a:xfrm>
            <a:off x="5623700" y="1337225"/>
            <a:ext cx="2807100" cy="10059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0" name="Google Shape;180;p21"/>
          <p:cNvSpPr txBox="1">
            <a:spLocks noGrp="1"/>
          </p:cNvSpPr>
          <p:nvPr>
            <p:ph type="subTitle" idx="1"/>
          </p:nvPr>
        </p:nvSpPr>
        <p:spPr>
          <a:xfrm>
            <a:off x="5623700" y="2379745"/>
            <a:ext cx="2807100" cy="12162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181" name="Google Shape;181;p21"/>
          <p:cNvSpPr/>
          <p:nvPr/>
        </p:nvSpPr>
        <p:spPr>
          <a:xfrm rot="10800000">
            <a:off x="6576606" y="3556044"/>
            <a:ext cx="2580534" cy="1607191"/>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2" name="Google Shape;182;p21"/>
          <p:cNvSpPr/>
          <p:nvPr/>
        </p:nvSpPr>
        <p:spPr>
          <a:xfrm rot="10800000">
            <a:off x="6646433" y="3613518"/>
            <a:ext cx="2525518" cy="1571908"/>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47527371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hank you">
  <p:cSld name="Thank you">
    <p:spTree>
      <p:nvGrpSpPr>
        <p:cNvPr id="1" name="Shape 183"/>
        <p:cNvGrpSpPr/>
        <p:nvPr/>
      </p:nvGrpSpPr>
      <p:grpSpPr>
        <a:xfrm>
          <a:off x="0" y="0"/>
          <a:ext cx="0" cy="0"/>
          <a:chOff x="0" y="0"/>
          <a:chExt cx="0" cy="0"/>
        </a:xfrm>
      </p:grpSpPr>
      <p:sp>
        <p:nvSpPr>
          <p:cNvPr id="184" name="Google Shape;184;p22"/>
          <p:cNvSpPr/>
          <p:nvPr/>
        </p:nvSpPr>
        <p:spPr>
          <a:xfrm rot="10800000">
            <a:off x="3704251" y="-8"/>
            <a:ext cx="5439749" cy="5143484"/>
          </a:xfrm>
          <a:custGeom>
            <a:avLst/>
            <a:gdLst/>
            <a:ahLst/>
            <a:cxnLst/>
            <a:rect l="l" t="t" r="r" b="b"/>
            <a:pathLst>
              <a:path w="42364" h="43268" extrusionOk="0">
                <a:moveTo>
                  <a:pt x="1" y="0"/>
                </a:moveTo>
                <a:lnTo>
                  <a:pt x="1" y="43267"/>
                </a:lnTo>
                <a:lnTo>
                  <a:pt x="42363" y="43267"/>
                </a:lnTo>
                <a:cubicBezTo>
                  <a:pt x="42363" y="43267"/>
                  <a:pt x="42268" y="37779"/>
                  <a:pt x="39006" y="33992"/>
                </a:cubicBezTo>
                <a:cubicBezTo>
                  <a:pt x="35767" y="30218"/>
                  <a:pt x="39351" y="28789"/>
                  <a:pt x="39875" y="23705"/>
                </a:cubicBezTo>
                <a:cubicBezTo>
                  <a:pt x="40375" y="18633"/>
                  <a:pt x="36958" y="18336"/>
                  <a:pt x="34470" y="14049"/>
                </a:cubicBezTo>
                <a:cubicBezTo>
                  <a:pt x="31981" y="9775"/>
                  <a:pt x="34041" y="0"/>
                  <a:pt x="340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5" name="Google Shape;185;p22"/>
          <p:cNvSpPr/>
          <p:nvPr/>
        </p:nvSpPr>
        <p:spPr>
          <a:xfrm rot="10800000">
            <a:off x="3908870" y="-28223"/>
            <a:ext cx="5291581" cy="5199948"/>
          </a:xfrm>
          <a:custGeom>
            <a:avLst/>
            <a:gdLst/>
            <a:ahLst/>
            <a:cxnLst/>
            <a:rect l="l" t="t" r="r" b="b"/>
            <a:pathLst>
              <a:path w="42364" h="43268" extrusionOk="0">
                <a:moveTo>
                  <a:pt x="1" y="0"/>
                </a:moveTo>
                <a:lnTo>
                  <a:pt x="1" y="43267"/>
                </a:lnTo>
                <a:lnTo>
                  <a:pt x="42363" y="43267"/>
                </a:lnTo>
                <a:cubicBezTo>
                  <a:pt x="42363" y="43267"/>
                  <a:pt x="42268" y="37779"/>
                  <a:pt x="39006" y="33992"/>
                </a:cubicBezTo>
                <a:cubicBezTo>
                  <a:pt x="35767" y="30218"/>
                  <a:pt x="39351" y="28789"/>
                  <a:pt x="39875" y="23705"/>
                </a:cubicBezTo>
                <a:cubicBezTo>
                  <a:pt x="40375" y="18633"/>
                  <a:pt x="36958" y="18336"/>
                  <a:pt x="34470" y="14049"/>
                </a:cubicBezTo>
                <a:cubicBezTo>
                  <a:pt x="31981" y="9775"/>
                  <a:pt x="34041" y="0"/>
                  <a:pt x="34041" y="0"/>
                </a:cubicBezTo>
                <a:close/>
              </a:path>
            </a:pathLst>
          </a:custGeom>
          <a:noFill/>
          <a:ln w="28575" cap="flat" cmpd="sng">
            <a:solidFill>
              <a:schemeClr val="accent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6" name="Google Shape;186;p22"/>
          <p:cNvSpPr txBox="1">
            <a:spLocks noGrp="1"/>
          </p:cNvSpPr>
          <p:nvPr>
            <p:ph type="title"/>
          </p:nvPr>
        </p:nvSpPr>
        <p:spPr>
          <a:xfrm>
            <a:off x="5431875" y="445025"/>
            <a:ext cx="2999100" cy="11064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7" name="Google Shape;187;p22"/>
          <p:cNvSpPr txBox="1"/>
          <p:nvPr/>
        </p:nvSpPr>
        <p:spPr>
          <a:xfrm>
            <a:off x="5431275" y="3605850"/>
            <a:ext cx="3093000" cy="670500"/>
          </a:xfrm>
          <a:prstGeom prst="rect">
            <a:avLst/>
          </a:prstGeom>
          <a:noFill/>
          <a:ln>
            <a:noFill/>
          </a:ln>
        </p:spPr>
        <p:txBody>
          <a:bodyPr spcFirstLastPara="1" wrap="square" lIns="91425" tIns="91425" rIns="91425" bIns="91425" anchor="t" anchorCtr="0">
            <a:noAutofit/>
          </a:bodyPr>
          <a:lstStyle/>
          <a:p>
            <a:pPr marL="0" lvl="0" indent="0" algn="l" rtl="0">
              <a:spcBef>
                <a:spcPts val="300"/>
              </a:spcBef>
              <a:spcAft>
                <a:spcPts val="0"/>
              </a:spcAft>
              <a:buNone/>
            </a:pPr>
            <a:r>
              <a:rPr lang="en" sz="1100">
                <a:solidFill>
                  <a:schemeClr val="dk1"/>
                </a:solidFill>
                <a:latin typeface="Baloo 2"/>
                <a:ea typeface="Baloo 2"/>
                <a:cs typeface="Baloo 2"/>
                <a:sym typeface="Baloo 2"/>
              </a:rPr>
              <a:t>CREDITS: This presentation template was created by </a:t>
            </a:r>
            <a:r>
              <a:rPr lang="en" sz="1100">
                <a:solidFill>
                  <a:schemeClr val="dk1"/>
                </a:solidFill>
                <a:uFill>
                  <a:noFill/>
                </a:uFill>
                <a:latin typeface="Baloo 2"/>
                <a:ea typeface="Baloo 2"/>
                <a:cs typeface="Baloo 2"/>
                <a:sym typeface="Baloo 2"/>
                <a:hlinkClick r:id="rId2">
                  <a:extLst>
                    <a:ext uri="{A12FA001-AC4F-418D-AE19-62706E023703}">
                      <ahyp:hlinkClr xmlns:ahyp="http://schemas.microsoft.com/office/drawing/2018/hyperlinkcolor" xmlns="" val="tx"/>
                    </a:ext>
                  </a:extLst>
                </a:hlinkClick>
              </a:rPr>
              <a:t>Slidesgo</a:t>
            </a:r>
            <a:r>
              <a:rPr lang="en" sz="1100">
                <a:solidFill>
                  <a:schemeClr val="dk1"/>
                </a:solidFill>
                <a:latin typeface="Baloo 2"/>
                <a:ea typeface="Baloo 2"/>
                <a:cs typeface="Baloo 2"/>
                <a:sym typeface="Baloo 2"/>
              </a:rPr>
              <a:t>, including icons by </a:t>
            </a:r>
            <a:r>
              <a:rPr lang="en" sz="1100">
                <a:solidFill>
                  <a:schemeClr val="dk1"/>
                </a:solidFill>
                <a:uFill>
                  <a:noFill/>
                </a:uFill>
                <a:latin typeface="Baloo 2"/>
                <a:ea typeface="Baloo 2"/>
                <a:cs typeface="Baloo 2"/>
                <a:sym typeface="Baloo 2"/>
                <a:hlinkClick r:id="rId3">
                  <a:extLst>
                    <a:ext uri="{A12FA001-AC4F-418D-AE19-62706E023703}">
                      <ahyp:hlinkClr xmlns:ahyp="http://schemas.microsoft.com/office/drawing/2018/hyperlinkcolor" xmlns="" val="tx"/>
                    </a:ext>
                  </a:extLst>
                </a:hlinkClick>
              </a:rPr>
              <a:t>Flaticon</a:t>
            </a:r>
            <a:r>
              <a:rPr lang="en" sz="1100">
                <a:solidFill>
                  <a:schemeClr val="dk1"/>
                </a:solidFill>
                <a:latin typeface="Baloo 2"/>
                <a:ea typeface="Baloo 2"/>
                <a:cs typeface="Baloo 2"/>
                <a:sym typeface="Baloo 2"/>
              </a:rPr>
              <a:t>, and infographics &amp; images by </a:t>
            </a:r>
            <a:r>
              <a:rPr lang="en" sz="1100">
                <a:solidFill>
                  <a:schemeClr val="dk1"/>
                </a:solidFill>
                <a:uFill>
                  <a:noFill/>
                </a:uFill>
                <a:latin typeface="Baloo 2"/>
                <a:ea typeface="Baloo 2"/>
                <a:cs typeface="Baloo 2"/>
                <a:sym typeface="Baloo 2"/>
                <a:hlinkClick r:id="rId4">
                  <a:extLst>
                    <a:ext uri="{A12FA001-AC4F-418D-AE19-62706E023703}">
                      <ahyp:hlinkClr xmlns:ahyp="http://schemas.microsoft.com/office/drawing/2018/hyperlinkcolor" xmlns="" val="tx"/>
                    </a:ext>
                  </a:extLst>
                </a:hlinkClick>
              </a:rPr>
              <a:t>Freepik</a:t>
            </a:r>
            <a:r>
              <a:rPr lang="en" sz="1100">
                <a:solidFill>
                  <a:schemeClr val="dk1"/>
                </a:solidFill>
                <a:latin typeface="Baloo 2"/>
                <a:ea typeface="Baloo 2"/>
                <a:cs typeface="Baloo 2"/>
                <a:sym typeface="Baloo 2"/>
              </a:rPr>
              <a:t>.</a:t>
            </a:r>
            <a:endParaRPr sz="1100">
              <a:solidFill>
                <a:schemeClr val="dk1"/>
              </a:solidFill>
              <a:latin typeface="Baloo 2"/>
              <a:ea typeface="Baloo 2"/>
              <a:cs typeface="Baloo 2"/>
              <a:sym typeface="Baloo 2"/>
            </a:endParaRPr>
          </a:p>
        </p:txBody>
      </p:sp>
    </p:spTree>
    <p:extLst>
      <p:ext uri="{BB962C8B-B14F-4D97-AF65-F5344CB8AC3E}">
        <p14:creationId xmlns:p14="http://schemas.microsoft.com/office/powerpoint/2010/main" val="6131912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1601400" y="2435650"/>
            <a:ext cx="5941200" cy="8418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3"/>
              </a:buClr>
              <a:buSzPts val="3600"/>
              <a:buNone/>
              <a:defRPr sz="4500">
                <a:solidFill>
                  <a:schemeClr val="accent3"/>
                </a:solidFill>
              </a:defRPr>
            </a:lvl1pPr>
            <a:lvl2pPr lvl="1" algn="ctr">
              <a:spcBef>
                <a:spcPts val="0"/>
              </a:spcBef>
              <a:spcAft>
                <a:spcPts val="0"/>
              </a:spcAft>
              <a:buClr>
                <a:schemeClr val="accent3"/>
              </a:buClr>
              <a:buSzPts val="3600"/>
              <a:buNone/>
              <a:defRPr sz="3600">
                <a:solidFill>
                  <a:schemeClr val="accent3"/>
                </a:solidFill>
              </a:defRPr>
            </a:lvl2pPr>
            <a:lvl3pPr lvl="2" algn="ctr">
              <a:spcBef>
                <a:spcPts val="0"/>
              </a:spcBef>
              <a:spcAft>
                <a:spcPts val="0"/>
              </a:spcAft>
              <a:buClr>
                <a:schemeClr val="accent3"/>
              </a:buClr>
              <a:buSzPts val="3600"/>
              <a:buNone/>
              <a:defRPr sz="3600">
                <a:solidFill>
                  <a:schemeClr val="accent3"/>
                </a:solidFill>
              </a:defRPr>
            </a:lvl3pPr>
            <a:lvl4pPr lvl="3" algn="ctr">
              <a:spcBef>
                <a:spcPts val="0"/>
              </a:spcBef>
              <a:spcAft>
                <a:spcPts val="0"/>
              </a:spcAft>
              <a:buClr>
                <a:schemeClr val="accent3"/>
              </a:buClr>
              <a:buSzPts val="3600"/>
              <a:buNone/>
              <a:defRPr sz="3600">
                <a:solidFill>
                  <a:schemeClr val="accent3"/>
                </a:solidFill>
              </a:defRPr>
            </a:lvl4pPr>
            <a:lvl5pPr lvl="4" algn="ctr">
              <a:spcBef>
                <a:spcPts val="0"/>
              </a:spcBef>
              <a:spcAft>
                <a:spcPts val="0"/>
              </a:spcAft>
              <a:buClr>
                <a:schemeClr val="accent3"/>
              </a:buClr>
              <a:buSzPts val="3600"/>
              <a:buNone/>
              <a:defRPr sz="3600">
                <a:solidFill>
                  <a:schemeClr val="accent3"/>
                </a:solidFill>
              </a:defRPr>
            </a:lvl5pPr>
            <a:lvl6pPr lvl="5" algn="ctr">
              <a:spcBef>
                <a:spcPts val="0"/>
              </a:spcBef>
              <a:spcAft>
                <a:spcPts val="0"/>
              </a:spcAft>
              <a:buClr>
                <a:schemeClr val="accent3"/>
              </a:buClr>
              <a:buSzPts val="3600"/>
              <a:buNone/>
              <a:defRPr sz="3600">
                <a:solidFill>
                  <a:schemeClr val="accent3"/>
                </a:solidFill>
              </a:defRPr>
            </a:lvl6pPr>
            <a:lvl7pPr lvl="6" algn="ctr">
              <a:spcBef>
                <a:spcPts val="0"/>
              </a:spcBef>
              <a:spcAft>
                <a:spcPts val="0"/>
              </a:spcAft>
              <a:buClr>
                <a:schemeClr val="accent3"/>
              </a:buClr>
              <a:buSzPts val="3600"/>
              <a:buNone/>
              <a:defRPr sz="3600">
                <a:solidFill>
                  <a:schemeClr val="accent3"/>
                </a:solidFill>
              </a:defRPr>
            </a:lvl7pPr>
            <a:lvl8pPr lvl="7" algn="ctr">
              <a:spcBef>
                <a:spcPts val="0"/>
              </a:spcBef>
              <a:spcAft>
                <a:spcPts val="0"/>
              </a:spcAft>
              <a:buClr>
                <a:schemeClr val="accent3"/>
              </a:buClr>
              <a:buSzPts val="3600"/>
              <a:buNone/>
              <a:defRPr sz="3600">
                <a:solidFill>
                  <a:schemeClr val="accent3"/>
                </a:solidFill>
              </a:defRPr>
            </a:lvl8pPr>
            <a:lvl9pPr lvl="8" algn="ctr">
              <a:spcBef>
                <a:spcPts val="0"/>
              </a:spcBef>
              <a:spcAft>
                <a:spcPts val="0"/>
              </a:spcAft>
              <a:buClr>
                <a:schemeClr val="accent3"/>
              </a:buClr>
              <a:buSzPts val="3600"/>
              <a:buNone/>
              <a:defRPr sz="3600">
                <a:solidFill>
                  <a:schemeClr val="accent3"/>
                </a:solidFill>
              </a:defRPr>
            </a:lvl9pPr>
          </a:lstStyle>
          <a:p>
            <a:endParaRPr/>
          </a:p>
        </p:txBody>
      </p:sp>
      <p:sp>
        <p:nvSpPr>
          <p:cNvPr id="15" name="Google Shape;15;p3"/>
          <p:cNvSpPr txBox="1">
            <a:spLocks noGrp="1"/>
          </p:cNvSpPr>
          <p:nvPr>
            <p:ph type="subTitle" idx="1"/>
          </p:nvPr>
        </p:nvSpPr>
        <p:spPr>
          <a:xfrm>
            <a:off x="2381400" y="3158500"/>
            <a:ext cx="4381200" cy="43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spcBef>
                <a:spcPts val="160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16" name="Google Shape;16;p3"/>
          <p:cNvSpPr txBox="1">
            <a:spLocks noGrp="1"/>
          </p:cNvSpPr>
          <p:nvPr>
            <p:ph type="title" idx="2" hasCustomPrompt="1"/>
          </p:nvPr>
        </p:nvSpPr>
        <p:spPr>
          <a:xfrm>
            <a:off x="3932700" y="1545775"/>
            <a:ext cx="1278600" cy="768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4"/>
              </a:buClr>
              <a:buSzPts val="5000"/>
              <a:buNone/>
              <a:defRPr sz="7000">
                <a:solidFill>
                  <a:schemeClr val="accent3"/>
                </a:solidFill>
              </a:defRPr>
            </a:lvl1pPr>
            <a:lvl2pPr lvl="1" algn="ctr" rtl="0">
              <a:spcBef>
                <a:spcPts val="0"/>
              </a:spcBef>
              <a:spcAft>
                <a:spcPts val="0"/>
              </a:spcAft>
              <a:buClr>
                <a:schemeClr val="accent4"/>
              </a:buClr>
              <a:buSzPts val="5000"/>
              <a:buNone/>
              <a:defRPr sz="5000">
                <a:solidFill>
                  <a:schemeClr val="accent4"/>
                </a:solidFill>
              </a:defRPr>
            </a:lvl2pPr>
            <a:lvl3pPr lvl="2" algn="ctr" rtl="0">
              <a:spcBef>
                <a:spcPts val="0"/>
              </a:spcBef>
              <a:spcAft>
                <a:spcPts val="0"/>
              </a:spcAft>
              <a:buClr>
                <a:schemeClr val="accent4"/>
              </a:buClr>
              <a:buSzPts val="5000"/>
              <a:buNone/>
              <a:defRPr sz="5000">
                <a:solidFill>
                  <a:schemeClr val="accent4"/>
                </a:solidFill>
              </a:defRPr>
            </a:lvl3pPr>
            <a:lvl4pPr lvl="3" algn="ctr" rtl="0">
              <a:spcBef>
                <a:spcPts val="0"/>
              </a:spcBef>
              <a:spcAft>
                <a:spcPts val="0"/>
              </a:spcAft>
              <a:buClr>
                <a:schemeClr val="accent4"/>
              </a:buClr>
              <a:buSzPts val="5000"/>
              <a:buNone/>
              <a:defRPr sz="5000">
                <a:solidFill>
                  <a:schemeClr val="accent4"/>
                </a:solidFill>
              </a:defRPr>
            </a:lvl4pPr>
            <a:lvl5pPr lvl="4" algn="ctr" rtl="0">
              <a:spcBef>
                <a:spcPts val="0"/>
              </a:spcBef>
              <a:spcAft>
                <a:spcPts val="0"/>
              </a:spcAft>
              <a:buClr>
                <a:schemeClr val="accent4"/>
              </a:buClr>
              <a:buSzPts val="5000"/>
              <a:buNone/>
              <a:defRPr sz="5000">
                <a:solidFill>
                  <a:schemeClr val="accent4"/>
                </a:solidFill>
              </a:defRPr>
            </a:lvl5pPr>
            <a:lvl6pPr lvl="5" algn="ctr" rtl="0">
              <a:spcBef>
                <a:spcPts val="0"/>
              </a:spcBef>
              <a:spcAft>
                <a:spcPts val="0"/>
              </a:spcAft>
              <a:buClr>
                <a:schemeClr val="accent4"/>
              </a:buClr>
              <a:buSzPts val="5000"/>
              <a:buNone/>
              <a:defRPr sz="5000">
                <a:solidFill>
                  <a:schemeClr val="accent4"/>
                </a:solidFill>
              </a:defRPr>
            </a:lvl6pPr>
            <a:lvl7pPr lvl="6" algn="ctr" rtl="0">
              <a:spcBef>
                <a:spcPts val="0"/>
              </a:spcBef>
              <a:spcAft>
                <a:spcPts val="0"/>
              </a:spcAft>
              <a:buClr>
                <a:schemeClr val="accent4"/>
              </a:buClr>
              <a:buSzPts val="5000"/>
              <a:buNone/>
              <a:defRPr sz="5000">
                <a:solidFill>
                  <a:schemeClr val="accent4"/>
                </a:solidFill>
              </a:defRPr>
            </a:lvl7pPr>
            <a:lvl8pPr lvl="7" algn="ctr" rtl="0">
              <a:spcBef>
                <a:spcPts val="0"/>
              </a:spcBef>
              <a:spcAft>
                <a:spcPts val="0"/>
              </a:spcAft>
              <a:buClr>
                <a:schemeClr val="accent4"/>
              </a:buClr>
              <a:buSzPts val="5000"/>
              <a:buNone/>
              <a:defRPr sz="5000">
                <a:solidFill>
                  <a:schemeClr val="accent4"/>
                </a:solidFill>
              </a:defRPr>
            </a:lvl8pPr>
            <a:lvl9pPr lvl="8" algn="ctr" rtl="0">
              <a:spcBef>
                <a:spcPts val="0"/>
              </a:spcBef>
              <a:spcAft>
                <a:spcPts val="0"/>
              </a:spcAft>
              <a:buClr>
                <a:schemeClr val="accent4"/>
              </a:buClr>
              <a:buSzPts val="5000"/>
              <a:buNone/>
              <a:defRPr sz="5000">
                <a:solidFill>
                  <a:schemeClr val="accent4"/>
                </a:solidFill>
              </a:defRPr>
            </a:lvl9pPr>
          </a:lstStyle>
          <a:p>
            <a:r>
              <a:t>xx%</a:t>
            </a:r>
          </a:p>
        </p:txBody>
      </p:sp>
    </p:spTree>
    <p:extLst>
      <p:ext uri="{BB962C8B-B14F-4D97-AF65-F5344CB8AC3E}">
        <p14:creationId xmlns:p14="http://schemas.microsoft.com/office/powerpoint/2010/main" val="11449516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720000" y="482679"/>
            <a:ext cx="77040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3500"/>
              <a:buNone/>
              <a:defRPr/>
            </a:lvl1pPr>
            <a:lvl2pPr lvl="1" algn="ctr">
              <a:spcBef>
                <a:spcPts val="0"/>
              </a:spcBef>
              <a:spcAft>
                <a:spcPts val="0"/>
              </a:spcAft>
              <a:buSzPts val="3500"/>
              <a:buNone/>
              <a:defRPr/>
            </a:lvl2pPr>
            <a:lvl3pPr lvl="2" algn="ctr">
              <a:spcBef>
                <a:spcPts val="0"/>
              </a:spcBef>
              <a:spcAft>
                <a:spcPts val="0"/>
              </a:spcAft>
              <a:buSzPts val="3500"/>
              <a:buNone/>
              <a:defRPr/>
            </a:lvl3pPr>
            <a:lvl4pPr lvl="3" algn="ctr">
              <a:spcBef>
                <a:spcPts val="0"/>
              </a:spcBef>
              <a:spcAft>
                <a:spcPts val="0"/>
              </a:spcAft>
              <a:buSzPts val="3500"/>
              <a:buNone/>
              <a:defRPr/>
            </a:lvl4pPr>
            <a:lvl5pPr lvl="4" algn="ctr">
              <a:spcBef>
                <a:spcPts val="0"/>
              </a:spcBef>
              <a:spcAft>
                <a:spcPts val="0"/>
              </a:spcAft>
              <a:buSzPts val="3500"/>
              <a:buNone/>
              <a:defRPr/>
            </a:lvl5pPr>
            <a:lvl6pPr lvl="5" algn="ctr">
              <a:spcBef>
                <a:spcPts val="0"/>
              </a:spcBef>
              <a:spcAft>
                <a:spcPts val="0"/>
              </a:spcAft>
              <a:buSzPts val="3500"/>
              <a:buNone/>
              <a:defRPr/>
            </a:lvl6pPr>
            <a:lvl7pPr lvl="6" algn="ctr">
              <a:spcBef>
                <a:spcPts val="0"/>
              </a:spcBef>
              <a:spcAft>
                <a:spcPts val="0"/>
              </a:spcAft>
              <a:buSzPts val="3500"/>
              <a:buNone/>
              <a:defRPr/>
            </a:lvl7pPr>
            <a:lvl8pPr lvl="7" algn="ctr">
              <a:spcBef>
                <a:spcPts val="0"/>
              </a:spcBef>
              <a:spcAft>
                <a:spcPts val="0"/>
              </a:spcAft>
              <a:buSzPts val="3500"/>
              <a:buNone/>
              <a:defRPr/>
            </a:lvl8pPr>
            <a:lvl9pPr lvl="8" algn="ctr">
              <a:spcBef>
                <a:spcPts val="0"/>
              </a:spcBef>
              <a:spcAft>
                <a:spcPts val="0"/>
              </a:spcAft>
              <a:buSzPts val="3500"/>
              <a:buNone/>
              <a:defRPr/>
            </a:lvl9pPr>
          </a:lstStyle>
          <a:p>
            <a:endParaRPr/>
          </a:p>
        </p:txBody>
      </p:sp>
      <p:sp>
        <p:nvSpPr>
          <p:cNvPr id="19" name="Google Shape;19;p4"/>
          <p:cNvSpPr txBox="1">
            <a:spLocks noGrp="1"/>
          </p:cNvSpPr>
          <p:nvPr>
            <p:ph type="body" idx="1"/>
          </p:nvPr>
        </p:nvSpPr>
        <p:spPr>
          <a:xfrm>
            <a:off x="996225" y="1285875"/>
            <a:ext cx="7151400" cy="3317400"/>
          </a:xfrm>
          <a:prstGeom prst="rect">
            <a:avLst/>
          </a:prstGeom>
        </p:spPr>
        <p:txBody>
          <a:bodyPr spcFirstLastPara="1" wrap="square" lIns="91425" tIns="91425" rIns="91425" bIns="91425" anchor="ctr" anchorCtr="0">
            <a:noAutofit/>
          </a:bodyPr>
          <a:lstStyle>
            <a:lvl1pPr marL="457200" lvl="0" indent="-304800">
              <a:spcBef>
                <a:spcPts val="0"/>
              </a:spcBef>
              <a:spcAft>
                <a:spcPts val="0"/>
              </a:spcAft>
              <a:buSzPts val="1200"/>
              <a:buAutoNum type="arabicPeriod"/>
              <a:defRPr sz="1300"/>
            </a:lvl1pPr>
            <a:lvl2pPr marL="914400" lvl="1" indent="-317500">
              <a:spcBef>
                <a:spcPts val="1600"/>
              </a:spcBef>
              <a:spcAft>
                <a:spcPts val="0"/>
              </a:spcAft>
              <a:buSzPts val="1400"/>
              <a:buAutoNum type="alphaLcPeriod"/>
              <a:defRPr/>
            </a:lvl2pPr>
            <a:lvl3pPr marL="1371600" lvl="2" indent="-317500">
              <a:spcBef>
                <a:spcPts val="1600"/>
              </a:spcBef>
              <a:spcAft>
                <a:spcPts val="0"/>
              </a:spcAft>
              <a:buSzPts val="1400"/>
              <a:buAutoNum type="romanLcPeriod"/>
              <a:defRPr/>
            </a:lvl3pPr>
            <a:lvl4pPr marL="1828800" lvl="3" indent="-317500">
              <a:spcBef>
                <a:spcPts val="1600"/>
              </a:spcBef>
              <a:spcAft>
                <a:spcPts val="0"/>
              </a:spcAft>
              <a:buSzPts val="1400"/>
              <a:buAutoNum type="arabicPeriod"/>
              <a:defRPr/>
            </a:lvl4pPr>
            <a:lvl5pPr marL="2286000" lvl="4" indent="-317500">
              <a:spcBef>
                <a:spcPts val="1600"/>
              </a:spcBef>
              <a:spcAft>
                <a:spcPts val="0"/>
              </a:spcAft>
              <a:buSzPts val="1400"/>
              <a:buAutoNum type="alphaLcPeriod"/>
              <a:defRPr/>
            </a:lvl5pPr>
            <a:lvl6pPr marL="2743200" lvl="5" indent="-317500">
              <a:spcBef>
                <a:spcPts val="1600"/>
              </a:spcBef>
              <a:spcAft>
                <a:spcPts val="0"/>
              </a:spcAft>
              <a:buSzPts val="1400"/>
              <a:buAutoNum type="romanLcPeriod"/>
              <a:defRPr/>
            </a:lvl6pPr>
            <a:lvl7pPr marL="3200400" lvl="6" indent="-317500">
              <a:spcBef>
                <a:spcPts val="1600"/>
              </a:spcBef>
              <a:spcAft>
                <a:spcPts val="0"/>
              </a:spcAft>
              <a:buSzPts val="1400"/>
              <a:buAutoNum type="arabicPeriod"/>
              <a:defRPr/>
            </a:lvl7pPr>
            <a:lvl8pPr marL="3657600" lvl="7" indent="-317500">
              <a:spcBef>
                <a:spcPts val="1600"/>
              </a:spcBef>
              <a:spcAft>
                <a:spcPts val="0"/>
              </a:spcAft>
              <a:buSzPts val="1400"/>
              <a:buAutoNum type="alphaLcPeriod"/>
              <a:defRPr/>
            </a:lvl8pPr>
            <a:lvl9pPr marL="4114800" lvl="8" indent="-317500">
              <a:spcBef>
                <a:spcPts val="1600"/>
              </a:spcBef>
              <a:spcAft>
                <a:spcPts val="1600"/>
              </a:spcAft>
              <a:buSzPts val="1400"/>
              <a:buAutoNum type="romanLcPeriod"/>
              <a:defRPr/>
            </a:lvl9pPr>
          </a:lstStyle>
          <a:p>
            <a:endParaRPr/>
          </a:p>
        </p:txBody>
      </p:sp>
    </p:spTree>
    <p:extLst>
      <p:ext uri="{BB962C8B-B14F-4D97-AF65-F5344CB8AC3E}">
        <p14:creationId xmlns:p14="http://schemas.microsoft.com/office/powerpoint/2010/main" val="23290632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720100" y="445025"/>
            <a:ext cx="7704000" cy="11361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2" name="Google Shape;22;p5"/>
          <p:cNvSpPr txBox="1">
            <a:spLocks noGrp="1"/>
          </p:cNvSpPr>
          <p:nvPr>
            <p:ph type="subTitle" idx="1"/>
          </p:nvPr>
        </p:nvSpPr>
        <p:spPr>
          <a:xfrm>
            <a:off x="996225" y="2127875"/>
            <a:ext cx="3333300" cy="6828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000" b="1">
                <a:solidFill>
                  <a:schemeClr val="accent3"/>
                </a:solidFill>
                <a:latin typeface="Patrick Hand SC"/>
                <a:ea typeface="Patrick Hand SC"/>
                <a:cs typeface="Patrick Hand SC"/>
                <a:sym typeface="Patrick Hand SC"/>
              </a:defRPr>
            </a:lvl1pPr>
            <a:lvl2pPr lvl="1"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2pPr>
            <a:lvl3pPr lvl="2"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3pPr>
            <a:lvl4pPr lvl="3"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4pPr>
            <a:lvl5pPr lvl="4"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5pPr>
            <a:lvl6pPr lvl="5"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6pPr>
            <a:lvl7pPr lvl="6"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7pPr>
            <a:lvl8pPr lvl="7"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8pPr>
            <a:lvl9pPr lvl="8" rtl="0">
              <a:lnSpc>
                <a:spcPct val="80000"/>
              </a:lnSpc>
              <a:spcBef>
                <a:spcPts val="1600"/>
              </a:spcBef>
              <a:spcAft>
                <a:spcPts val="1600"/>
              </a:spcAft>
              <a:buNone/>
              <a:defRPr sz="2000" b="1">
                <a:solidFill>
                  <a:schemeClr val="accent3"/>
                </a:solidFill>
                <a:latin typeface="Patrick Hand SC"/>
                <a:ea typeface="Patrick Hand SC"/>
                <a:cs typeface="Patrick Hand SC"/>
                <a:sym typeface="Patrick Hand SC"/>
              </a:defRPr>
            </a:lvl9pPr>
          </a:lstStyle>
          <a:p>
            <a:endParaRPr/>
          </a:p>
        </p:txBody>
      </p:sp>
      <p:sp>
        <p:nvSpPr>
          <p:cNvPr id="23" name="Google Shape;23;p5"/>
          <p:cNvSpPr txBox="1">
            <a:spLocks noGrp="1"/>
          </p:cNvSpPr>
          <p:nvPr>
            <p:ph type="subTitle" idx="2"/>
          </p:nvPr>
        </p:nvSpPr>
        <p:spPr>
          <a:xfrm>
            <a:off x="996225" y="2831850"/>
            <a:ext cx="3333300" cy="682800"/>
          </a:xfrm>
          <a:prstGeom prst="rect">
            <a:avLst/>
          </a:prstGeom>
        </p:spPr>
        <p:txBody>
          <a:bodyPr spcFirstLastPara="1" wrap="square" lIns="0" tIns="91425" rIns="0" bIns="91425" anchor="t" anchorCtr="0">
            <a:noAutofit/>
          </a:bodyPr>
          <a:lstStyle>
            <a:lvl1pPr lvl="0" rtl="0">
              <a:spcBef>
                <a:spcPts val="0"/>
              </a:spcBef>
              <a:spcAft>
                <a:spcPts val="0"/>
              </a:spcAft>
              <a:buNone/>
              <a:defRPr sz="1400"/>
            </a:lvl1pPr>
            <a:lvl2pPr lvl="1" rtl="0">
              <a:spcBef>
                <a:spcPts val="1600"/>
              </a:spcBef>
              <a:spcAft>
                <a:spcPts val="0"/>
              </a:spcAft>
              <a:buNone/>
              <a:defRPr sz="1400"/>
            </a:lvl2pPr>
            <a:lvl3pPr lvl="2" rtl="0">
              <a:spcBef>
                <a:spcPts val="1600"/>
              </a:spcBef>
              <a:spcAft>
                <a:spcPts val="0"/>
              </a:spcAft>
              <a:buNone/>
              <a:defRPr sz="1400"/>
            </a:lvl3pPr>
            <a:lvl4pPr lvl="3" rtl="0">
              <a:spcBef>
                <a:spcPts val="1600"/>
              </a:spcBef>
              <a:spcAft>
                <a:spcPts val="0"/>
              </a:spcAft>
              <a:buNone/>
              <a:defRPr sz="1400"/>
            </a:lvl4pPr>
            <a:lvl5pPr lvl="4" rtl="0">
              <a:spcBef>
                <a:spcPts val="1600"/>
              </a:spcBef>
              <a:spcAft>
                <a:spcPts val="0"/>
              </a:spcAft>
              <a:buNone/>
              <a:defRPr sz="1400"/>
            </a:lvl5pPr>
            <a:lvl6pPr lvl="5" rtl="0">
              <a:spcBef>
                <a:spcPts val="1600"/>
              </a:spcBef>
              <a:spcAft>
                <a:spcPts val="0"/>
              </a:spcAft>
              <a:buNone/>
              <a:defRPr sz="1400"/>
            </a:lvl6pPr>
            <a:lvl7pPr lvl="6" rtl="0">
              <a:spcBef>
                <a:spcPts val="1600"/>
              </a:spcBef>
              <a:spcAft>
                <a:spcPts val="0"/>
              </a:spcAft>
              <a:buNone/>
              <a:defRPr sz="1400"/>
            </a:lvl7pPr>
            <a:lvl8pPr lvl="7" rtl="0">
              <a:spcBef>
                <a:spcPts val="1600"/>
              </a:spcBef>
              <a:spcAft>
                <a:spcPts val="0"/>
              </a:spcAft>
              <a:buNone/>
              <a:defRPr sz="1400"/>
            </a:lvl8pPr>
            <a:lvl9pPr lvl="8" rtl="0">
              <a:spcBef>
                <a:spcPts val="1600"/>
              </a:spcBef>
              <a:spcAft>
                <a:spcPts val="1600"/>
              </a:spcAft>
              <a:buNone/>
              <a:defRPr sz="1400"/>
            </a:lvl9pPr>
          </a:lstStyle>
          <a:p>
            <a:endParaRPr/>
          </a:p>
        </p:txBody>
      </p:sp>
      <p:sp>
        <p:nvSpPr>
          <p:cNvPr id="24" name="Google Shape;24;p5"/>
          <p:cNvSpPr txBox="1">
            <a:spLocks noGrp="1"/>
          </p:cNvSpPr>
          <p:nvPr>
            <p:ph type="subTitle" idx="3"/>
          </p:nvPr>
        </p:nvSpPr>
        <p:spPr>
          <a:xfrm>
            <a:off x="4737648" y="2127875"/>
            <a:ext cx="3333300" cy="6828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000" b="1">
                <a:solidFill>
                  <a:schemeClr val="accent3"/>
                </a:solidFill>
                <a:latin typeface="Patrick Hand SC"/>
                <a:ea typeface="Patrick Hand SC"/>
                <a:cs typeface="Patrick Hand SC"/>
                <a:sym typeface="Patrick Hand SC"/>
              </a:defRPr>
            </a:lvl1pPr>
            <a:lvl2pPr lvl="1"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2pPr>
            <a:lvl3pPr lvl="2"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3pPr>
            <a:lvl4pPr lvl="3"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4pPr>
            <a:lvl5pPr lvl="4"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5pPr>
            <a:lvl6pPr lvl="5"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6pPr>
            <a:lvl7pPr lvl="6"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7pPr>
            <a:lvl8pPr lvl="7"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8pPr>
            <a:lvl9pPr lvl="8" rtl="0">
              <a:lnSpc>
                <a:spcPct val="80000"/>
              </a:lnSpc>
              <a:spcBef>
                <a:spcPts val="1600"/>
              </a:spcBef>
              <a:spcAft>
                <a:spcPts val="1600"/>
              </a:spcAft>
              <a:buNone/>
              <a:defRPr sz="2000" b="1">
                <a:solidFill>
                  <a:schemeClr val="accent3"/>
                </a:solidFill>
                <a:latin typeface="Patrick Hand SC"/>
                <a:ea typeface="Patrick Hand SC"/>
                <a:cs typeface="Patrick Hand SC"/>
                <a:sym typeface="Patrick Hand SC"/>
              </a:defRPr>
            </a:lvl9pPr>
          </a:lstStyle>
          <a:p>
            <a:endParaRPr/>
          </a:p>
        </p:txBody>
      </p:sp>
      <p:sp>
        <p:nvSpPr>
          <p:cNvPr id="25" name="Google Shape;25;p5"/>
          <p:cNvSpPr txBox="1">
            <a:spLocks noGrp="1"/>
          </p:cNvSpPr>
          <p:nvPr>
            <p:ph type="subTitle" idx="4"/>
          </p:nvPr>
        </p:nvSpPr>
        <p:spPr>
          <a:xfrm>
            <a:off x="4737648" y="2831850"/>
            <a:ext cx="3333300" cy="682800"/>
          </a:xfrm>
          <a:prstGeom prst="rect">
            <a:avLst/>
          </a:prstGeom>
        </p:spPr>
        <p:txBody>
          <a:bodyPr spcFirstLastPara="1" wrap="square" lIns="0" tIns="91425" rIns="0" bIns="91425" anchor="t" anchorCtr="0">
            <a:noAutofit/>
          </a:bodyPr>
          <a:lstStyle>
            <a:lvl1pPr lvl="0" rtl="0">
              <a:spcBef>
                <a:spcPts val="0"/>
              </a:spcBef>
              <a:spcAft>
                <a:spcPts val="0"/>
              </a:spcAft>
              <a:buNone/>
              <a:defRPr sz="1400"/>
            </a:lvl1pPr>
            <a:lvl2pPr lvl="1" rtl="0">
              <a:spcBef>
                <a:spcPts val="1600"/>
              </a:spcBef>
              <a:spcAft>
                <a:spcPts val="0"/>
              </a:spcAft>
              <a:buNone/>
              <a:defRPr sz="1400"/>
            </a:lvl2pPr>
            <a:lvl3pPr lvl="2" rtl="0">
              <a:spcBef>
                <a:spcPts val="1600"/>
              </a:spcBef>
              <a:spcAft>
                <a:spcPts val="0"/>
              </a:spcAft>
              <a:buNone/>
              <a:defRPr sz="1400"/>
            </a:lvl3pPr>
            <a:lvl4pPr lvl="3" rtl="0">
              <a:spcBef>
                <a:spcPts val="1600"/>
              </a:spcBef>
              <a:spcAft>
                <a:spcPts val="0"/>
              </a:spcAft>
              <a:buNone/>
              <a:defRPr sz="1400"/>
            </a:lvl4pPr>
            <a:lvl5pPr lvl="4" rtl="0">
              <a:spcBef>
                <a:spcPts val="1600"/>
              </a:spcBef>
              <a:spcAft>
                <a:spcPts val="0"/>
              </a:spcAft>
              <a:buNone/>
              <a:defRPr sz="1400"/>
            </a:lvl5pPr>
            <a:lvl6pPr lvl="5" rtl="0">
              <a:spcBef>
                <a:spcPts val="1600"/>
              </a:spcBef>
              <a:spcAft>
                <a:spcPts val="0"/>
              </a:spcAft>
              <a:buNone/>
              <a:defRPr sz="1400"/>
            </a:lvl6pPr>
            <a:lvl7pPr lvl="6" rtl="0">
              <a:spcBef>
                <a:spcPts val="1600"/>
              </a:spcBef>
              <a:spcAft>
                <a:spcPts val="0"/>
              </a:spcAft>
              <a:buNone/>
              <a:defRPr sz="1400"/>
            </a:lvl7pPr>
            <a:lvl8pPr lvl="7" rtl="0">
              <a:spcBef>
                <a:spcPts val="1600"/>
              </a:spcBef>
              <a:spcAft>
                <a:spcPts val="0"/>
              </a:spcAft>
              <a:buNone/>
              <a:defRPr sz="1400"/>
            </a:lvl8pPr>
            <a:lvl9pPr lvl="8" rtl="0">
              <a:spcBef>
                <a:spcPts val="1600"/>
              </a:spcBef>
              <a:spcAft>
                <a:spcPts val="1600"/>
              </a:spcAft>
              <a:buNone/>
              <a:defRPr sz="1400"/>
            </a:lvl9pPr>
          </a:lstStyle>
          <a:p>
            <a:endParaRPr/>
          </a:p>
        </p:txBody>
      </p:sp>
    </p:spTree>
    <p:extLst>
      <p:ext uri="{BB962C8B-B14F-4D97-AF65-F5344CB8AC3E}">
        <p14:creationId xmlns:p14="http://schemas.microsoft.com/office/powerpoint/2010/main" val="20970120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720150" y="445025"/>
            <a:ext cx="7703700" cy="11361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4846727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720000" y="482679"/>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30" name="Google Shape;30;p7"/>
          <p:cNvSpPr txBox="1">
            <a:spLocks noGrp="1"/>
          </p:cNvSpPr>
          <p:nvPr>
            <p:ph type="body" idx="1"/>
          </p:nvPr>
        </p:nvSpPr>
        <p:spPr>
          <a:xfrm>
            <a:off x="996225" y="1487350"/>
            <a:ext cx="3213900" cy="2781000"/>
          </a:xfrm>
          <a:prstGeom prst="rect">
            <a:avLst/>
          </a:prstGeom>
        </p:spPr>
        <p:txBody>
          <a:bodyPr spcFirstLastPara="1" wrap="square" lIns="91425" tIns="91425" rIns="91425" bIns="91425" anchor="ctr" anchorCtr="0">
            <a:noAutofit/>
          </a:bodyPr>
          <a:lstStyle>
            <a:lvl1pPr marL="457200" lvl="0" indent="-317500" rtl="0">
              <a:spcBef>
                <a:spcPts val="0"/>
              </a:spcBef>
              <a:spcAft>
                <a:spcPts val="0"/>
              </a:spcAft>
              <a:buClr>
                <a:schemeClr val="accent3"/>
              </a:buClr>
              <a:buSzPts val="1400"/>
              <a:buChar char="●"/>
              <a:defRPr sz="1600"/>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Tree>
    <p:extLst>
      <p:ext uri="{BB962C8B-B14F-4D97-AF65-F5344CB8AC3E}">
        <p14:creationId xmlns:p14="http://schemas.microsoft.com/office/powerpoint/2010/main" val="41844563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1"/>
        <p:cNvGrpSpPr/>
        <p:nvPr/>
      </p:nvGrpSpPr>
      <p:grpSpPr>
        <a:xfrm>
          <a:off x="0" y="0"/>
          <a:ext cx="0" cy="0"/>
          <a:chOff x="0" y="0"/>
          <a:chExt cx="0" cy="0"/>
        </a:xfrm>
      </p:grpSpPr>
      <p:sp>
        <p:nvSpPr>
          <p:cNvPr id="32" name="Google Shape;32;p8"/>
          <p:cNvSpPr txBox="1">
            <a:spLocks noGrp="1"/>
          </p:cNvSpPr>
          <p:nvPr>
            <p:ph type="title"/>
          </p:nvPr>
        </p:nvSpPr>
        <p:spPr>
          <a:xfrm>
            <a:off x="1388100" y="1137450"/>
            <a:ext cx="6367800" cy="28686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00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Tree>
    <p:extLst>
      <p:ext uri="{BB962C8B-B14F-4D97-AF65-F5344CB8AC3E}">
        <p14:creationId xmlns:p14="http://schemas.microsoft.com/office/powerpoint/2010/main" val="30639626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3"/>
        <p:cNvGrpSpPr/>
        <p:nvPr/>
      </p:nvGrpSpPr>
      <p:grpSpPr>
        <a:xfrm>
          <a:off x="0" y="0"/>
          <a:ext cx="0" cy="0"/>
          <a:chOff x="0" y="0"/>
          <a:chExt cx="0" cy="0"/>
        </a:xfrm>
      </p:grpSpPr>
      <p:sp>
        <p:nvSpPr>
          <p:cNvPr id="34" name="Google Shape;34;p9"/>
          <p:cNvSpPr txBox="1">
            <a:spLocks noGrp="1"/>
          </p:cNvSpPr>
          <p:nvPr>
            <p:ph type="title"/>
          </p:nvPr>
        </p:nvSpPr>
        <p:spPr>
          <a:xfrm>
            <a:off x="992625" y="1305975"/>
            <a:ext cx="2950800" cy="1055700"/>
          </a:xfrm>
          <a:prstGeom prst="rect">
            <a:avLst/>
          </a:prstGeom>
        </p:spPr>
        <p:txBody>
          <a:bodyPr spcFirstLastPara="1" wrap="square" lIns="91425" tIns="91425" rIns="91425" bIns="91425" anchor="b" anchorCtr="0">
            <a:noAutofit/>
          </a:bodyPr>
          <a:lstStyle>
            <a:lvl1pPr lvl="0">
              <a:spcBef>
                <a:spcPts val="0"/>
              </a:spcBef>
              <a:spcAft>
                <a:spcPts val="0"/>
              </a:spcAft>
              <a:buSzPts val="7000"/>
              <a:buNone/>
              <a:defRPr sz="7000"/>
            </a:lvl1pPr>
            <a:lvl2pPr lvl="1" algn="ctr">
              <a:spcBef>
                <a:spcPts val="0"/>
              </a:spcBef>
              <a:spcAft>
                <a:spcPts val="0"/>
              </a:spcAft>
              <a:buSzPts val="7000"/>
              <a:buNone/>
              <a:defRPr sz="7000"/>
            </a:lvl2pPr>
            <a:lvl3pPr lvl="2" algn="ctr">
              <a:spcBef>
                <a:spcPts val="0"/>
              </a:spcBef>
              <a:spcAft>
                <a:spcPts val="0"/>
              </a:spcAft>
              <a:buSzPts val="7000"/>
              <a:buNone/>
              <a:defRPr sz="7000"/>
            </a:lvl3pPr>
            <a:lvl4pPr lvl="3" algn="ctr">
              <a:spcBef>
                <a:spcPts val="0"/>
              </a:spcBef>
              <a:spcAft>
                <a:spcPts val="0"/>
              </a:spcAft>
              <a:buSzPts val="7000"/>
              <a:buNone/>
              <a:defRPr sz="7000"/>
            </a:lvl4pPr>
            <a:lvl5pPr lvl="4" algn="ctr">
              <a:spcBef>
                <a:spcPts val="0"/>
              </a:spcBef>
              <a:spcAft>
                <a:spcPts val="0"/>
              </a:spcAft>
              <a:buSzPts val="7000"/>
              <a:buNone/>
              <a:defRPr sz="7000"/>
            </a:lvl5pPr>
            <a:lvl6pPr lvl="5" algn="ctr">
              <a:spcBef>
                <a:spcPts val="0"/>
              </a:spcBef>
              <a:spcAft>
                <a:spcPts val="0"/>
              </a:spcAft>
              <a:buSzPts val="7000"/>
              <a:buNone/>
              <a:defRPr sz="7000"/>
            </a:lvl6pPr>
            <a:lvl7pPr lvl="6" algn="ctr">
              <a:spcBef>
                <a:spcPts val="0"/>
              </a:spcBef>
              <a:spcAft>
                <a:spcPts val="0"/>
              </a:spcAft>
              <a:buSzPts val="7000"/>
              <a:buNone/>
              <a:defRPr sz="7000"/>
            </a:lvl7pPr>
            <a:lvl8pPr lvl="7" algn="ctr">
              <a:spcBef>
                <a:spcPts val="0"/>
              </a:spcBef>
              <a:spcAft>
                <a:spcPts val="0"/>
              </a:spcAft>
              <a:buSzPts val="7000"/>
              <a:buNone/>
              <a:defRPr sz="7000"/>
            </a:lvl8pPr>
            <a:lvl9pPr lvl="8" algn="ctr">
              <a:spcBef>
                <a:spcPts val="0"/>
              </a:spcBef>
              <a:spcAft>
                <a:spcPts val="0"/>
              </a:spcAft>
              <a:buSzPts val="7000"/>
              <a:buNone/>
              <a:defRPr sz="7000"/>
            </a:lvl9pPr>
          </a:lstStyle>
          <a:p>
            <a:endParaRPr/>
          </a:p>
        </p:txBody>
      </p:sp>
      <p:sp>
        <p:nvSpPr>
          <p:cNvPr id="35" name="Google Shape;35;p9"/>
          <p:cNvSpPr txBox="1">
            <a:spLocks noGrp="1"/>
          </p:cNvSpPr>
          <p:nvPr>
            <p:ph type="subTitle" idx="1"/>
          </p:nvPr>
        </p:nvSpPr>
        <p:spPr>
          <a:xfrm>
            <a:off x="992625" y="2449425"/>
            <a:ext cx="2950800" cy="13881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000"/>
              <a:buNone/>
              <a:defRPr sz="2000"/>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a:endParaRPr/>
          </a:p>
        </p:txBody>
      </p:sp>
    </p:spTree>
    <p:extLst>
      <p:ext uri="{BB962C8B-B14F-4D97-AF65-F5344CB8AC3E}">
        <p14:creationId xmlns:p14="http://schemas.microsoft.com/office/powerpoint/2010/main" val="36222204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6"/>
        <p:cNvGrpSpPr/>
        <p:nvPr/>
      </p:nvGrpSpPr>
      <p:grpSpPr>
        <a:xfrm>
          <a:off x="0" y="0"/>
          <a:ext cx="0" cy="0"/>
          <a:chOff x="0" y="0"/>
          <a:chExt cx="0" cy="0"/>
        </a:xfrm>
      </p:grpSpPr>
      <p:sp>
        <p:nvSpPr>
          <p:cNvPr id="37" name="Google Shape;37;p10"/>
          <p:cNvSpPr txBox="1">
            <a:spLocks noGrp="1"/>
          </p:cNvSpPr>
          <p:nvPr>
            <p:ph type="title"/>
          </p:nvPr>
        </p:nvSpPr>
        <p:spPr>
          <a:xfrm>
            <a:off x="2385750" y="445025"/>
            <a:ext cx="4372500" cy="11361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7949218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8"/>
        <p:cNvGrpSpPr/>
        <p:nvPr/>
      </p:nvGrpSpPr>
      <p:grpSpPr>
        <a:xfrm>
          <a:off x="0" y="0"/>
          <a:ext cx="0" cy="0"/>
          <a:chOff x="0" y="0"/>
          <a:chExt cx="0" cy="0"/>
        </a:xfrm>
      </p:grpSpPr>
      <p:sp>
        <p:nvSpPr>
          <p:cNvPr id="39" name="Google Shape;39;p11"/>
          <p:cNvSpPr txBox="1">
            <a:spLocks noGrp="1"/>
          </p:cNvSpPr>
          <p:nvPr>
            <p:ph type="title" hasCustomPrompt="1"/>
          </p:nvPr>
        </p:nvSpPr>
        <p:spPr>
          <a:xfrm>
            <a:off x="1905000" y="1657350"/>
            <a:ext cx="5334000" cy="16410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3"/>
              </a:buClr>
              <a:buSzPts val="12000"/>
              <a:buNone/>
              <a:defRPr sz="10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0" name="Google Shape;40;p11"/>
          <p:cNvSpPr txBox="1">
            <a:spLocks noGrp="1"/>
          </p:cNvSpPr>
          <p:nvPr>
            <p:ph type="body" idx="1"/>
          </p:nvPr>
        </p:nvSpPr>
        <p:spPr>
          <a:xfrm>
            <a:off x="1905000" y="3304625"/>
            <a:ext cx="5334000" cy="524400"/>
          </a:xfrm>
          <a:prstGeom prst="rect">
            <a:avLst/>
          </a:prstGeom>
        </p:spPr>
        <p:txBody>
          <a:bodyPr spcFirstLastPara="1" wrap="square" lIns="91425" tIns="91425" rIns="91425" bIns="91425" anchor="t" anchorCtr="0">
            <a:noAutofit/>
          </a:bodyPr>
          <a:lstStyle>
            <a:lvl1pPr marL="457200" lvl="0" indent="-317500" algn="ctr">
              <a:spcBef>
                <a:spcPts val="0"/>
              </a:spcBef>
              <a:spcAft>
                <a:spcPts val="0"/>
              </a:spcAft>
              <a:buSzPts val="1400"/>
              <a:buChar char="●"/>
              <a:defRPr sz="1800"/>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Tree>
    <p:extLst>
      <p:ext uri="{BB962C8B-B14F-4D97-AF65-F5344CB8AC3E}">
        <p14:creationId xmlns:p14="http://schemas.microsoft.com/office/powerpoint/2010/main" val="37720963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41"/>
        <p:cNvGrpSpPr/>
        <p:nvPr/>
      </p:nvGrpSpPr>
      <p:grpSpPr>
        <a:xfrm>
          <a:off x="0" y="0"/>
          <a:ext cx="0" cy="0"/>
          <a:chOff x="0" y="0"/>
          <a:chExt cx="0" cy="0"/>
        </a:xfrm>
      </p:grpSpPr>
    </p:spTree>
    <p:extLst>
      <p:ext uri="{BB962C8B-B14F-4D97-AF65-F5344CB8AC3E}">
        <p14:creationId xmlns:p14="http://schemas.microsoft.com/office/powerpoint/2010/main" val="17141106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2"/>
        <p:cNvGrpSpPr/>
        <p:nvPr/>
      </p:nvGrpSpPr>
      <p:grpSpPr>
        <a:xfrm>
          <a:off x="0" y="0"/>
          <a:ext cx="0" cy="0"/>
          <a:chOff x="0" y="0"/>
          <a:chExt cx="0" cy="0"/>
        </a:xfrm>
      </p:grpSpPr>
      <p:sp>
        <p:nvSpPr>
          <p:cNvPr id="43" name="Google Shape;43;p13"/>
          <p:cNvSpPr txBox="1">
            <a:spLocks noGrp="1"/>
          </p:cNvSpPr>
          <p:nvPr>
            <p:ph type="title"/>
          </p:nvPr>
        </p:nvSpPr>
        <p:spPr>
          <a:xfrm>
            <a:off x="720000" y="482679"/>
            <a:ext cx="77040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44" name="Google Shape;44;p13"/>
          <p:cNvSpPr txBox="1">
            <a:spLocks noGrp="1"/>
          </p:cNvSpPr>
          <p:nvPr>
            <p:ph type="subTitle" idx="1"/>
          </p:nvPr>
        </p:nvSpPr>
        <p:spPr>
          <a:xfrm>
            <a:off x="2515650" y="1551800"/>
            <a:ext cx="1788300" cy="5727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Clr>
                <a:schemeClr val="accent3"/>
              </a:buClr>
              <a:buSzPts val="1800"/>
              <a:buFont typeface="Patrick Hand SC"/>
              <a:buNone/>
              <a:defRPr sz="2000" b="1">
                <a:solidFill>
                  <a:schemeClr val="accent3"/>
                </a:solidFill>
                <a:latin typeface="Patrick Hand SC"/>
                <a:ea typeface="Patrick Hand SC"/>
                <a:cs typeface="Patrick Hand SC"/>
                <a:sym typeface="Patrick Hand SC"/>
              </a:defRPr>
            </a:lvl1pPr>
            <a:lvl2pPr lvl="1" rtl="0">
              <a:lnSpc>
                <a:spcPct val="100000"/>
              </a:lnSpc>
              <a:spcBef>
                <a:spcPts val="1600"/>
              </a:spcBef>
              <a:spcAft>
                <a:spcPts val="0"/>
              </a:spcAft>
              <a:buClr>
                <a:schemeClr val="accent3"/>
              </a:buClr>
              <a:buSzPts val="1800"/>
              <a:buFont typeface="Patrick Hand SC"/>
              <a:buNone/>
              <a:defRPr sz="1800" b="1">
                <a:solidFill>
                  <a:schemeClr val="accent3"/>
                </a:solidFill>
                <a:latin typeface="Patrick Hand SC"/>
                <a:ea typeface="Patrick Hand SC"/>
                <a:cs typeface="Patrick Hand SC"/>
                <a:sym typeface="Patrick Hand SC"/>
              </a:defRPr>
            </a:lvl2pPr>
            <a:lvl3pPr lvl="2" rtl="0">
              <a:lnSpc>
                <a:spcPct val="100000"/>
              </a:lnSpc>
              <a:spcBef>
                <a:spcPts val="1600"/>
              </a:spcBef>
              <a:spcAft>
                <a:spcPts val="0"/>
              </a:spcAft>
              <a:buClr>
                <a:schemeClr val="accent3"/>
              </a:buClr>
              <a:buSzPts val="1800"/>
              <a:buFont typeface="Patrick Hand SC"/>
              <a:buNone/>
              <a:defRPr sz="1800" b="1">
                <a:solidFill>
                  <a:schemeClr val="accent3"/>
                </a:solidFill>
                <a:latin typeface="Patrick Hand SC"/>
                <a:ea typeface="Patrick Hand SC"/>
                <a:cs typeface="Patrick Hand SC"/>
                <a:sym typeface="Patrick Hand SC"/>
              </a:defRPr>
            </a:lvl3pPr>
            <a:lvl4pPr lvl="3" rtl="0">
              <a:lnSpc>
                <a:spcPct val="100000"/>
              </a:lnSpc>
              <a:spcBef>
                <a:spcPts val="1600"/>
              </a:spcBef>
              <a:spcAft>
                <a:spcPts val="0"/>
              </a:spcAft>
              <a:buClr>
                <a:schemeClr val="accent3"/>
              </a:buClr>
              <a:buSzPts val="1800"/>
              <a:buFont typeface="Patrick Hand SC"/>
              <a:buNone/>
              <a:defRPr sz="1800" b="1">
                <a:solidFill>
                  <a:schemeClr val="accent3"/>
                </a:solidFill>
                <a:latin typeface="Patrick Hand SC"/>
                <a:ea typeface="Patrick Hand SC"/>
                <a:cs typeface="Patrick Hand SC"/>
                <a:sym typeface="Patrick Hand SC"/>
              </a:defRPr>
            </a:lvl4pPr>
            <a:lvl5pPr lvl="4" rtl="0">
              <a:lnSpc>
                <a:spcPct val="100000"/>
              </a:lnSpc>
              <a:spcBef>
                <a:spcPts val="1600"/>
              </a:spcBef>
              <a:spcAft>
                <a:spcPts val="0"/>
              </a:spcAft>
              <a:buClr>
                <a:schemeClr val="accent3"/>
              </a:buClr>
              <a:buSzPts val="1800"/>
              <a:buFont typeface="Patrick Hand SC"/>
              <a:buNone/>
              <a:defRPr sz="1800" b="1">
                <a:solidFill>
                  <a:schemeClr val="accent3"/>
                </a:solidFill>
                <a:latin typeface="Patrick Hand SC"/>
                <a:ea typeface="Patrick Hand SC"/>
                <a:cs typeface="Patrick Hand SC"/>
                <a:sym typeface="Patrick Hand SC"/>
              </a:defRPr>
            </a:lvl5pPr>
            <a:lvl6pPr lvl="5" rtl="0">
              <a:lnSpc>
                <a:spcPct val="100000"/>
              </a:lnSpc>
              <a:spcBef>
                <a:spcPts val="1600"/>
              </a:spcBef>
              <a:spcAft>
                <a:spcPts val="0"/>
              </a:spcAft>
              <a:buClr>
                <a:schemeClr val="accent3"/>
              </a:buClr>
              <a:buSzPts val="1800"/>
              <a:buFont typeface="Patrick Hand SC"/>
              <a:buNone/>
              <a:defRPr sz="1800" b="1">
                <a:solidFill>
                  <a:schemeClr val="accent3"/>
                </a:solidFill>
                <a:latin typeface="Patrick Hand SC"/>
                <a:ea typeface="Patrick Hand SC"/>
                <a:cs typeface="Patrick Hand SC"/>
                <a:sym typeface="Patrick Hand SC"/>
              </a:defRPr>
            </a:lvl6pPr>
            <a:lvl7pPr lvl="6" rtl="0">
              <a:lnSpc>
                <a:spcPct val="100000"/>
              </a:lnSpc>
              <a:spcBef>
                <a:spcPts val="1600"/>
              </a:spcBef>
              <a:spcAft>
                <a:spcPts val="0"/>
              </a:spcAft>
              <a:buClr>
                <a:schemeClr val="accent3"/>
              </a:buClr>
              <a:buSzPts val="1800"/>
              <a:buFont typeface="Patrick Hand SC"/>
              <a:buNone/>
              <a:defRPr sz="1800" b="1">
                <a:solidFill>
                  <a:schemeClr val="accent3"/>
                </a:solidFill>
                <a:latin typeface="Patrick Hand SC"/>
                <a:ea typeface="Patrick Hand SC"/>
                <a:cs typeface="Patrick Hand SC"/>
                <a:sym typeface="Patrick Hand SC"/>
              </a:defRPr>
            </a:lvl7pPr>
            <a:lvl8pPr lvl="7" rtl="0">
              <a:lnSpc>
                <a:spcPct val="100000"/>
              </a:lnSpc>
              <a:spcBef>
                <a:spcPts val="1600"/>
              </a:spcBef>
              <a:spcAft>
                <a:spcPts val="0"/>
              </a:spcAft>
              <a:buClr>
                <a:schemeClr val="accent3"/>
              </a:buClr>
              <a:buSzPts val="1800"/>
              <a:buFont typeface="Patrick Hand SC"/>
              <a:buNone/>
              <a:defRPr sz="1800" b="1">
                <a:solidFill>
                  <a:schemeClr val="accent3"/>
                </a:solidFill>
                <a:latin typeface="Patrick Hand SC"/>
                <a:ea typeface="Patrick Hand SC"/>
                <a:cs typeface="Patrick Hand SC"/>
                <a:sym typeface="Patrick Hand SC"/>
              </a:defRPr>
            </a:lvl8pPr>
            <a:lvl9pPr lvl="8" rtl="0">
              <a:lnSpc>
                <a:spcPct val="100000"/>
              </a:lnSpc>
              <a:spcBef>
                <a:spcPts val="1600"/>
              </a:spcBef>
              <a:spcAft>
                <a:spcPts val="1600"/>
              </a:spcAft>
              <a:buClr>
                <a:schemeClr val="accent3"/>
              </a:buClr>
              <a:buSzPts val="1800"/>
              <a:buFont typeface="Patrick Hand SC"/>
              <a:buNone/>
              <a:defRPr sz="1800" b="1">
                <a:solidFill>
                  <a:schemeClr val="accent3"/>
                </a:solidFill>
                <a:latin typeface="Patrick Hand SC"/>
                <a:ea typeface="Patrick Hand SC"/>
                <a:cs typeface="Patrick Hand SC"/>
                <a:sym typeface="Patrick Hand SC"/>
              </a:defRPr>
            </a:lvl9pPr>
          </a:lstStyle>
          <a:p>
            <a:endParaRPr/>
          </a:p>
        </p:txBody>
      </p:sp>
      <p:sp>
        <p:nvSpPr>
          <p:cNvPr id="45" name="Google Shape;45;p13"/>
          <p:cNvSpPr txBox="1">
            <a:spLocks noGrp="1"/>
          </p:cNvSpPr>
          <p:nvPr>
            <p:ph type="subTitle" idx="2"/>
          </p:nvPr>
        </p:nvSpPr>
        <p:spPr>
          <a:xfrm>
            <a:off x="6225925" y="1551800"/>
            <a:ext cx="1175100" cy="5727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Clr>
                <a:schemeClr val="accent3"/>
              </a:buClr>
              <a:buSzPts val="1800"/>
              <a:buFont typeface="Patrick Hand SC"/>
              <a:buNone/>
              <a:defRPr sz="2000" b="1">
                <a:solidFill>
                  <a:schemeClr val="accent3"/>
                </a:solidFill>
                <a:latin typeface="Patrick Hand SC"/>
                <a:ea typeface="Patrick Hand SC"/>
                <a:cs typeface="Patrick Hand SC"/>
                <a:sym typeface="Patrick Hand SC"/>
              </a:defRPr>
            </a:lvl1pPr>
            <a:lvl2pPr lvl="1" rtl="0">
              <a:lnSpc>
                <a:spcPct val="100000"/>
              </a:lnSpc>
              <a:spcBef>
                <a:spcPts val="1600"/>
              </a:spcBef>
              <a:spcAft>
                <a:spcPts val="0"/>
              </a:spcAft>
              <a:buClr>
                <a:schemeClr val="accent3"/>
              </a:buClr>
              <a:buSzPts val="1800"/>
              <a:buFont typeface="Patrick Hand SC"/>
              <a:buNone/>
              <a:defRPr sz="1800" b="1">
                <a:solidFill>
                  <a:schemeClr val="accent3"/>
                </a:solidFill>
                <a:latin typeface="Patrick Hand SC"/>
                <a:ea typeface="Patrick Hand SC"/>
                <a:cs typeface="Patrick Hand SC"/>
                <a:sym typeface="Patrick Hand SC"/>
              </a:defRPr>
            </a:lvl2pPr>
            <a:lvl3pPr lvl="2" rtl="0">
              <a:lnSpc>
                <a:spcPct val="100000"/>
              </a:lnSpc>
              <a:spcBef>
                <a:spcPts val="1600"/>
              </a:spcBef>
              <a:spcAft>
                <a:spcPts val="0"/>
              </a:spcAft>
              <a:buClr>
                <a:schemeClr val="accent3"/>
              </a:buClr>
              <a:buSzPts val="1800"/>
              <a:buFont typeface="Patrick Hand SC"/>
              <a:buNone/>
              <a:defRPr sz="1800" b="1">
                <a:solidFill>
                  <a:schemeClr val="accent3"/>
                </a:solidFill>
                <a:latin typeface="Patrick Hand SC"/>
                <a:ea typeface="Patrick Hand SC"/>
                <a:cs typeface="Patrick Hand SC"/>
                <a:sym typeface="Patrick Hand SC"/>
              </a:defRPr>
            </a:lvl3pPr>
            <a:lvl4pPr lvl="3" rtl="0">
              <a:lnSpc>
                <a:spcPct val="100000"/>
              </a:lnSpc>
              <a:spcBef>
                <a:spcPts val="1600"/>
              </a:spcBef>
              <a:spcAft>
                <a:spcPts val="0"/>
              </a:spcAft>
              <a:buClr>
                <a:schemeClr val="accent3"/>
              </a:buClr>
              <a:buSzPts val="1800"/>
              <a:buFont typeface="Patrick Hand SC"/>
              <a:buNone/>
              <a:defRPr sz="1800" b="1">
                <a:solidFill>
                  <a:schemeClr val="accent3"/>
                </a:solidFill>
                <a:latin typeface="Patrick Hand SC"/>
                <a:ea typeface="Patrick Hand SC"/>
                <a:cs typeface="Patrick Hand SC"/>
                <a:sym typeface="Patrick Hand SC"/>
              </a:defRPr>
            </a:lvl4pPr>
            <a:lvl5pPr lvl="4" rtl="0">
              <a:lnSpc>
                <a:spcPct val="100000"/>
              </a:lnSpc>
              <a:spcBef>
                <a:spcPts val="1600"/>
              </a:spcBef>
              <a:spcAft>
                <a:spcPts val="0"/>
              </a:spcAft>
              <a:buClr>
                <a:schemeClr val="accent3"/>
              </a:buClr>
              <a:buSzPts val="1800"/>
              <a:buFont typeface="Patrick Hand SC"/>
              <a:buNone/>
              <a:defRPr sz="1800" b="1">
                <a:solidFill>
                  <a:schemeClr val="accent3"/>
                </a:solidFill>
                <a:latin typeface="Patrick Hand SC"/>
                <a:ea typeface="Patrick Hand SC"/>
                <a:cs typeface="Patrick Hand SC"/>
                <a:sym typeface="Patrick Hand SC"/>
              </a:defRPr>
            </a:lvl5pPr>
            <a:lvl6pPr lvl="5" rtl="0">
              <a:lnSpc>
                <a:spcPct val="100000"/>
              </a:lnSpc>
              <a:spcBef>
                <a:spcPts val="1600"/>
              </a:spcBef>
              <a:spcAft>
                <a:spcPts val="0"/>
              </a:spcAft>
              <a:buClr>
                <a:schemeClr val="accent3"/>
              </a:buClr>
              <a:buSzPts val="1800"/>
              <a:buFont typeface="Patrick Hand SC"/>
              <a:buNone/>
              <a:defRPr sz="1800" b="1">
                <a:solidFill>
                  <a:schemeClr val="accent3"/>
                </a:solidFill>
                <a:latin typeface="Patrick Hand SC"/>
                <a:ea typeface="Patrick Hand SC"/>
                <a:cs typeface="Patrick Hand SC"/>
                <a:sym typeface="Patrick Hand SC"/>
              </a:defRPr>
            </a:lvl6pPr>
            <a:lvl7pPr lvl="6" rtl="0">
              <a:lnSpc>
                <a:spcPct val="100000"/>
              </a:lnSpc>
              <a:spcBef>
                <a:spcPts val="1600"/>
              </a:spcBef>
              <a:spcAft>
                <a:spcPts val="0"/>
              </a:spcAft>
              <a:buClr>
                <a:schemeClr val="accent3"/>
              </a:buClr>
              <a:buSzPts val="1800"/>
              <a:buFont typeface="Patrick Hand SC"/>
              <a:buNone/>
              <a:defRPr sz="1800" b="1">
                <a:solidFill>
                  <a:schemeClr val="accent3"/>
                </a:solidFill>
                <a:latin typeface="Patrick Hand SC"/>
                <a:ea typeface="Patrick Hand SC"/>
                <a:cs typeface="Patrick Hand SC"/>
                <a:sym typeface="Patrick Hand SC"/>
              </a:defRPr>
            </a:lvl7pPr>
            <a:lvl8pPr lvl="7" rtl="0">
              <a:lnSpc>
                <a:spcPct val="100000"/>
              </a:lnSpc>
              <a:spcBef>
                <a:spcPts val="1600"/>
              </a:spcBef>
              <a:spcAft>
                <a:spcPts val="0"/>
              </a:spcAft>
              <a:buClr>
                <a:schemeClr val="accent3"/>
              </a:buClr>
              <a:buSzPts val="1800"/>
              <a:buFont typeface="Patrick Hand SC"/>
              <a:buNone/>
              <a:defRPr sz="1800" b="1">
                <a:solidFill>
                  <a:schemeClr val="accent3"/>
                </a:solidFill>
                <a:latin typeface="Patrick Hand SC"/>
                <a:ea typeface="Patrick Hand SC"/>
                <a:cs typeface="Patrick Hand SC"/>
                <a:sym typeface="Patrick Hand SC"/>
              </a:defRPr>
            </a:lvl8pPr>
            <a:lvl9pPr lvl="8" rtl="0">
              <a:lnSpc>
                <a:spcPct val="100000"/>
              </a:lnSpc>
              <a:spcBef>
                <a:spcPts val="1600"/>
              </a:spcBef>
              <a:spcAft>
                <a:spcPts val="1600"/>
              </a:spcAft>
              <a:buClr>
                <a:schemeClr val="accent3"/>
              </a:buClr>
              <a:buSzPts val="1800"/>
              <a:buFont typeface="Patrick Hand SC"/>
              <a:buNone/>
              <a:defRPr sz="1800" b="1">
                <a:solidFill>
                  <a:schemeClr val="accent3"/>
                </a:solidFill>
                <a:latin typeface="Patrick Hand SC"/>
                <a:ea typeface="Patrick Hand SC"/>
                <a:cs typeface="Patrick Hand SC"/>
                <a:sym typeface="Patrick Hand SC"/>
              </a:defRPr>
            </a:lvl9pPr>
          </a:lstStyle>
          <a:p>
            <a:endParaRPr/>
          </a:p>
        </p:txBody>
      </p:sp>
      <p:sp>
        <p:nvSpPr>
          <p:cNvPr id="46" name="Google Shape;46;p13"/>
          <p:cNvSpPr txBox="1">
            <a:spLocks noGrp="1"/>
          </p:cNvSpPr>
          <p:nvPr>
            <p:ph type="subTitle" idx="3"/>
          </p:nvPr>
        </p:nvSpPr>
        <p:spPr>
          <a:xfrm>
            <a:off x="6225925" y="2083999"/>
            <a:ext cx="17883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47" name="Google Shape;47;p13"/>
          <p:cNvSpPr txBox="1">
            <a:spLocks noGrp="1"/>
          </p:cNvSpPr>
          <p:nvPr>
            <p:ph type="subTitle" idx="4"/>
          </p:nvPr>
        </p:nvSpPr>
        <p:spPr>
          <a:xfrm>
            <a:off x="2515650" y="2083999"/>
            <a:ext cx="17883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48" name="Google Shape;48;p13"/>
          <p:cNvSpPr txBox="1">
            <a:spLocks noGrp="1"/>
          </p:cNvSpPr>
          <p:nvPr>
            <p:ph type="subTitle" idx="5"/>
          </p:nvPr>
        </p:nvSpPr>
        <p:spPr>
          <a:xfrm>
            <a:off x="2515650" y="3145400"/>
            <a:ext cx="1788300" cy="5727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Clr>
                <a:schemeClr val="accent3"/>
              </a:buClr>
              <a:buSzPts val="1800"/>
              <a:buFont typeface="Patrick Hand SC"/>
              <a:buNone/>
              <a:defRPr sz="2000" b="1">
                <a:solidFill>
                  <a:schemeClr val="accent3"/>
                </a:solidFill>
                <a:latin typeface="Patrick Hand SC"/>
                <a:ea typeface="Patrick Hand SC"/>
                <a:cs typeface="Patrick Hand SC"/>
                <a:sym typeface="Patrick Hand SC"/>
              </a:defRPr>
            </a:lvl1pPr>
            <a:lvl2pPr lvl="1" rtl="0">
              <a:lnSpc>
                <a:spcPct val="100000"/>
              </a:lnSpc>
              <a:spcBef>
                <a:spcPts val="1600"/>
              </a:spcBef>
              <a:spcAft>
                <a:spcPts val="0"/>
              </a:spcAft>
              <a:buClr>
                <a:schemeClr val="accent3"/>
              </a:buClr>
              <a:buSzPts val="1800"/>
              <a:buFont typeface="Patrick Hand SC"/>
              <a:buNone/>
              <a:defRPr sz="1800" b="1">
                <a:solidFill>
                  <a:schemeClr val="accent3"/>
                </a:solidFill>
                <a:latin typeface="Patrick Hand SC"/>
                <a:ea typeface="Patrick Hand SC"/>
                <a:cs typeface="Patrick Hand SC"/>
                <a:sym typeface="Patrick Hand SC"/>
              </a:defRPr>
            </a:lvl2pPr>
            <a:lvl3pPr lvl="2" rtl="0">
              <a:lnSpc>
                <a:spcPct val="100000"/>
              </a:lnSpc>
              <a:spcBef>
                <a:spcPts val="1600"/>
              </a:spcBef>
              <a:spcAft>
                <a:spcPts val="0"/>
              </a:spcAft>
              <a:buClr>
                <a:schemeClr val="accent3"/>
              </a:buClr>
              <a:buSzPts val="1800"/>
              <a:buFont typeface="Patrick Hand SC"/>
              <a:buNone/>
              <a:defRPr sz="1800" b="1">
                <a:solidFill>
                  <a:schemeClr val="accent3"/>
                </a:solidFill>
                <a:latin typeface="Patrick Hand SC"/>
                <a:ea typeface="Patrick Hand SC"/>
                <a:cs typeface="Patrick Hand SC"/>
                <a:sym typeface="Patrick Hand SC"/>
              </a:defRPr>
            </a:lvl3pPr>
            <a:lvl4pPr lvl="3" rtl="0">
              <a:lnSpc>
                <a:spcPct val="100000"/>
              </a:lnSpc>
              <a:spcBef>
                <a:spcPts val="1600"/>
              </a:spcBef>
              <a:spcAft>
                <a:spcPts val="0"/>
              </a:spcAft>
              <a:buClr>
                <a:schemeClr val="accent3"/>
              </a:buClr>
              <a:buSzPts val="1800"/>
              <a:buFont typeface="Patrick Hand SC"/>
              <a:buNone/>
              <a:defRPr sz="1800" b="1">
                <a:solidFill>
                  <a:schemeClr val="accent3"/>
                </a:solidFill>
                <a:latin typeface="Patrick Hand SC"/>
                <a:ea typeface="Patrick Hand SC"/>
                <a:cs typeface="Patrick Hand SC"/>
                <a:sym typeface="Patrick Hand SC"/>
              </a:defRPr>
            </a:lvl4pPr>
            <a:lvl5pPr lvl="4" rtl="0">
              <a:lnSpc>
                <a:spcPct val="100000"/>
              </a:lnSpc>
              <a:spcBef>
                <a:spcPts val="1600"/>
              </a:spcBef>
              <a:spcAft>
                <a:spcPts val="0"/>
              </a:spcAft>
              <a:buClr>
                <a:schemeClr val="accent3"/>
              </a:buClr>
              <a:buSzPts val="1800"/>
              <a:buFont typeface="Patrick Hand SC"/>
              <a:buNone/>
              <a:defRPr sz="1800" b="1">
                <a:solidFill>
                  <a:schemeClr val="accent3"/>
                </a:solidFill>
                <a:latin typeface="Patrick Hand SC"/>
                <a:ea typeface="Patrick Hand SC"/>
                <a:cs typeface="Patrick Hand SC"/>
                <a:sym typeface="Patrick Hand SC"/>
              </a:defRPr>
            </a:lvl5pPr>
            <a:lvl6pPr lvl="5" rtl="0">
              <a:lnSpc>
                <a:spcPct val="100000"/>
              </a:lnSpc>
              <a:spcBef>
                <a:spcPts val="1600"/>
              </a:spcBef>
              <a:spcAft>
                <a:spcPts val="0"/>
              </a:spcAft>
              <a:buClr>
                <a:schemeClr val="accent3"/>
              </a:buClr>
              <a:buSzPts val="1800"/>
              <a:buFont typeface="Patrick Hand SC"/>
              <a:buNone/>
              <a:defRPr sz="1800" b="1">
                <a:solidFill>
                  <a:schemeClr val="accent3"/>
                </a:solidFill>
                <a:latin typeface="Patrick Hand SC"/>
                <a:ea typeface="Patrick Hand SC"/>
                <a:cs typeface="Patrick Hand SC"/>
                <a:sym typeface="Patrick Hand SC"/>
              </a:defRPr>
            </a:lvl6pPr>
            <a:lvl7pPr lvl="6" rtl="0">
              <a:lnSpc>
                <a:spcPct val="100000"/>
              </a:lnSpc>
              <a:spcBef>
                <a:spcPts val="1600"/>
              </a:spcBef>
              <a:spcAft>
                <a:spcPts val="0"/>
              </a:spcAft>
              <a:buClr>
                <a:schemeClr val="accent3"/>
              </a:buClr>
              <a:buSzPts val="1800"/>
              <a:buFont typeface="Patrick Hand SC"/>
              <a:buNone/>
              <a:defRPr sz="1800" b="1">
                <a:solidFill>
                  <a:schemeClr val="accent3"/>
                </a:solidFill>
                <a:latin typeface="Patrick Hand SC"/>
                <a:ea typeface="Patrick Hand SC"/>
                <a:cs typeface="Patrick Hand SC"/>
                <a:sym typeface="Patrick Hand SC"/>
              </a:defRPr>
            </a:lvl7pPr>
            <a:lvl8pPr lvl="7" rtl="0">
              <a:lnSpc>
                <a:spcPct val="100000"/>
              </a:lnSpc>
              <a:spcBef>
                <a:spcPts val="1600"/>
              </a:spcBef>
              <a:spcAft>
                <a:spcPts val="0"/>
              </a:spcAft>
              <a:buClr>
                <a:schemeClr val="accent3"/>
              </a:buClr>
              <a:buSzPts val="1800"/>
              <a:buFont typeface="Patrick Hand SC"/>
              <a:buNone/>
              <a:defRPr sz="1800" b="1">
                <a:solidFill>
                  <a:schemeClr val="accent3"/>
                </a:solidFill>
                <a:latin typeface="Patrick Hand SC"/>
                <a:ea typeface="Patrick Hand SC"/>
                <a:cs typeface="Patrick Hand SC"/>
                <a:sym typeface="Patrick Hand SC"/>
              </a:defRPr>
            </a:lvl8pPr>
            <a:lvl9pPr lvl="8" rtl="0">
              <a:lnSpc>
                <a:spcPct val="100000"/>
              </a:lnSpc>
              <a:spcBef>
                <a:spcPts val="1600"/>
              </a:spcBef>
              <a:spcAft>
                <a:spcPts val="1600"/>
              </a:spcAft>
              <a:buClr>
                <a:schemeClr val="accent3"/>
              </a:buClr>
              <a:buSzPts val="1800"/>
              <a:buFont typeface="Patrick Hand SC"/>
              <a:buNone/>
              <a:defRPr sz="1800" b="1">
                <a:solidFill>
                  <a:schemeClr val="accent3"/>
                </a:solidFill>
                <a:latin typeface="Patrick Hand SC"/>
                <a:ea typeface="Patrick Hand SC"/>
                <a:cs typeface="Patrick Hand SC"/>
                <a:sym typeface="Patrick Hand SC"/>
              </a:defRPr>
            </a:lvl9pPr>
          </a:lstStyle>
          <a:p>
            <a:endParaRPr/>
          </a:p>
        </p:txBody>
      </p:sp>
      <p:sp>
        <p:nvSpPr>
          <p:cNvPr id="49" name="Google Shape;49;p13"/>
          <p:cNvSpPr txBox="1">
            <a:spLocks noGrp="1"/>
          </p:cNvSpPr>
          <p:nvPr>
            <p:ph type="subTitle" idx="6"/>
          </p:nvPr>
        </p:nvSpPr>
        <p:spPr>
          <a:xfrm>
            <a:off x="6225925" y="3145400"/>
            <a:ext cx="1788300" cy="5727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Clr>
                <a:schemeClr val="accent3"/>
              </a:buClr>
              <a:buSzPts val="1800"/>
              <a:buFont typeface="Patrick Hand SC"/>
              <a:buNone/>
              <a:defRPr sz="2000" b="1">
                <a:solidFill>
                  <a:schemeClr val="accent3"/>
                </a:solidFill>
                <a:latin typeface="Patrick Hand SC"/>
                <a:ea typeface="Patrick Hand SC"/>
                <a:cs typeface="Patrick Hand SC"/>
                <a:sym typeface="Patrick Hand SC"/>
              </a:defRPr>
            </a:lvl1pPr>
            <a:lvl2pPr lvl="1" rtl="0">
              <a:lnSpc>
                <a:spcPct val="100000"/>
              </a:lnSpc>
              <a:spcBef>
                <a:spcPts val="1600"/>
              </a:spcBef>
              <a:spcAft>
                <a:spcPts val="0"/>
              </a:spcAft>
              <a:buClr>
                <a:schemeClr val="accent3"/>
              </a:buClr>
              <a:buSzPts val="1800"/>
              <a:buFont typeface="Patrick Hand SC"/>
              <a:buNone/>
              <a:defRPr sz="1800" b="1">
                <a:solidFill>
                  <a:schemeClr val="accent3"/>
                </a:solidFill>
                <a:latin typeface="Patrick Hand SC"/>
                <a:ea typeface="Patrick Hand SC"/>
                <a:cs typeface="Patrick Hand SC"/>
                <a:sym typeface="Patrick Hand SC"/>
              </a:defRPr>
            </a:lvl2pPr>
            <a:lvl3pPr lvl="2" rtl="0">
              <a:lnSpc>
                <a:spcPct val="100000"/>
              </a:lnSpc>
              <a:spcBef>
                <a:spcPts val="1600"/>
              </a:spcBef>
              <a:spcAft>
                <a:spcPts val="0"/>
              </a:spcAft>
              <a:buClr>
                <a:schemeClr val="accent3"/>
              </a:buClr>
              <a:buSzPts val="1800"/>
              <a:buFont typeface="Patrick Hand SC"/>
              <a:buNone/>
              <a:defRPr sz="1800" b="1">
                <a:solidFill>
                  <a:schemeClr val="accent3"/>
                </a:solidFill>
                <a:latin typeface="Patrick Hand SC"/>
                <a:ea typeface="Patrick Hand SC"/>
                <a:cs typeface="Patrick Hand SC"/>
                <a:sym typeface="Patrick Hand SC"/>
              </a:defRPr>
            </a:lvl3pPr>
            <a:lvl4pPr lvl="3" rtl="0">
              <a:lnSpc>
                <a:spcPct val="100000"/>
              </a:lnSpc>
              <a:spcBef>
                <a:spcPts val="1600"/>
              </a:spcBef>
              <a:spcAft>
                <a:spcPts val="0"/>
              </a:spcAft>
              <a:buClr>
                <a:schemeClr val="accent3"/>
              </a:buClr>
              <a:buSzPts val="1800"/>
              <a:buFont typeface="Patrick Hand SC"/>
              <a:buNone/>
              <a:defRPr sz="1800" b="1">
                <a:solidFill>
                  <a:schemeClr val="accent3"/>
                </a:solidFill>
                <a:latin typeface="Patrick Hand SC"/>
                <a:ea typeface="Patrick Hand SC"/>
                <a:cs typeface="Patrick Hand SC"/>
                <a:sym typeface="Patrick Hand SC"/>
              </a:defRPr>
            </a:lvl4pPr>
            <a:lvl5pPr lvl="4" rtl="0">
              <a:lnSpc>
                <a:spcPct val="100000"/>
              </a:lnSpc>
              <a:spcBef>
                <a:spcPts val="1600"/>
              </a:spcBef>
              <a:spcAft>
                <a:spcPts val="0"/>
              </a:spcAft>
              <a:buClr>
                <a:schemeClr val="accent3"/>
              </a:buClr>
              <a:buSzPts val="1800"/>
              <a:buFont typeface="Patrick Hand SC"/>
              <a:buNone/>
              <a:defRPr sz="1800" b="1">
                <a:solidFill>
                  <a:schemeClr val="accent3"/>
                </a:solidFill>
                <a:latin typeface="Patrick Hand SC"/>
                <a:ea typeface="Patrick Hand SC"/>
                <a:cs typeface="Patrick Hand SC"/>
                <a:sym typeface="Patrick Hand SC"/>
              </a:defRPr>
            </a:lvl5pPr>
            <a:lvl6pPr lvl="5" rtl="0">
              <a:lnSpc>
                <a:spcPct val="100000"/>
              </a:lnSpc>
              <a:spcBef>
                <a:spcPts val="1600"/>
              </a:spcBef>
              <a:spcAft>
                <a:spcPts val="0"/>
              </a:spcAft>
              <a:buClr>
                <a:schemeClr val="accent3"/>
              </a:buClr>
              <a:buSzPts val="1800"/>
              <a:buFont typeface="Patrick Hand SC"/>
              <a:buNone/>
              <a:defRPr sz="1800" b="1">
                <a:solidFill>
                  <a:schemeClr val="accent3"/>
                </a:solidFill>
                <a:latin typeface="Patrick Hand SC"/>
                <a:ea typeface="Patrick Hand SC"/>
                <a:cs typeface="Patrick Hand SC"/>
                <a:sym typeface="Patrick Hand SC"/>
              </a:defRPr>
            </a:lvl6pPr>
            <a:lvl7pPr lvl="6" rtl="0">
              <a:lnSpc>
                <a:spcPct val="100000"/>
              </a:lnSpc>
              <a:spcBef>
                <a:spcPts val="1600"/>
              </a:spcBef>
              <a:spcAft>
                <a:spcPts val="0"/>
              </a:spcAft>
              <a:buClr>
                <a:schemeClr val="accent3"/>
              </a:buClr>
              <a:buSzPts val="1800"/>
              <a:buFont typeface="Patrick Hand SC"/>
              <a:buNone/>
              <a:defRPr sz="1800" b="1">
                <a:solidFill>
                  <a:schemeClr val="accent3"/>
                </a:solidFill>
                <a:latin typeface="Patrick Hand SC"/>
                <a:ea typeface="Patrick Hand SC"/>
                <a:cs typeface="Patrick Hand SC"/>
                <a:sym typeface="Patrick Hand SC"/>
              </a:defRPr>
            </a:lvl7pPr>
            <a:lvl8pPr lvl="7" rtl="0">
              <a:lnSpc>
                <a:spcPct val="100000"/>
              </a:lnSpc>
              <a:spcBef>
                <a:spcPts val="1600"/>
              </a:spcBef>
              <a:spcAft>
                <a:spcPts val="0"/>
              </a:spcAft>
              <a:buClr>
                <a:schemeClr val="accent3"/>
              </a:buClr>
              <a:buSzPts val="1800"/>
              <a:buFont typeface="Patrick Hand SC"/>
              <a:buNone/>
              <a:defRPr sz="1800" b="1">
                <a:solidFill>
                  <a:schemeClr val="accent3"/>
                </a:solidFill>
                <a:latin typeface="Patrick Hand SC"/>
                <a:ea typeface="Patrick Hand SC"/>
                <a:cs typeface="Patrick Hand SC"/>
                <a:sym typeface="Patrick Hand SC"/>
              </a:defRPr>
            </a:lvl8pPr>
            <a:lvl9pPr lvl="8" rtl="0">
              <a:lnSpc>
                <a:spcPct val="100000"/>
              </a:lnSpc>
              <a:spcBef>
                <a:spcPts val="1600"/>
              </a:spcBef>
              <a:spcAft>
                <a:spcPts val="1600"/>
              </a:spcAft>
              <a:buClr>
                <a:schemeClr val="accent3"/>
              </a:buClr>
              <a:buSzPts val="1800"/>
              <a:buFont typeface="Patrick Hand SC"/>
              <a:buNone/>
              <a:defRPr sz="1800" b="1">
                <a:solidFill>
                  <a:schemeClr val="accent3"/>
                </a:solidFill>
                <a:latin typeface="Patrick Hand SC"/>
                <a:ea typeface="Patrick Hand SC"/>
                <a:cs typeface="Patrick Hand SC"/>
                <a:sym typeface="Patrick Hand SC"/>
              </a:defRPr>
            </a:lvl9pPr>
          </a:lstStyle>
          <a:p>
            <a:endParaRPr/>
          </a:p>
        </p:txBody>
      </p:sp>
      <p:sp>
        <p:nvSpPr>
          <p:cNvPr id="50" name="Google Shape;50;p13"/>
          <p:cNvSpPr txBox="1">
            <a:spLocks noGrp="1"/>
          </p:cNvSpPr>
          <p:nvPr>
            <p:ph type="subTitle" idx="7"/>
          </p:nvPr>
        </p:nvSpPr>
        <p:spPr>
          <a:xfrm>
            <a:off x="6225925" y="3677599"/>
            <a:ext cx="17883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51" name="Google Shape;51;p13"/>
          <p:cNvSpPr txBox="1">
            <a:spLocks noGrp="1"/>
          </p:cNvSpPr>
          <p:nvPr>
            <p:ph type="subTitle" idx="8"/>
          </p:nvPr>
        </p:nvSpPr>
        <p:spPr>
          <a:xfrm>
            <a:off x="2515650" y="3677599"/>
            <a:ext cx="17883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52" name="Google Shape;52;p13"/>
          <p:cNvSpPr txBox="1">
            <a:spLocks noGrp="1"/>
          </p:cNvSpPr>
          <p:nvPr>
            <p:ph type="title" idx="9" hasCustomPrompt="1"/>
          </p:nvPr>
        </p:nvSpPr>
        <p:spPr>
          <a:xfrm>
            <a:off x="1129775" y="1679875"/>
            <a:ext cx="1278600" cy="768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4"/>
              </a:buClr>
              <a:buSzPts val="5000"/>
              <a:buNone/>
              <a:defRPr sz="7000">
                <a:solidFill>
                  <a:schemeClr val="accent3"/>
                </a:solidFill>
              </a:defRPr>
            </a:lvl1pPr>
            <a:lvl2pPr lvl="1" algn="ctr" rtl="0">
              <a:spcBef>
                <a:spcPts val="0"/>
              </a:spcBef>
              <a:spcAft>
                <a:spcPts val="0"/>
              </a:spcAft>
              <a:buClr>
                <a:schemeClr val="accent4"/>
              </a:buClr>
              <a:buSzPts val="5000"/>
              <a:buNone/>
              <a:defRPr sz="5000">
                <a:solidFill>
                  <a:schemeClr val="accent4"/>
                </a:solidFill>
              </a:defRPr>
            </a:lvl2pPr>
            <a:lvl3pPr lvl="2" algn="ctr" rtl="0">
              <a:spcBef>
                <a:spcPts val="0"/>
              </a:spcBef>
              <a:spcAft>
                <a:spcPts val="0"/>
              </a:spcAft>
              <a:buClr>
                <a:schemeClr val="accent4"/>
              </a:buClr>
              <a:buSzPts val="5000"/>
              <a:buNone/>
              <a:defRPr sz="5000">
                <a:solidFill>
                  <a:schemeClr val="accent4"/>
                </a:solidFill>
              </a:defRPr>
            </a:lvl3pPr>
            <a:lvl4pPr lvl="3" algn="ctr" rtl="0">
              <a:spcBef>
                <a:spcPts val="0"/>
              </a:spcBef>
              <a:spcAft>
                <a:spcPts val="0"/>
              </a:spcAft>
              <a:buClr>
                <a:schemeClr val="accent4"/>
              </a:buClr>
              <a:buSzPts val="5000"/>
              <a:buNone/>
              <a:defRPr sz="5000">
                <a:solidFill>
                  <a:schemeClr val="accent4"/>
                </a:solidFill>
              </a:defRPr>
            </a:lvl4pPr>
            <a:lvl5pPr lvl="4" algn="ctr" rtl="0">
              <a:spcBef>
                <a:spcPts val="0"/>
              </a:spcBef>
              <a:spcAft>
                <a:spcPts val="0"/>
              </a:spcAft>
              <a:buClr>
                <a:schemeClr val="accent4"/>
              </a:buClr>
              <a:buSzPts val="5000"/>
              <a:buNone/>
              <a:defRPr sz="5000">
                <a:solidFill>
                  <a:schemeClr val="accent4"/>
                </a:solidFill>
              </a:defRPr>
            </a:lvl5pPr>
            <a:lvl6pPr lvl="5" algn="ctr" rtl="0">
              <a:spcBef>
                <a:spcPts val="0"/>
              </a:spcBef>
              <a:spcAft>
                <a:spcPts val="0"/>
              </a:spcAft>
              <a:buClr>
                <a:schemeClr val="accent4"/>
              </a:buClr>
              <a:buSzPts val="5000"/>
              <a:buNone/>
              <a:defRPr sz="5000">
                <a:solidFill>
                  <a:schemeClr val="accent4"/>
                </a:solidFill>
              </a:defRPr>
            </a:lvl6pPr>
            <a:lvl7pPr lvl="6" algn="ctr" rtl="0">
              <a:spcBef>
                <a:spcPts val="0"/>
              </a:spcBef>
              <a:spcAft>
                <a:spcPts val="0"/>
              </a:spcAft>
              <a:buClr>
                <a:schemeClr val="accent4"/>
              </a:buClr>
              <a:buSzPts val="5000"/>
              <a:buNone/>
              <a:defRPr sz="5000">
                <a:solidFill>
                  <a:schemeClr val="accent4"/>
                </a:solidFill>
              </a:defRPr>
            </a:lvl7pPr>
            <a:lvl8pPr lvl="7" algn="ctr" rtl="0">
              <a:spcBef>
                <a:spcPts val="0"/>
              </a:spcBef>
              <a:spcAft>
                <a:spcPts val="0"/>
              </a:spcAft>
              <a:buClr>
                <a:schemeClr val="accent4"/>
              </a:buClr>
              <a:buSzPts val="5000"/>
              <a:buNone/>
              <a:defRPr sz="5000">
                <a:solidFill>
                  <a:schemeClr val="accent4"/>
                </a:solidFill>
              </a:defRPr>
            </a:lvl8pPr>
            <a:lvl9pPr lvl="8" algn="ctr" rtl="0">
              <a:spcBef>
                <a:spcPts val="0"/>
              </a:spcBef>
              <a:spcAft>
                <a:spcPts val="0"/>
              </a:spcAft>
              <a:buClr>
                <a:schemeClr val="accent4"/>
              </a:buClr>
              <a:buSzPts val="5000"/>
              <a:buNone/>
              <a:defRPr sz="5000">
                <a:solidFill>
                  <a:schemeClr val="accent4"/>
                </a:solidFill>
              </a:defRPr>
            </a:lvl9pPr>
          </a:lstStyle>
          <a:p>
            <a:r>
              <a:t>xx%</a:t>
            </a:r>
          </a:p>
        </p:txBody>
      </p:sp>
      <p:sp>
        <p:nvSpPr>
          <p:cNvPr id="53" name="Google Shape;53;p13"/>
          <p:cNvSpPr txBox="1">
            <a:spLocks noGrp="1"/>
          </p:cNvSpPr>
          <p:nvPr>
            <p:ph type="title" idx="13" hasCustomPrompt="1"/>
          </p:nvPr>
        </p:nvSpPr>
        <p:spPr>
          <a:xfrm>
            <a:off x="4842075" y="1679938"/>
            <a:ext cx="1278600" cy="768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4"/>
              </a:buClr>
              <a:buSzPts val="5000"/>
              <a:buNone/>
              <a:defRPr sz="7000">
                <a:solidFill>
                  <a:schemeClr val="accent3"/>
                </a:solidFill>
              </a:defRPr>
            </a:lvl1pPr>
            <a:lvl2pPr lvl="1" algn="ctr" rtl="0">
              <a:spcBef>
                <a:spcPts val="0"/>
              </a:spcBef>
              <a:spcAft>
                <a:spcPts val="0"/>
              </a:spcAft>
              <a:buClr>
                <a:schemeClr val="accent4"/>
              </a:buClr>
              <a:buSzPts val="5000"/>
              <a:buNone/>
              <a:defRPr sz="5000">
                <a:solidFill>
                  <a:schemeClr val="accent4"/>
                </a:solidFill>
              </a:defRPr>
            </a:lvl2pPr>
            <a:lvl3pPr lvl="2" algn="ctr" rtl="0">
              <a:spcBef>
                <a:spcPts val="0"/>
              </a:spcBef>
              <a:spcAft>
                <a:spcPts val="0"/>
              </a:spcAft>
              <a:buClr>
                <a:schemeClr val="accent4"/>
              </a:buClr>
              <a:buSzPts val="5000"/>
              <a:buNone/>
              <a:defRPr sz="5000">
                <a:solidFill>
                  <a:schemeClr val="accent4"/>
                </a:solidFill>
              </a:defRPr>
            </a:lvl3pPr>
            <a:lvl4pPr lvl="3" algn="ctr" rtl="0">
              <a:spcBef>
                <a:spcPts val="0"/>
              </a:spcBef>
              <a:spcAft>
                <a:spcPts val="0"/>
              </a:spcAft>
              <a:buClr>
                <a:schemeClr val="accent4"/>
              </a:buClr>
              <a:buSzPts val="5000"/>
              <a:buNone/>
              <a:defRPr sz="5000">
                <a:solidFill>
                  <a:schemeClr val="accent4"/>
                </a:solidFill>
              </a:defRPr>
            </a:lvl4pPr>
            <a:lvl5pPr lvl="4" algn="ctr" rtl="0">
              <a:spcBef>
                <a:spcPts val="0"/>
              </a:spcBef>
              <a:spcAft>
                <a:spcPts val="0"/>
              </a:spcAft>
              <a:buClr>
                <a:schemeClr val="accent4"/>
              </a:buClr>
              <a:buSzPts val="5000"/>
              <a:buNone/>
              <a:defRPr sz="5000">
                <a:solidFill>
                  <a:schemeClr val="accent4"/>
                </a:solidFill>
              </a:defRPr>
            </a:lvl5pPr>
            <a:lvl6pPr lvl="5" algn="ctr" rtl="0">
              <a:spcBef>
                <a:spcPts val="0"/>
              </a:spcBef>
              <a:spcAft>
                <a:spcPts val="0"/>
              </a:spcAft>
              <a:buClr>
                <a:schemeClr val="accent4"/>
              </a:buClr>
              <a:buSzPts val="5000"/>
              <a:buNone/>
              <a:defRPr sz="5000">
                <a:solidFill>
                  <a:schemeClr val="accent4"/>
                </a:solidFill>
              </a:defRPr>
            </a:lvl6pPr>
            <a:lvl7pPr lvl="6" algn="ctr" rtl="0">
              <a:spcBef>
                <a:spcPts val="0"/>
              </a:spcBef>
              <a:spcAft>
                <a:spcPts val="0"/>
              </a:spcAft>
              <a:buClr>
                <a:schemeClr val="accent4"/>
              </a:buClr>
              <a:buSzPts val="5000"/>
              <a:buNone/>
              <a:defRPr sz="5000">
                <a:solidFill>
                  <a:schemeClr val="accent4"/>
                </a:solidFill>
              </a:defRPr>
            </a:lvl7pPr>
            <a:lvl8pPr lvl="7" algn="ctr" rtl="0">
              <a:spcBef>
                <a:spcPts val="0"/>
              </a:spcBef>
              <a:spcAft>
                <a:spcPts val="0"/>
              </a:spcAft>
              <a:buClr>
                <a:schemeClr val="accent4"/>
              </a:buClr>
              <a:buSzPts val="5000"/>
              <a:buNone/>
              <a:defRPr sz="5000">
                <a:solidFill>
                  <a:schemeClr val="accent4"/>
                </a:solidFill>
              </a:defRPr>
            </a:lvl8pPr>
            <a:lvl9pPr lvl="8" algn="ctr" rtl="0">
              <a:spcBef>
                <a:spcPts val="0"/>
              </a:spcBef>
              <a:spcAft>
                <a:spcPts val="0"/>
              </a:spcAft>
              <a:buClr>
                <a:schemeClr val="accent4"/>
              </a:buClr>
              <a:buSzPts val="5000"/>
              <a:buNone/>
              <a:defRPr sz="5000">
                <a:solidFill>
                  <a:schemeClr val="accent4"/>
                </a:solidFill>
              </a:defRPr>
            </a:lvl9pPr>
          </a:lstStyle>
          <a:p>
            <a:r>
              <a:t>xx%</a:t>
            </a:r>
          </a:p>
        </p:txBody>
      </p:sp>
      <p:sp>
        <p:nvSpPr>
          <p:cNvPr id="54" name="Google Shape;54;p13"/>
          <p:cNvSpPr txBox="1">
            <a:spLocks noGrp="1"/>
          </p:cNvSpPr>
          <p:nvPr>
            <p:ph type="title" idx="14" hasCustomPrompt="1"/>
          </p:nvPr>
        </p:nvSpPr>
        <p:spPr>
          <a:xfrm>
            <a:off x="1129775" y="3251563"/>
            <a:ext cx="1278600" cy="768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4"/>
              </a:buClr>
              <a:buSzPts val="5000"/>
              <a:buNone/>
              <a:defRPr sz="7000">
                <a:solidFill>
                  <a:schemeClr val="accent3"/>
                </a:solidFill>
              </a:defRPr>
            </a:lvl1pPr>
            <a:lvl2pPr lvl="1" algn="ctr" rtl="0">
              <a:spcBef>
                <a:spcPts val="0"/>
              </a:spcBef>
              <a:spcAft>
                <a:spcPts val="0"/>
              </a:spcAft>
              <a:buClr>
                <a:schemeClr val="accent4"/>
              </a:buClr>
              <a:buSzPts val="5000"/>
              <a:buNone/>
              <a:defRPr sz="5000">
                <a:solidFill>
                  <a:schemeClr val="accent4"/>
                </a:solidFill>
              </a:defRPr>
            </a:lvl2pPr>
            <a:lvl3pPr lvl="2" algn="ctr" rtl="0">
              <a:spcBef>
                <a:spcPts val="0"/>
              </a:spcBef>
              <a:spcAft>
                <a:spcPts val="0"/>
              </a:spcAft>
              <a:buClr>
                <a:schemeClr val="accent4"/>
              </a:buClr>
              <a:buSzPts val="5000"/>
              <a:buNone/>
              <a:defRPr sz="5000">
                <a:solidFill>
                  <a:schemeClr val="accent4"/>
                </a:solidFill>
              </a:defRPr>
            </a:lvl3pPr>
            <a:lvl4pPr lvl="3" algn="ctr" rtl="0">
              <a:spcBef>
                <a:spcPts val="0"/>
              </a:spcBef>
              <a:spcAft>
                <a:spcPts val="0"/>
              </a:spcAft>
              <a:buClr>
                <a:schemeClr val="accent4"/>
              </a:buClr>
              <a:buSzPts val="5000"/>
              <a:buNone/>
              <a:defRPr sz="5000">
                <a:solidFill>
                  <a:schemeClr val="accent4"/>
                </a:solidFill>
              </a:defRPr>
            </a:lvl4pPr>
            <a:lvl5pPr lvl="4" algn="ctr" rtl="0">
              <a:spcBef>
                <a:spcPts val="0"/>
              </a:spcBef>
              <a:spcAft>
                <a:spcPts val="0"/>
              </a:spcAft>
              <a:buClr>
                <a:schemeClr val="accent4"/>
              </a:buClr>
              <a:buSzPts val="5000"/>
              <a:buNone/>
              <a:defRPr sz="5000">
                <a:solidFill>
                  <a:schemeClr val="accent4"/>
                </a:solidFill>
              </a:defRPr>
            </a:lvl5pPr>
            <a:lvl6pPr lvl="5" algn="ctr" rtl="0">
              <a:spcBef>
                <a:spcPts val="0"/>
              </a:spcBef>
              <a:spcAft>
                <a:spcPts val="0"/>
              </a:spcAft>
              <a:buClr>
                <a:schemeClr val="accent4"/>
              </a:buClr>
              <a:buSzPts val="5000"/>
              <a:buNone/>
              <a:defRPr sz="5000">
                <a:solidFill>
                  <a:schemeClr val="accent4"/>
                </a:solidFill>
              </a:defRPr>
            </a:lvl6pPr>
            <a:lvl7pPr lvl="6" algn="ctr" rtl="0">
              <a:spcBef>
                <a:spcPts val="0"/>
              </a:spcBef>
              <a:spcAft>
                <a:spcPts val="0"/>
              </a:spcAft>
              <a:buClr>
                <a:schemeClr val="accent4"/>
              </a:buClr>
              <a:buSzPts val="5000"/>
              <a:buNone/>
              <a:defRPr sz="5000">
                <a:solidFill>
                  <a:schemeClr val="accent4"/>
                </a:solidFill>
              </a:defRPr>
            </a:lvl7pPr>
            <a:lvl8pPr lvl="7" algn="ctr" rtl="0">
              <a:spcBef>
                <a:spcPts val="0"/>
              </a:spcBef>
              <a:spcAft>
                <a:spcPts val="0"/>
              </a:spcAft>
              <a:buClr>
                <a:schemeClr val="accent4"/>
              </a:buClr>
              <a:buSzPts val="5000"/>
              <a:buNone/>
              <a:defRPr sz="5000">
                <a:solidFill>
                  <a:schemeClr val="accent4"/>
                </a:solidFill>
              </a:defRPr>
            </a:lvl8pPr>
            <a:lvl9pPr lvl="8" algn="ctr" rtl="0">
              <a:spcBef>
                <a:spcPts val="0"/>
              </a:spcBef>
              <a:spcAft>
                <a:spcPts val="0"/>
              </a:spcAft>
              <a:buClr>
                <a:schemeClr val="accent4"/>
              </a:buClr>
              <a:buSzPts val="5000"/>
              <a:buNone/>
              <a:defRPr sz="5000">
                <a:solidFill>
                  <a:schemeClr val="accent4"/>
                </a:solidFill>
              </a:defRPr>
            </a:lvl9pPr>
          </a:lstStyle>
          <a:p>
            <a:r>
              <a:t>xx%</a:t>
            </a:r>
          </a:p>
        </p:txBody>
      </p:sp>
      <p:sp>
        <p:nvSpPr>
          <p:cNvPr id="55" name="Google Shape;55;p13"/>
          <p:cNvSpPr txBox="1">
            <a:spLocks noGrp="1"/>
          </p:cNvSpPr>
          <p:nvPr>
            <p:ph type="title" idx="15" hasCustomPrompt="1"/>
          </p:nvPr>
        </p:nvSpPr>
        <p:spPr>
          <a:xfrm>
            <a:off x="4842075" y="3251563"/>
            <a:ext cx="1278600" cy="768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4"/>
              </a:buClr>
              <a:buSzPts val="5000"/>
              <a:buNone/>
              <a:defRPr sz="7000">
                <a:solidFill>
                  <a:schemeClr val="accent3"/>
                </a:solidFill>
              </a:defRPr>
            </a:lvl1pPr>
            <a:lvl2pPr lvl="1" algn="ctr" rtl="0">
              <a:spcBef>
                <a:spcPts val="0"/>
              </a:spcBef>
              <a:spcAft>
                <a:spcPts val="0"/>
              </a:spcAft>
              <a:buClr>
                <a:schemeClr val="accent4"/>
              </a:buClr>
              <a:buSzPts val="5000"/>
              <a:buNone/>
              <a:defRPr sz="5000">
                <a:solidFill>
                  <a:schemeClr val="accent4"/>
                </a:solidFill>
              </a:defRPr>
            </a:lvl2pPr>
            <a:lvl3pPr lvl="2" algn="ctr" rtl="0">
              <a:spcBef>
                <a:spcPts val="0"/>
              </a:spcBef>
              <a:spcAft>
                <a:spcPts val="0"/>
              </a:spcAft>
              <a:buClr>
                <a:schemeClr val="accent4"/>
              </a:buClr>
              <a:buSzPts val="5000"/>
              <a:buNone/>
              <a:defRPr sz="5000">
                <a:solidFill>
                  <a:schemeClr val="accent4"/>
                </a:solidFill>
              </a:defRPr>
            </a:lvl3pPr>
            <a:lvl4pPr lvl="3" algn="ctr" rtl="0">
              <a:spcBef>
                <a:spcPts val="0"/>
              </a:spcBef>
              <a:spcAft>
                <a:spcPts val="0"/>
              </a:spcAft>
              <a:buClr>
                <a:schemeClr val="accent4"/>
              </a:buClr>
              <a:buSzPts val="5000"/>
              <a:buNone/>
              <a:defRPr sz="5000">
                <a:solidFill>
                  <a:schemeClr val="accent4"/>
                </a:solidFill>
              </a:defRPr>
            </a:lvl4pPr>
            <a:lvl5pPr lvl="4" algn="ctr" rtl="0">
              <a:spcBef>
                <a:spcPts val="0"/>
              </a:spcBef>
              <a:spcAft>
                <a:spcPts val="0"/>
              </a:spcAft>
              <a:buClr>
                <a:schemeClr val="accent4"/>
              </a:buClr>
              <a:buSzPts val="5000"/>
              <a:buNone/>
              <a:defRPr sz="5000">
                <a:solidFill>
                  <a:schemeClr val="accent4"/>
                </a:solidFill>
              </a:defRPr>
            </a:lvl5pPr>
            <a:lvl6pPr lvl="5" algn="ctr" rtl="0">
              <a:spcBef>
                <a:spcPts val="0"/>
              </a:spcBef>
              <a:spcAft>
                <a:spcPts val="0"/>
              </a:spcAft>
              <a:buClr>
                <a:schemeClr val="accent4"/>
              </a:buClr>
              <a:buSzPts val="5000"/>
              <a:buNone/>
              <a:defRPr sz="5000">
                <a:solidFill>
                  <a:schemeClr val="accent4"/>
                </a:solidFill>
              </a:defRPr>
            </a:lvl6pPr>
            <a:lvl7pPr lvl="6" algn="ctr" rtl="0">
              <a:spcBef>
                <a:spcPts val="0"/>
              </a:spcBef>
              <a:spcAft>
                <a:spcPts val="0"/>
              </a:spcAft>
              <a:buClr>
                <a:schemeClr val="accent4"/>
              </a:buClr>
              <a:buSzPts val="5000"/>
              <a:buNone/>
              <a:defRPr sz="5000">
                <a:solidFill>
                  <a:schemeClr val="accent4"/>
                </a:solidFill>
              </a:defRPr>
            </a:lvl7pPr>
            <a:lvl8pPr lvl="7" algn="ctr" rtl="0">
              <a:spcBef>
                <a:spcPts val="0"/>
              </a:spcBef>
              <a:spcAft>
                <a:spcPts val="0"/>
              </a:spcAft>
              <a:buClr>
                <a:schemeClr val="accent4"/>
              </a:buClr>
              <a:buSzPts val="5000"/>
              <a:buNone/>
              <a:defRPr sz="5000">
                <a:solidFill>
                  <a:schemeClr val="accent4"/>
                </a:solidFill>
              </a:defRPr>
            </a:lvl8pPr>
            <a:lvl9pPr lvl="8" algn="ctr" rtl="0">
              <a:spcBef>
                <a:spcPts val="0"/>
              </a:spcBef>
              <a:spcAft>
                <a:spcPts val="0"/>
              </a:spcAft>
              <a:buClr>
                <a:schemeClr val="accent4"/>
              </a:buClr>
              <a:buSzPts val="5000"/>
              <a:buNone/>
              <a:defRPr sz="5000">
                <a:solidFill>
                  <a:schemeClr val="accent4"/>
                </a:solidFill>
              </a:defRPr>
            </a:lvl9pPr>
          </a:lstStyle>
          <a:p>
            <a:r>
              <a:t>xx%</a:t>
            </a:r>
          </a:p>
        </p:txBody>
      </p:sp>
    </p:spTree>
    <p:extLst>
      <p:ext uri="{BB962C8B-B14F-4D97-AF65-F5344CB8AC3E}">
        <p14:creationId xmlns:p14="http://schemas.microsoft.com/office/powerpoint/2010/main" val="26762479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6"/>
        <p:cNvGrpSpPr/>
        <p:nvPr/>
      </p:nvGrpSpPr>
      <p:grpSpPr>
        <a:xfrm>
          <a:off x="0" y="0"/>
          <a:ext cx="0" cy="0"/>
          <a:chOff x="0" y="0"/>
          <a:chExt cx="0" cy="0"/>
        </a:xfrm>
      </p:grpSpPr>
      <p:sp>
        <p:nvSpPr>
          <p:cNvPr id="57" name="Google Shape;57;p14"/>
          <p:cNvSpPr txBox="1">
            <a:spLocks noGrp="1"/>
          </p:cNvSpPr>
          <p:nvPr>
            <p:ph type="title"/>
          </p:nvPr>
        </p:nvSpPr>
        <p:spPr>
          <a:xfrm>
            <a:off x="4301400" y="3201263"/>
            <a:ext cx="37137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200"/>
              <a:buNone/>
              <a:defRPr sz="2200">
                <a:solidFill>
                  <a:schemeClr val="accent3"/>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8" name="Google Shape;58;p14"/>
          <p:cNvSpPr txBox="1">
            <a:spLocks noGrp="1"/>
          </p:cNvSpPr>
          <p:nvPr>
            <p:ph type="subTitle" idx="1"/>
          </p:nvPr>
        </p:nvSpPr>
        <p:spPr>
          <a:xfrm>
            <a:off x="4301400" y="1293338"/>
            <a:ext cx="3713700" cy="191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2500"/>
            </a:lvl1pPr>
            <a:lvl2pPr lvl="1" algn="ctr" rtl="0">
              <a:spcBef>
                <a:spcPts val="160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Tree>
    <p:extLst>
      <p:ext uri="{BB962C8B-B14F-4D97-AF65-F5344CB8AC3E}">
        <p14:creationId xmlns:p14="http://schemas.microsoft.com/office/powerpoint/2010/main" val="38515759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59"/>
        <p:cNvGrpSpPr/>
        <p:nvPr/>
      </p:nvGrpSpPr>
      <p:grpSpPr>
        <a:xfrm>
          <a:off x="0" y="0"/>
          <a:ext cx="0" cy="0"/>
          <a:chOff x="0" y="0"/>
          <a:chExt cx="0" cy="0"/>
        </a:xfrm>
      </p:grpSpPr>
      <p:sp>
        <p:nvSpPr>
          <p:cNvPr id="60" name="Google Shape;60;p15"/>
          <p:cNvSpPr txBox="1">
            <a:spLocks noGrp="1"/>
          </p:cNvSpPr>
          <p:nvPr>
            <p:ph type="title"/>
          </p:nvPr>
        </p:nvSpPr>
        <p:spPr>
          <a:xfrm>
            <a:off x="1962150" y="482679"/>
            <a:ext cx="52197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61" name="Google Shape;61;p15"/>
          <p:cNvSpPr txBox="1">
            <a:spLocks noGrp="1"/>
          </p:cNvSpPr>
          <p:nvPr>
            <p:ph type="subTitle" idx="1"/>
          </p:nvPr>
        </p:nvSpPr>
        <p:spPr>
          <a:xfrm>
            <a:off x="978900" y="1667450"/>
            <a:ext cx="1732200" cy="5727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000" b="1">
                <a:solidFill>
                  <a:schemeClr val="accent3"/>
                </a:solidFill>
                <a:latin typeface="Patrick Hand SC"/>
                <a:ea typeface="Patrick Hand SC"/>
                <a:cs typeface="Patrick Hand SC"/>
                <a:sym typeface="Patrick Hand SC"/>
              </a:defRPr>
            </a:lvl1pPr>
            <a:lvl2pPr lvl="1" algn="ctr"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2pPr>
            <a:lvl3pPr lvl="2" algn="ctr"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3pPr>
            <a:lvl4pPr lvl="3" algn="ctr"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4pPr>
            <a:lvl5pPr lvl="4" algn="ctr"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5pPr>
            <a:lvl6pPr lvl="5" algn="ctr"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6pPr>
            <a:lvl7pPr lvl="6" algn="ctr"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7pPr>
            <a:lvl8pPr lvl="7" algn="ctr"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8pPr>
            <a:lvl9pPr lvl="8" algn="ctr" rtl="0">
              <a:lnSpc>
                <a:spcPct val="80000"/>
              </a:lnSpc>
              <a:spcBef>
                <a:spcPts val="1600"/>
              </a:spcBef>
              <a:spcAft>
                <a:spcPts val="1600"/>
              </a:spcAft>
              <a:buNone/>
              <a:defRPr sz="2000" b="1">
                <a:solidFill>
                  <a:schemeClr val="accent3"/>
                </a:solidFill>
                <a:latin typeface="Patrick Hand SC"/>
                <a:ea typeface="Patrick Hand SC"/>
                <a:cs typeface="Patrick Hand SC"/>
                <a:sym typeface="Patrick Hand SC"/>
              </a:defRPr>
            </a:lvl9pPr>
          </a:lstStyle>
          <a:p>
            <a:endParaRPr/>
          </a:p>
        </p:txBody>
      </p:sp>
      <p:sp>
        <p:nvSpPr>
          <p:cNvPr id="62" name="Google Shape;62;p15"/>
          <p:cNvSpPr txBox="1">
            <a:spLocks noGrp="1"/>
          </p:cNvSpPr>
          <p:nvPr>
            <p:ph type="subTitle" idx="2"/>
          </p:nvPr>
        </p:nvSpPr>
        <p:spPr>
          <a:xfrm>
            <a:off x="978900" y="2258050"/>
            <a:ext cx="1732200" cy="5727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400"/>
            </a:lvl1pPr>
            <a:lvl2pPr lvl="1" algn="ctr" rtl="0">
              <a:spcBef>
                <a:spcPts val="1600"/>
              </a:spcBef>
              <a:spcAft>
                <a:spcPts val="0"/>
              </a:spcAft>
              <a:buNone/>
              <a:defRPr sz="1400"/>
            </a:lvl2pPr>
            <a:lvl3pPr lvl="2" algn="ctr" rtl="0">
              <a:spcBef>
                <a:spcPts val="1600"/>
              </a:spcBef>
              <a:spcAft>
                <a:spcPts val="0"/>
              </a:spcAft>
              <a:buNone/>
              <a:defRPr sz="1400"/>
            </a:lvl3pPr>
            <a:lvl4pPr lvl="3" algn="ctr" rtl="0">
              <a:spcBef>
                <a:spcPts val="1600"/>
              </a:spcBef>
              <a:spcAft>
                <a:spcPts val="0"/>
              </a:spcAft>
              <a:buNone/>
              <a:defRPr sz="1400"/>
            </a:lvl4pPr>
            <a:lvl5pPr lvl="4" algn="ctr" rtl="0">
              <a:spcBef>
                <a:spcPts val="1600"/>
              </a:spcBef>
              <a:spcAft>
                <a:spcPts val="0"/>
              </a:spcAft>
              <a:buNone/>
              <a:defRPr sz="1400"/>
            </a:lvl5pPr>
            <a:lvl6pPr lvl="5" algn="ctr" rtl="0">
              <a:spcBef>
                <a:spcPts val="1600"/>
              </a:spcBef>
              <a:spcAft>
                <a:spcPts val="0"/>
              </a:spcAft>
              <a:buNone/>
              <a:defRPr sz="1400"/>
            </a:lvl6pPr>
            <a:lvl7pPr lvl="6" algn="ctr" rtl="0">
              <a:spcBef>
                <a:spcPts val="1600"/>
              </a:spcBef>
              <a:spcAft>
                <a:spcPts val="0"/>
              </a:spcAft>
              <a:buNone/>
              <a:defRPr sz="1400"/>
            </a:lvl7pPr>
            <a:lvl8pPr lvl="7" algn="ctr" rtl="0">
              <a:spcBef>
                <a:spcPts val="1600"/>
              </a:spcBef>
              <a:spcAft>
                <a:spcPts val="0"/>
              </a:spcAft>
              <a:buNone/>
              <a:defRPr sz="1400"/>
            </a:lvl8pPr>
            <a:lvl9pPr lvl="8" algn="ctr" rtl="0">
              <a:spcBef>
                <a:spcPts val="1600"/>
              </a:spcBef>
              <a:spcAft>
                <a:spcPts val="1600"/>
              </a:spcAft>
              <a:buNone/>
              <a:defRPr sz="1400"/>
            </a:lvl9pPr>
          </a:lstStyle>
          <a:p>
            <a:endParaRPr/>
          </a:p>
        </p:txBody>
      </p:sp>
      <p:sp>
        <p:nvSpPr>
          <p:cNvPr id="63" name="Google Shape;63;p15"/>
          <p:cNvSpPr txBox="1">
            <a:spLocks noGrp="1"/>
          </p:cNvSpPr>
          <p:nvPr>
            <p:ph type="subTitle" idx="3"/>
          </p:nvPr>
        </p:nvSpPr>
        <p:spPr>
          <a:xfrm>
            <a:off x="6297300" y="1667450"/>
            <a:ext cx="1732200" cy="5727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000" b="1">
                <a:solidFill>
                  <a:schemeClr val="accent3"/>
                </a:solidFill>
                <a:latin typeface="Patrick Hand SC"/>
                <a:ea typeface="Patrick Hand SC"/>
                <a:cs typeface="Patrick Hand SC"/>
                <a:sym typeface="Patrick Hand SC"/>
              </a:defRPr>
            </a:lvl1pPr>
            <a:lvl2pPr lvl="1" algn="ctr"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2pPr>
            <a:lvl3pPr lvl="2" algn="ctr"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3pPr>
            <a:lvl4pPr lvl="3" algn="ctr"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4pPr>
            <a:lvl5pPr lvl="4" algn="ctr"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5pPr>
            <a:lvl6pPr lvl="5" algn="ctr"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6pPr>
            <a:lvl7pPr lvl="6" algn="ctr"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7pPr>
            <a:lvl8pPr lvl="7" algn="ctr"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8pPr>
            <a:lvl9pPr lvl="8" algn="ctr" rtl="0">
              <a:lnSpc>
                <a:spcPct val="80000"/>
              </a:lnSpc>
              <a:spcBef>
                <a:spcPts val="1600"/>
              </a:spcBef>
              <a:spcAft>
                <a:spcPts val="1600"/>
              </a:spcAft>
              <a:buNone/>
              <a:defRPr sz="2000" b="1">
                <a:solidFill>
                  <a:schemeClr val="accent3"/>
                </a:solidFill>
                <a:latin typeface="Patrick Hand SC"/>
                <a:ea typeface="Patrick Hand SC"/>
                <a:cs typeface="Patrick Hand SC"/>
                <a:sym typeface="Patrick Hand SC"/>
              </a:defRPr>
            </a:lvl9pPr>
          </a:lstStyle>
          <a:p>
            <a:endParaRPr/>
          </a:p>
        </p:txBody>
      </p:sp>
      <p:sp>
        <p:nvSpPr>
          <p:cNvPr id="64" name="Google Shape;64;p15"/>
          <p:cNvSpPr txBox="1">
            <a:spLocks noGrp="1"/>
          </p:cNvSpPr>
          <p:nvPr>
            <p:ph type="subTitle" idx="4"/>
          </p:nvPr>
        </p:nvSpPr>
        <p:spPr>
          <a:xfrm>
            <a:off x="6297300" y="2258050"/>
            <a:ext cx="1732200" cy="5727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400"/>
            </a:lvl1pPr>
            <a:lvl2pPr lvl="1" algn="ctr" rtl="0">
              <a:spcBef>
                <a:spcPts val="1600"/>
              </a:spcBef>
              <a:spcAft>
                <a:spcPts val="0"/>
              </a:spcAft>
              <a:buNone/>
              <a:defRPr sz="1400"/>
            </a:lvl2pPr>
            <a:lvl3pPr lvl="2" algn="ctr" rtl="0">
              <a:spcBef>
                <a:spcPts val="1600"/>
              </a:spcBef>
              <a:spcAft>
                <a:spcPts val="0"/>
              </a:spcAft>
              <a:buNone/>
              <a:defRPr sz="1400"/>
            </a:lvl3pPr>
            <a:lvl4pPr lvl="3" algn="ctr" rtl="0">
              <a:spcBef>
                <a:spcPts val="1600"/>
              </a:spcBef>
              <a:spcAft>
                <a:spcPts val="0"/>
              </a:spcAft>
              <a:buNone/>
              <a:defRPr sz="1400"/>
            </a:lvl4pPr>
            <a:lvl5pPr lvl="4" algn="ctr" rtl="0">
              <a:spcBef>
                <a:spcPts val="1600"/>
              </a:spcBef>
              <a:spcAft>
                <a:spcPts val="0"/>
              </a:spcAft>
              <a:buNone/>
              <a:defRPr sz="1400"/>
            </a:lvl5pPr>
            <a:lvl6pPr lvl="5" algn="ctr" rtl="0">
              <a:spcBef>
                <a:spcPts val="1600"/>
              </a:spcBef>
              <a:spcAft>
                <a:spcPts val="0"/>
              </a:spcAft>
              <a:buNone/>
              <a:defRPr sz="1400"/>
            </a:lvl6pPr>
            <a:lvl7pPr lvl="6" algn="ctr" rtl="0">
              <a:spcBef>
                <a:spcPts val="1600"/>
              </a:spcBef>
              <a:spcAft>
                <a:spcPts val="0"/>
              </a:spcAft>
              <a:buNone/>
              <a:defRPr sz="1400"/>
            </a:lvl7pPr>
            <a:lvl8pPr lvl="7" algn="ctr" rtl="0">
              <a:spcBef>
                <a:spcPts val="1600"/>
              </a:spcBef>
              <a:spcAft>
                <a:spcPts val="0"/>
              </a:spcAft>
              <a:buNone/>
              <a:defRPr sz="1400"/>
            </a:lvl8pPr>
            <a:lvl9pPr lvl="8" algn="ctr" rtl="0">
              <a:spcBef>
                <a:spcPts val="1600"/>
              </a:spcBef>
              <a:spcAft>
                <a:spcPts val="1600"/>
              </a:spcAft>
              <a:buNone/>
              <a:defRPr sz="1400"/>
            </a:lvl9pPr>
          </a:lstStyle>
          <a:p>
            <a:endParaRPr/>
          </a:p>
        </p:txBody>
      </p:sp>
      <p:sp>
        <p:nvSpPr>
          <p:cNvPr id="65" name="Google Shape;65;p15"/>
          <p:cNvSpPr txBox="1">
            <a:spLocks noGrp="1"/>
          </p:cNvSpPr>
          <p:nvPr>
            <p:ph type="subTitle" idx="5"/>
          </p:nvPr>
        </p:nvSpPr>
        <p:spPr>
          <a:xfrm>
            <a:off x="3638099" y="1667450"/>
            <a:ext cx="1732200" cy="5727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000" b="1">
                <a:solidFill>
                  <a:schemeClr val="accent3"/>
                </a:solidFill>
                <a:latin typeface="Patrick Hand SC"/>
                <a:ea typeface="Patrick Hand SC"/>
                <a:cs typeface="Patrick Hand SC"/>
                <a:sym typeface="Patrick Hand SC"/>
              </a:defRPr>
            </a:lvl1pPr>
            <a:lvl2pPr lvl="1" algn="ctr"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2pPr>
            <a:lvl3pPr lvl="2" algn="ctr"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3pPr>
            <a:lvl4pPr lvl="3" algn="ctr"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4pPr>
            <a:lvl5pPr lvl="4" algn="ctr"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5pPr>
            <a:lvl6pPr lvl="5" algn="ctr"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6pPr>
            <a:lvl7pPr lvl="6" algn="ctr"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7pPr>
            <a:lvl8pPr lvl="7" algn="ctr"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8pPr>
            <a:lvl9pPr lvl="8" algn="ctr" rtl="0">
              <a:lnSpc>
                <a:spcPct val="80000"/>
              </a:lnSpc>
              <a:spcBef>
                <a:spcPts val="1600"/>
              </a:spcBef>
              <a:spcAft>
                <a:spcPts val="1600"/>
              </a:spcAft>
              <a:buNone/>
              <a:defRPr sz="2000" b="1">
                <a:solidFill>
                  <a:schemeClr val="accent3"/>
                </a:solidFill>
                <a:latin typeface="Patrick Hand SC"/>
                <a:ea typeface="Patrick Hand SC"/>
                <a:cs typeface="Patrick Hand SC"/>
                <a:sym typeface="Patrick Hand SC"/>
              </a:defRPr>
            </a:lvl9pPr>
          </a:lstStyle>
          <a:p>
            <a:endParaRPr/>
          </a:p>
        </p:txBody>
      </p:sp>
      <p:sp>
        <p:nvSpPr>
          <p:cNvPr id="66" name="Google Shape;66;p15"/>
          <p:cNvSpPr txBox="1">
            <a:spLocks noGrp="1"/>
          </p:cNvSpPr>
          <p:nvPr>
            <p:ph type="subTitle" idx="6"/>
          </p:nvPr>
        </p:nvSpPr>
        <p:spPr>
          <a:xfrm>
            <a:off x="3638101" y="2258050"/>
            <a:ext cx="1732200" cy="5727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400"/>
            </a:lvl1pPr>
            <a:lvl2pPr lvl="1" algn="ctr" rtl="0">
              <a:spcBef>
                <a:spcPts val="1600"/>
              </a:spcBef>
              <a:spcAft>
                <a:spcPts val="0"/>
              </a:spcAft>
              <a:buNone/>
              <a:defRPr sz="1400"/>
            </a:lvl2pPr>
            <a:lvl3pPr lvl="2" algn="ctr" rtl="0">
              <a:spcBef>
                <a:spcPts val="1600"/>
              </a:spcBef>
              <a:spcAft>
                <a:spcPts val="0"/>
              </a:spcAft>
              <a:buNone/>
              <a:defRPr sz="1400"/>
            </a:lvl3pPr>
            <a:lvl4pPr lvl="3" algn="ctr" rtl="0">
              <a:spcBef>
                <a:spcPts val="1600"/>
              </a:spcBef>
              <a:spcAft>
                <a:spcPts val="0"/>
              </a:spcAft>
              <a:buNone/>
              <a:defRPr sz="1400"/>
            </a:lvl4pPr>
            <a:lvl5pPr lvl="4" algn="ctr" rtl="0">
              <a:spcBef>
                <a:spcPts val="1600"/>
              </a:spcBef>
              <a:spcAft>
                <a:spcPts val="0"/>
              </a:spcAft>
              <a:buNone/>
              <a:defRPr sz="1400"/>
            </a:lvl5pPr>
            <a:lvl6pPr lvl="5" algn="ctr" rtl="0">
              <a:spcBef>
                <a:spcPts val="1600"/>
              </a:spcBef>
              <a:spcAft>
                <a:spcPts val="0"/>
              </a:spcAft>
              <a:buNone/>
              <a:defRPr sz="1400"/>
            </a:lvl6pPr>
            <a:lvl7pPr lvl="6" algn="ctr" rtl="0">
              <a:spcBef>
                <a:spcPts val="1600"/>
              </a:spcBef>
              <a:spcAft>
                <a:spcPts val="0"/>
              </a:spcAft>
              <a:buNone/>
              <a:defRPr sz="1400"/>
            </a:lvl7pPr>
            <a:lvl8pPr lvl="7" algn="ctr" rtl="0">
              <a:spcBef>
                <a:spcPts val="1600"/>
              </a:spcBef>
              <a:spcAft>
                <a:spcPts val="0"/>
              </a:spcAft>
              <a:buNone/>
              <a:defRPr sz="1400"/>
            </a:lvl8pPr>
            <a:lvl9pPr lvl="8" algn="ctr" rtl="0">
              <a:spcBef>
                <a:spcPts val="1600"/>
              </a:spcBef>
              <a:spcAft>
                <a:spcPts val="1600"/>
              </a:spcAft>
              <a:buNone/>
              <a:defRPr sz="1400"/>
            </a:lvl9pPr>
          </a:lstStyle>
          <a:p>
            <a:endParaRPr/>
          </a:p>
        </p:txBody>
      </p:sp>
      <p:sp>
        <p:nvSpPr>
          <p:cNvPr id="67" name="Google Shape;67;p15"/>
          <p:cNvSpPr txBox="1">
            <a:spLocks noGrp="1"/>
          </p:cNvSpPr>
          <p:nvPr>
            <p:ph type="subTitle" idx="7"/>
          </p:nvPr>
        </p:nvSpPr>
        <p:spPr>
          <a:xfrm>
            <a:off x="978900" y="3091625"/>
            <a:ext cx="1732200" cy="5727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000" b="1">
                <a:solidFill>
                  <a:schemeClr val="accent3"/>
                </a:solidFill>
                <a:latin typeface="Patrick Hand SC"/>
                <a:ea typeface="Patrick Hand SC"/>
                <a:cs typeface="Patrick Hand SC"/>
                <a:sym typeface="Patrick Hand SC"/>
              </a:defRPr>
            </a:lvl1pPr>
            <a:lvl2pPr lvl="1" algn="ctr"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2pPr>
            <a:lvl3pPr lvl="2" algn="ctr"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3pPr>
            <a:lvl4pPr lvl="3" algn="ctr"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4pPr>
            <a:lvl5pPr lvl="4" algn="ctr"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5pPr>
            <a:lvl6pPr lvl="5" algn="ctr"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6pPr>
            <a:lvl7pPr lvl="6" algn="ctr"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7pPr>
            <a:lvl8pPr lvl="7" algn="ctr"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8pPr>
            <a:lvl9pPr lvl="8" algn="ctr" rtl="0">
              <a:lnSpc>
                <a:spcPct val="80000"/>
              </a:lnSpc>
              <a:spcBef>
                <a:spcPts val="1600"/>
              </a:spcBef>
              <a:spcAft>
                <a:spcPts val="1600"/>
              </a:spcAft>
              <a:buNone/>
              <a:defRPr sz="2000" b="1">
                <a:solidFill>
                  <a:schemeClr val="accent3"/>
                </a:solidFill>
                <a:latin typeface="Patrick Hand SC"/>
                <a:ea typeface="Patrick Hand SC"/>
                <a:cs typeface="Patrick Hand SC"/>
                <a:sym typeface="Patrick Hand SC"/>
              </a:defRPr>
            </a:lvl9pPr>
          </a:lstStyle>
          <a:p>
            <a:endParaRPr/>
          </a:p>
        </p:txBody>
      </p:sp>
      <p:sp>
        <p:nvSpPr>
          <p:cNvPr id="68" name="Google Shape;68;p15"/>
          <p:cNvSpPr txBox="1">
            <a:spLocks noGrp="1"/>
          </p:cNvSpPr>
          <p:nvPr>
            <p:ph type="subTitle" idx="8"/>
          </p:nvPr>
        </p:nvSpPr>
        <p:spPr>
          <a:xfrm>
            <a:off x="978900" y="3682225"/>
            <a:ext cx="1732200" cy="5727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400"/>
            </a:lvl1pPr>
            <a:lvl2pPr lvl="1" algn="ctr" rtl="0">
              <a:spcBef>
                <a:spcPts val="1600"/>
              </a:spcBef>
              <a:spcAft>
                <a:spcPts val="0"/>
              </a:spcAft>
              <a:buNone/>
              <a:defRPr sz="1400"/>
            </a:lvl2pPr>
            <a:lvl3pPr lvl="2" algn="ctr" rtl="0">
              <a:spcBef>
                <a:spcPts val="1600"/>
              </a:spcBef>
              <a:spcAft>
                <a:spcPts val="0"/>
              </a:spcAft>
              <a:buNone/>
              <a:defRPr sz="1400"/>
            </a:lvl3pPr>
            <a:lvl4pPr lvl="3" algn="ctr" rtl="0">
              <a:spcBef>
                <a:spcPts val="1600"/>
              </a:spcBef>
              <a:spcAft>
                <a:spcPts val="0"/>
              </a:spcAft>
              <a:buNone/>
              <a:defRPr sz="1400"/>
            </a:lvl4pPr>
            <a:lvl5pPr lvl="4" algn="ctr" rtl="0">
              <a:spcBef>
                <a:spcPts val="1600"/>
              </a:spcBef>
              <a:spcAft>
                <a:spcPts val="0"/>
              </a:spcAft>
              <a:buNone/>
              <a:defRPr sz="1400"/>
            </a:lvl5pPr>
            <a:lvl6pPr lvl="5" algn="ctr" rtl="0">
              <a:spcBef>
                <a:spcPts val="1600"/>
              </a:spcBef>
              <a:spcAft>
                <a:spcPts val="0"/>
              </a:spcAft>
              <a:buNone/>
              <a:defRPr sz="1400"/>
            </a:lvl6pPr>
            <a:lvl7pPr lvl="6" algn="ctr" rtl="0">
              <a:spcBef>
                <a:spcPts val="1600"/>
              </a:spcBef>
              <a:spcAft>
                <a:spcPts val="0"/>
              </a:spcAft>
              <a:buNone/>
              <a:defRPr sz="1400"/>
            </a:lvl7pPr>
            <a:lvl8pPr lvl="7" algn="ctr" rtl="0">
              <a:spcBef>
                <a:spcPts val="1600"/>
              </a:spcBef>
              <a:spcAft>
                <a:spcPts val="0"/>
              </a:spcAft>
              <a:buNone/>
              <a:defRPr sz="1400"/>
            </a:lvl8pPr>
            <a:lvl9pPr lvl="8" algn="ctr" rtl="0">
              <a:spcBef>
                <a:spcPts val="1600"/>
              </a:spcBef>
              <a:spcAft>
                <a:spcPts val="1600"/>
              </a:spcAft>
              <a:buNone/>
              <a:defRPr sz="1400"/>
            </a:lvl9pPr>
          </a:lstStyle>
          <a:p>
            <a:endParaRPr/>
          </a:p>
        </p:txBody>
      </p:sp>
      <p:sp>
        <p:nvSpPr>
          <p:cNvPr id="69" name="Google Shape;69;p15"/>
          <p:cNvSpPr txBox="1">
            <a:spLocks noGrp="1"/>
          </p:cNvSpPr>
          <p:nvPr>
            <p:ph type="subTitle" idx="9"/>
          </p:nvPr>
        </p:nvSpPr>
        <p:spPr>
          <a:xfrm>
            <a:off x="6297300" y="3091625"/>
            <a:ext cx="1732200" cy="5727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000" b="1">
                <a:solidFill>
                  <a:schemeClr val="accent3"/>
                </a:solidFill>
                <a:latin typeface="Patrick Hand SC"/>
                <a:ea typeface="Patrick Hand SC"/>
                <a:cs typeface="Patrick Hand SC"/>
                <a:sym typeface="Patrick Hand SC"/>
              </a:defRPr>
            </a:lvl1pPr>
            <a:lvl2pPr lvl="1" algn="ctr"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2pPr>
            <a:lvl3pPr lvl="2" algn="ctr"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3pPr>
            <a:lvl4pPr lvl="3" algn="ctr"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4pPr>
            <a:lvl5pPr lvl="4" algn="ctr"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5pPr>
            <a:lvl6pPr lvl="5" algn="ctr"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6pPr>
            <a:lvl7pPr lvl="6" algn="ctr"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7pPr>
            <a:lvl8pPr lvl="7" algn="ctr"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8pPr>
            <a:lvl9pPr lvl="8" algn="ctr" rtl="0">
              <a:lnSpc>
                <a:spcPct val="80000"/>
              </a:lnSpc>
              <a:spcBef>
                <a:spcPts val="1600"/>
              </a:spcBef>
              <a:spcAft>
                <a:spcPts val="1600"/>
              </a:spcAft>
              <a:buNone/>
              <a:defRPr sz="2000" b="1">
                <a:solidFill>
                  <a:schemeClr val="accent3"/>
                </a:solidFill>
                <a:latin typeface="Patrick Hand SC"/>
                <a:ea typeface="Patrick Hand SC"/>
                <a:cs typeface="Patrick Hand SC"/>
                <a:sym typeface="Patrick Hand SC"/>
              </a:defRPr>
            </a:lvl9pPr>
          </a:lstStyle>
          <a:p>
            <a:endParaRPr/>
          </a:p>
        </p:txBody>
      </p:sp>
      <p:sp>
        <p:nvSpPr>
          <p:cNvPr id="70" name="Google Shape;70;p15"/>
          <p:cNvSpPr txBox="1">
            <a:spLocks noGrp="1"/>
          </p:cNvSpPr>
          <p:nvPr>
            <p:ph type="subTitle" idx="13"/>
          </p:nvPr>
        </p:nvSpPr>
        <p:spPr>
          <a:xfrm>
            <a:off x="6297300" y="3682225"/>
            <a:ext cx="1732200" cy="5727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400"/>
            </a:lvl1pPr>
            <a:lvl2pPr lvl="1" algn="ctr" rtl="0">
              <a:spcBef>
                <a:spcPts val="1600"/>
              </a:spcBef>
              <a:spcAft>
                <a:spcPts val="0"/>
              </a:spcAft>
              <a:buNone/>
              <a:defRPr sz="1400"/>
            </a:lvl2pPr>
            <a:lvl3pPr lvl="2" algn="ctr" rtl="0">
              <a:spcBef>
                <a:spcPts val="1600"/>
              </a:spcBef>
              <a:spcAft>
                <a:spcPts val="0"/>
              </a:spcAft>
              <a:buNone/>
              <a:defRPr sz="1400"/>
            </a:lvl3pPr>
            <a:lvl4pPr lvl="3" algn="ctr" rtl="0">
              <a:spcBef>
                <a:spcPts val="1600"/>
              </a:spcBef>
              <a:spcAft>
                <a:spcPts val="0"/>
              </a:spcAft>
              <a:buNone/>
              <a:defRPr sz="1400"/>
            </a:lvl4pPr>
            <a:lvl5pPr lvl="4" algn="ctr" rtl="0">
              <a:spcBef>
                <a:spcPts val="1600"/>
              </a:spcBef>
              <a:spcAft>
                <a:spcPts val="0"/>
              </a:spcAft>
              <a:buNone/>
              <a:defRPr sz="1400"/>
            </a:lvl5pPr>
            <a:lvl6pPr lvl="5" algn="ctr" rtl="0">
              <a:spcBef>
                <a:spcPts val="1600"/>
              </a:spcBef>
              <a:spcAft>
                <a:spcPts val="0"/>
              </a:spcAft>
              <a:buNone/>
              <a:defRPr sz="1400"/>
            </a:lvl6pPr>
            <a:lvl7pPr lvl="6" algn="ctr" rtl="0">
              <a:spcBef>
                <a:spcPts val="1600"/>
              </a:spcBef>
              <a:spcAft>
                <a:spcPts val="0"/>
              </a:spcAft>
              <a:buNone/>
              <a:defRPr sz="1400"/>
            </a:lvl7pPr>
            <a:lvl8pPr lvl="7" algn="ctr" rtl="0">
              <a:spcBef>
                <a:spcPts val="1600"/>
              </a:spcBef>
              <a:spcAft>
                <a:spcPts val="0"/>
              </a:spcAft>
              <a:buNone/>
              <a:defRPr sz="1400"/>
            </a:lvl8pPr>
            <a:lvl9pPr lvl="8" algn="ctr" rtl="0">
              <a:spcBef>
                <a:spcPts val="1600"/>
              </a:spcBef>
              <a:spcAft>
                <a:spcPts val="1600"/>
              </a:spcAft>
              <a:buNone/>
              <a:defRPr sz="1400"/>
            </a:lvl9pPr>
          </a:lstStyle>
          <a:p>
            <a:endParaRPr/>
          </a:p>
        </p:txBody>
      </p:sp>
      <p:sp>
        <p:nvSpPr>
          <p:cNvPr id="71" name="Google Shape;71;p15"/>
          <p:cNvSpPr txBox="1">
            <a:spLocks noGrp="1"/>
          </p:cNvSpPr>
          <p:nvPr>
            <p:ph type="subTitle" idx="14"/>
          </p:nvPr>
        </p:nvSpPr>
        <p:spPr>
          <a:xfrm>
            <a:off x="3638099" y="3091625"/>
            <a:ext cx="1732200" cy="5727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000" b="1">
                <a:solidFill>
                  <a:schemeClr val="accent3"/>
                </a:solidFill>
                <a:latin typeface="Patrick Hand SC"/>
                <a:ea typeface="Patrick Hand SC"/>
                <a:cs typeface="Patrick Hand SC"/>
                <a:sym typeface="Patrick Hand SC"/>
              </a:defRPr>
            </a:lvl1pPr>
            <a:lvl2pPr lvl="1" algn="ctr"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2pPr>
            <a:lvl3pPr lvl="2" algn="ctr"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3pPr>
            <a:lvl4pPr lvl="3" algn="ctr"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4pPr>
            <a:lvl5pPr lvl="4" algn="ctr"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5pPr>
            <a:lvl6pPr lvl="5" algn="ctr"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6pPr>
            <a:lvl7pPr lvl="6" algn="ctr"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7pPr>
            <a:lvl8pPr lvl="7" algn="ctr"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8pPr>
            <a:lvl9pPr lvl="8" algn="ctr" rtl="0">
              <a:lnSpc>
                <a:spcPct val="80000"/>
              </a:lnSpc>
              <a:spcBef>
                <a:spcPts val="1600"/>
              </a:spcBef>
              <a:spcAft>
                <a:spcPts val="1600"/>
              </a:spcAft>
              <a:buNone/>
              <a:defRPr sz="2000" b="1">
                <a:solidFill>
                  <a:schemeClr val="accent3"/>
                </a:solidFill>
                <a:latin typeface="Patrick Hand SC"/>
                <a:ea typeface="Patrick Hand SC"/>
                <a:cs typeface="Patrick Hand SC"/>
                <a:sym typeface="Patrick Hand SC"/>
              </a:defRPr>
            </a:lvl9pPr>
          </a:lstStyle>
          <a:p>
            <a:endParaRPr/>
          </a:p>
        </p:txBody>
      </p:sp>
      <p:sp>
        <p:nvSpPr>
          <p:cNvPr id="72" name="Google Shape;72;p15"/>
          <p:cNvSpPr txBox="1">
            <a:spLocks noGrp="1"/>
          </p:cNvSpPr>
          <p:nvPr>
            <p:ph type="subTitle" idx="15"/>
          </p:nvPr>
        </p:nvSpPr>
        <p:spPr>
          <a:xfrm>
            <a:off x="3638101" y="3682225"/>
            <a:ext cx="1732200" cy="5727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400"/>
            </a:lvl1pPr>
            <a:lvl2pPr lvl="1" algn="ctr" rtl="0">
              <a:spcBef>
                <a:spcPts val="1600"/>
              </a:spcBef>
              <a:spcAft>
                <a:spcPts val="0"/>
              </a:spcAft>
              <a:buNone/>
              <a:defRPr sz="1400"/>
            </a:lvl2pPr>
            <a:lvl3pPr lvl="2" algn="ctr" rtl="0">
              <a:spcBef>
                <a:spcPts val="1600"/>
              </a:spcBef>
              <a:spcAft>
                <a:spcPts val="0"/>
              </a:spcAft>
              <a:buNone/>
              <a:defRPr sz="1400"/>
            </a:lvl3pPr>
            <a:lvl4pPr lvl="3" algn="ctr" rtl="0">
              <a:spcBef>
                <a:spcPts val="1600"/>
              </a:spcBef>
              <a:spcAft>
                <a:spcPts val="0"/>
              </a:spcAft>
              <a:buNone/>
              <a:defRPr sz="1400"/>
            </a:lvl4pPr>
            <a:lvl5pPr lvl="4" algn="ctr" rtl="0">
              <a:spcBef>
                <a:spcPts val="1600"/>
              </a:spcBef>
              <a:spcAft>
                <a:spcPts val="0"/>
              </a:spcAft>
              <a:buNone/>
              <a:defRPr sz="1400"/>
            </a:lvl5pPr>
            <a:lvl6pPr lvl="5" algn="ctr" rtl="0">
              <a:spcBef>
                <a:spcPts val="1600"/>
              </a:spcBef>
              <a:spcAft>
                <a:spcPts val="0"/>
              </a:spcAft>
              <a:buNone/>
              <a:defRPr sz="1400"/>
            </a:lvl6pPr>
            <a:lvl7pPr lvl="6" algn="ctr" rtl="0">
              <a:spcBef>
                <a:spcPts val="1600"/>
              </a:spcBef>
              <a:spcAft>
                <a:spcPts val="0"/>
              </a:spcAft>
              <a:buNone/>
              <a:defRPr sz="1400"/>
            </a:lvl7pPr>
            <a:lvl8pPr lvl="7" algn="ctr" rtl="0">
              <a:spcBef>
                <a:spcPts val="1600"/>
              </a:spcBef>
              <a:spcAft>
                <a:spcPts val="0"/>
              </a:spcAft>
              <a:buNone/>
              <a:defRPr sz="1400"/>
            </a:lvl8pPr>
            <a:lvl9pPr lvl="8" algn="ctr" rtl="0">
              <a:spcBef>
                <a:spcPts val="1600"/>
              </a:spcBef>
              <a:spcAft>
                <a:spcPts val="1600"/>
              </a:spcAft>
              <a:buNone/>
              <a:defRPr sz="1400"/>
            </a:lvl9pPr>
          </a:lstStyle>
          <a:p>
            <a:endParaRPr/>
          </a:p>
        </p:txBody>
      </p:sp>
    </p:spTree>
    <p:extLst>
      <p:ext uri="{BB962C8B-B14F-4D97-AF65-F5344CB8AC3E}">
        <p14:creationId xmlns:p14="http://schemas.microsoft.com/office/powerpoint/2010/main" val="41740830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73"/>
        <p:cNvGrpSpPr/>
        <p:nvPr/>
      </p:nvGrpSpPr>
      <p:grpSpPr>
        <a:xfrm>
          <a:off x="0" y="0"/>
          <a:ext cx="0" cy="0"/>
          <a:chOff x="0" y="0"/>
          <a:chExt cx="0" cy="0"/>
        </a:xfrm>
      </p:grpSpPr>
      <p:sp>
        <p:nvSpPr>
          <p:cNvPr id="74" name="Google Shape;74;p16"/>
          <p:cNvSpPr txBox="1">
            <a:spLocks noGrp="1"/>
          </p:cNvSpPr>
          <p:nvPr>
            <p:ph type="title"/>
          </p:nvPr>
        </p:nvSpPr>
        <p:spPr>
          <a:xfrm>
            <a:off x="720150" y="445025"/>
            <a:ext cx="7703700" cy="11361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5" name="Google Shape;75;p16"/>
          <p:cNvSpPr txBox="1">
            <a:spLocks noGrp="1"/>
          </p:cNvSpPr>
          <p:nvPr>
            <p:ph type="subTitle" idx="1"/>
          </p:nvPr>
        </p:nvSpPr>
        <p:spPr>
          <a:xfrm>
            <a:off x="996225" y="2585075"/>
            <a:ext cx="4275300" cy="4371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000" b="1">
                <a:solidFill>
                  <a:schemeClr val="accent3"/>
                </a:solidFill>
                <a:latin typeface="Patrick Hand SC"/>
                <a:ea typeface="Patrick Hand SC"/>
                <a:cs typeface="Patrick Hand SC"/>
                <a:sym typeface="Patrick Hand SC"/>
              </a:defRPr>
            </a:lvl1pPr>
            <a:lvl2pPr lvl="1"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2pPr>
            <a:lvl3pPr lvl="2"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3pPr>
            <a:lvl4pPr lvl="3"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4pPr>
            <a:lvl5pPr lvl="4"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5pPr>
            <a:lvl6pPr lvl="5"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6pPr>
            <a:lvl7pPr lvl="6"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7pPr>
            <a:lvl8pPr lvl="7"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8pPr>
            <a:lvl9pPr lvl="8" rtl="0">
              <a:lnSpc>
                <a:spcPct val="80000"/>
              </a:lnSpc>
              <a:spcBef>
                <a:spcPts val="1600"/>
              </a:spcBef>
              <a:spcAft>
                <a:spcPts val="1600"/>
              </a:spcAft>
              <a:buNone/>
              <a:defRPr sz="2000" b="1">
                <a:solidFill>
                  <a:schemeClr val="accent3"/>
                </a:solidFill>
                <a:latin typeface="Patrick Hand SC"/>
                <a:ea typeface="Patrick Hand SC"/>
                <a:cs typeface="Patrick Hand SC"/>
                <a:sym typeface="Patrick Hand SC"/>
              </a:defRPr>
            </a:lvl9pPr>
          </a:lstStyle>
          <a:p>
            <a:endParaRPr/>
          </a:p>
        </p:txBody>
      </p:sp>
      <p:sp>
        <p:nvSpPr>
          <p:cNvPr id="76" name="Google Shape;76;p16"/>
          <p:cNvSpPr txBox="1">
            <a:spLocks noGrp="1"/>
          </p:cNvSpPr>
          <p:nvPr>
            <p:ph type="subTitle" idx="2"/>
          </p:nvPr>
        </p:nvSpPr>
        <p:spPr>
          <a:xfrm>
            <a:off x="996225" y="3035729"/>
            <a:ext cx="3583500" cy="437100"/>
          </a:xfrm>
          <a:prstGeom prst="rect">
            <a:avLst/>
          </a:prstGeom>
        </p:spPr>
        <p:txBody>
          <a:bodyPr spcFirstLastPara="1" wrap="square" lIns="0" tIns="91425" rIns="0" bIns="91425" anchor="t" anchorCtr="0">
            <a:noAutofit/>
          </a:bodyPr>
          <a:lstStyle>
            <a:lvl1pPr lvl="0" rtl="0">
              <a:spcBef>
                <a:spcPts val="0"/>
              </a:spcBef>
              <a:spcAft>
                <a:spcPts val="0"/>
              </a:spcAft>
              <a:buNone/>
              <a:defRPr sz="1400"/>
            </a:lvl1pPr>
            <a:lvl2pPr lvl="1" rtl="0">
              <a:spcBef>
                <a:spcPts val="1600"/>
              </a:spcBef>
              <a:spcAft>
                <a:spcPts val="0"/>
              </a:spcAft>
              <a:buNone/>
              <a:defRPr sz="1400"/>
            </a:lvl2pPr>
            <a:lvl3pPr lvl="2" rtl="0">
              <a:spcBef>
                <a:spcPts val="1600"/>
              </a:spcBef>
              <a:spcAft>
                <a:spcPts val="0"/>
              </a:spcAft>
              <a:buNone/>
              <a:defRPr sz="1400"/>
            </a:lvl3pPr>
            <a:lvl4pPr lvl="3" rtl="0">
              <a:spcBef>
                <a:spcPts val="1600"/>
              </a:spcBef>
              <a:spcAft>
                <a:spcPts val="0"/>
              </a:spcAft>
              <a:buNone/>
              <a:defRPr sz="1400"/>
            </a:lvl4pPr>
            <a:lvl5pPr lvl="4" rtl="0">
              <a:spcBef>
                <a:spcPts val="1600"/>
              </a:spcBef>
              <a:spcAft>
                <a:spcPts val="0"/>
              </a:spcAft>
              <a:buNone/>
              <a:defRPr sz="1400"/>
            </a:lvl5pPr>
            <a:lvl6pPr lvl="5" rtl="0">
              <a:spcBef>
                <a:spcPts val="1600"/>
              </a:spcBef>
              <a:spcAft>
                <a:spcPts val="0"/>
              </a:spcAft>
              <a:buNone/>
              <a:defRPr sz="1400"/>
            </a:lvl6pPr>
            <a:lvl7pPr lvl="6" rtl="0">
              <a:spcBef>
                <a:spcPts val="1600"/>
              </a:spcBef>
              <a:spcAft>
                <a:spcPts val="0"/>
              </a:spcAft>
              <a:buNone/>
              <a:defRPr sz="1400"/>
            </a:lvl7pPr>
            <a:lvl8pPr lvl="7" rtl="0">
              <a:spcBef>
                <a:spcPts val="1600"/>
              </a:spcBef>
              <a:spcAft>
                <a:spcPts val="0"/>
              </a:spcAft>
              <a:buNone/>
              <a:defRPr sz="1400"/>
            </a:lvl8pPr>
            <a:lvl9pPr lvl="8" rtl="0">
              <a:spcBef>
                <a:spcPts val="1600"/>
              </a:spcBef>
              <a:spcAft>
                <a:spcPts val="1600"/>
              </a:spcAft>
              <a:buNone/>
              <a:defRPr sz="1400"/>
            </a:lvl9pPr>
          </a:lstStyle>
          <a:p>
            <a:endParaRPr/>
          </a:p>
        </p:txBody>
      </p:sp>
    </p:spTree>
    <p:extLst>
      <p:ext uri="{BB962C8B-B14F-4D97-AF65-F5344CB8AC3E}">
        <p14:creationId xmlns:p14="http://schemas.microsoft.com/office/powerpoint/2010/main" val="31066658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77"/>
        <p:cNvGrpSpPr/>
        <p:nvPr/>
      </p:nvGrpSpPr>
      <p:grpSpPr>
        <a:xfrm>
          <a:off x="0" y="0"/>
          <a:ext cx="0" cy="0"/>
          <a:chOff x="0" y="0"/>
          <a:chExt cx="0" cy="0"/>
        </a:xfrm>
      </p:grpSpPr>
      <p:sp>
        <p:nvSpPr>
          <p:cNvPr id="78" name="Google Shape;78;p17"/>
          <p:cNvSpPr txBox="1">
            <a:spLocks noGrp="1"/>
          </p:cNvSpPr>
          <p:nvPr>
            <p:ph type="title"/>
          </p:nvPr>
        </p:nvSpPr>
        <p:spPr>
          <a:xfrm>
            <a:off x="720100" y="445025"/>
            <a:ext cx="7704000" cy="11361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9" name="Google Shape;79;p17"/>
          <p:cNvSpPr txBox="1">
            <a:spLocks noGrp="1"/>
          </p:cNvSpPr>
          <p:nvPr>
            <p:ph type="subTitle" idx="1"/>
          </p:nvPr>
        </p:nvSpPr>
        <p:spPr>
          <a:xfrm>
            <a:off x="996225" y="2127875"/>
            <a:ext cx="4164000" cy="6828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000" b="1">
                <a:solidFill>
                  <a:schemeClr val="accent3"/>
                </a:solidFill>
                <a:latin typeface="Patrick Hand SC"/>
                <a:ea typeface="Patrick Hand SC"/>
                <a:cs typeface="Patrick Hand SC"/>
                <a:sym typeface="Patrick Hand SC"/>
              </a:defRPr>
            </a:lvl1pPr>
            <a:lvl2pPr lvl="1"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2pPr>
            <a:lvl3pPr lvl="2"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3pPr>
            <a:lvl4pPr lvl="3"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4pPr>
            <a:lvl5pPr lvl="4"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5pPr>
            <a:lvl6pPr lvl="5"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6pPr>
            <a:lvl7pPr lvl="6"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7pPr>
            <a:lvl8pPr lvl="7"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8pPr>
            <a:lvl9pPr lvl="8" rtl="0">
              <a:lnSpc>
                <a:spcPct val="80000"/>
              </a:lnSpc>
              <a:spcBef>
                <a:spcPts val="1600"/>
              </a:spcBef>
              <a:spcAft>
                <a:spcPts val="1600"/>
              </a:spcAft>
              <a:buNone/>
              <a:defRPr sz="2000" b="1">
                <a:solidFill>
                  <a:schemeClr val="accent3"/>
                </a:solidFill>
                <a:latin typeface="Patrick Hand SC"/>
                <a:ea typeface="Patrick Hand SC"/>
                <a:cs typeface="Patrick Hand SC"/>
                <a:sym typeface="Patrick Hand SC"/>
              </a:defRPr>
            </a:lvl9pPr>
          </a:lstStyle>
          <a:p>
            <a:endParaRPr/>
          </a:p>
        </p:txBody>
      </p:sp>
      <p:sp>
        <p:nvSpPr>
          <p:cNvPr id="80" name="Google Shape;80;p17"/>
          <p:cNvSpPr txBox="1">
            <a:spLocks noGrp="1"/>
          </p:cNvSpPr>
          <p:nvPr>
            <p:ph type="subTitle" idx="2"/>
          </p:nvPr>
        </p:nvSpPr>
        <p:spPr>
          <a:xfrm>
            <a:off x="996225" y="2831850"/>
            <a:ext cx="3404700" cy="682800"/>
          </a:xfrm>
          <a:prstGeom prst="rect">
            <a:avLst/>
          </a:prstGeom>
        </p:spPr>
        <p:txBody>
          <a:bodyPr spcFirstLastPara="1" wrap="square" lIns="0" tIns="91425" rIns="0" bIns="91425" anchor="t" anchorCtr="0">
            <a:noAutofit/>
          </a:bodyPr>
          <a:lstStyle>
            <a:lvl1pPr lvl="0" rtl="0">
              <a:spcBef>
                <a:spcPts val="0"/>
              </a:spcBef>
              <a:spcAft>
                <a:spcPts val="0"/>
              </a:spcAft>
              <a:buNone/>
              <a:defRPr sz="1400"/>
            </a:lvl1pPr>
            <a:lvl2pPr lvl="1" rtl="0">
              <a:spcBef>
                <a:spcPts val="1600"/>
              </a:spcBef>
              <a:spcAft>
                <a:spcPts val="0"/>
              </a:spcAft>
              <a:buNone/>
              <a:defRPr sz="1400"/>
            </a:lvl2pPr>
            <a:lvl3pPr lvl="2" rtl="0">
              <a:spcBef>
                <a:spcPts val="1600"/>
              </a:spcBef>
              <a:spcAft>
                <a:spcPts val="0"/>
              </a:spcAft>
              <a:buNone/>
              <a:defRPr sz="1400"/>
            </a:lvl3pPr>
            <a:lvl4pPr lvl="3" rtl="0">
              <a:spcBef>
                <a:spcPts val="1600"/>
              </a:spcBef>
              <a:spcAft>
                <a:spcPts val="0"/>
              </a:spcAft>
              <a:buNone/>
              <a:defRPr sz="1400"/>
            </a:lvl4pPr>
            <a:lvl5pPr lvl="4" rtl="0">
              <a:spcBef>
                <a:spcPts val="1600"/>
              </a:spcBef>
              <a:spcAft>
                <a:spcPts val="0"/>
              </a:spcAft>
              <a:buNone/>
              <a:defRPr sz="1400"/>
            </a:lvl5pPr>
            <a:lvl6pPr lvl="5" rtl="0">
              <a:spcBef>
                <a:spcPts val="1600"/>
              </a:spcBef>
              <a:spcAft>
                <a:spcPts val="0"/>
              </a:spcAft>
              <a:buNone/>
              <a:defRPr sz="1400"/>
            </a:lvl6pPr>
            <a:lvl7pPr lvl="6" rtl="0">
              <a:spcBef>
                <a:spcPts val="1600"/>
              </a:spcBef>
              <a:spcAft>
                <a:spcPts val="0"/>
              </a:spcAft>
              <a:buNone/>
              <a:defRPr sz="1400"/>
            </a:lvl7pPr>
            <a:lvl8pPr lvl="7" rtl="0">
              <a:spcBef>
                <a:spcPts val="1600"/>
              </a:spcBef>
              <a:spcAft>
                <a:spcPts val="0"/>
              </a:spcAft>
              <a:buNone/>
              <a:defRPr sz="1400"/>
            </a:lvl8pPr>
            <a:lvl9pPr lvl="8" rtl="0">
              <a:spcBef>
                <a:spcPts val="1600"/>
              </a:spcBef>
              <a:spcAft>
                <a:spcPts val="1600"/>
              </a:spcAft>
              <a:buNone/>
              <a:defRPr sz="1400"/>
            </a:lvl9pPr>
          </a:lstStyle>
          <a:p>
            <a:endParaRPr/>
          </a:p>
        </p:txBody>
      </p:sp>
    </p:spTree>
    <p:extLst>
      <p:ext uri="{BB962C8B-B14F-4D97-AF65-F5344CB8AC3E}">
        <p14:creationId xmlns:p14="http://schemas.microsoft.com/office/powerpoint/2010/main" val="25775614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81"/>
        <p:cNvGrpSpPr/>
        <p:nvPr/>
      </p:nvGrpSpPr>
      <p:grpSpPr>
        <a:xfrm>
          <a:off x="0" y="0"/>
          <a:ext cx="0" cy="0"/>
          <a:chOff x="0" y="0"/>
          <a:chExt cx="0" cy="0"/>
        </a:xfrm>
      </p:grpSpPr>
      <p:sp>
        <p:nvSpPr>
          <p:cNvPr id="82" name="Google Shape;82;p18"/>
          <p:cNvSpPr txBox="1">
            <a:spLocks noGrp="1"/>
          </p:cNvSpPr>
          <p:nvPr>
            <p:ph type="title"/>
          </p:nvPr>
        </p:nvSpPr>
        <p:spPr>
          <a:xfrm>
            <a:off x="994125" y="445025"/>
            <a:ext cx="7155900" cy="11361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3" name="Google Shape;83;p18"/>
          <p:cNvSpPr txBox="1">
            <a:spLocks noGrp="1"/>
          </p:cNvSpPr>
          <p:nvPr>
            <p:ph type="subTitle" idx="1"/>
          </p:nvPr>
        </p:nvSpPr>
        <p:spPr>
          <a:xfrm>
            <a:off x="996225" y="2585741"/>
            <a:ext cx="4132500" cy="4371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000" b="1">
                <a:solidFill>
                  <a:schemeClr val="accent3"/>
                </a:solidFill>
                <a:latin typeface="Patrick Hand SC"/>
                <a:ea typeface="Patrick Hand SC"/>
                <a:cs typeface="Patrick Hand SC"/>
                <a:sym typeface="Patrick Hand SC"/>
              </a:defRPr>
            </a:lvl1pPr>
            <a:lvl2pPr lvl="1"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2pPr>
            <a:lvl3pPr lvl="2"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3pPr>
            <a:lvl4pPr lvl="3"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4pPr>
            <a:lvl5pPr lvl="4"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5pPr>
            <a:lvl6pPr lvl="5"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6pPr>
            <a:lvl7pPr lvl="6"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7pPr>
            <a:lvl8pPr lvl="7"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8pPr>
            <a:lvl9pPr lvl="8" rtl="0">
              <a:lnSpc>
                <a:spcPct val="80000"/>
              </a:lnSpc>
              <a:spcBef>
                <a:spcPts val="1600"/>
              </a:spcBef>
              <a:spcAft>
                <a:spcPts val="1600"/>
              </a:spcAft>
              <a:buNone/>
              <a:defRPr sz="2000" b="1">
                <a:solidFill>
                  <a:schemeClr val="accent3"/>
                </a:solidFill>
                <a:latin typeface="Patrick Hand SC"/>
                <a:ea typeface="Patrick Hand SC"/>
                <a:cs typeface="Patrick Hand SC"/>
                <a:sym typeface="Patrick Hand SC"/>
              </a:defRPr>
            </a:lvl9pPr>
          </a:lstStyle>
          <a:p>
            <a:endParaRPr/>
          </a:p>
        </p:txBody>
      </p:sp>
      <p:sp>
        <p:nvSpPr>
          <p:cNvPr id="84" name="Google Shape;84;p18"/>
          <p:cNvSpPr txBox="1">
            <a:spLocks noGrp="1"/>
          </p:cNvSpPr>
          <p:nvPr>
            <p:ph type="subTitle" idx="2"/>
          </p:nvPr>
        </p:nvSpPr>
        <p:spPr>
          <a:xfrm>
            <a:off x="996225" y="3036395"/>
            <a:ext cx="3583500" cy="437100"/>
          </a:xfrm>
          <a:prstGeom prst="rect">
            <a:avLst/>
          </a:prstGeom>
        </p:spPr>
        <p:txBody>
          <a:bodyPr spcFirstLastPara="1" wrap="square" lIns="0" tIns="91425" rIns="0" bIns="91425" anchor="t" anchorCtr="0">
            <a:noAutofit/>
          </a:bodyPr>
          <a:lstStyle>
            <a:lvl1pPr lvl="0" rtl="0">
              <a:spcBef>
                <a:spcPts val="0"/>
              </a:spcBef>
              <a:spcAft>
                <a:spcPts val="0"/>
              </a:spcAft>
              <a:buNone/>
              <a:defRPr sz="1400"/>
            </a:lvl1pPr>
            <a:lvl2pPr lvl="1" rtl="0">
              <a:spcBef>
                <a:spcPts val="1600"/>
              </a:spcBef>
              <a:spcAft>
                <a:spcPts val="0"/>
              </a:spcAft>
              <a:buNone/>
              <a:defRPr sz="1400"/>
            </a:lvl2pPr>
            <a:lvl3pPr lvl="2" rtl="0">
              <a:spcBef>
                <a:spcPts val="1600"/>
              </a:spcBef>
              <a:spcAft>
                <a:spcPts val="0"/>
              </a:spcAft>
              <a:buNone/>
              <a:defRPr sz="1400"/>
            </a:lvl3pPr>
            <a:lvl4pPr lvl="3" rtl="0">
              <a:spcBef>
                <a:spcPts val="1600"/>
              </a:spcBef>
              <a:spcAft>
                <a:spcPts val="0"/>
              </a:spcAft>
              <a:buNone/>
              <a:defRPr sz="1400"/>
            </a:lvl4pPr>
            <a:lvl5pPr lvl="4" rtl="0">
              <a:spcBef>
                <a:spcPts val="1600"/>
              </a:spcBef>
              <a:spcAft>
                <a:spcPts val="0"/>
              </a:spcAft>
              <a:buNone/>
              <a:defRPr sz="1400"/>
            </a:lvl5pPr>
            <a:lvl6pPr lvl="5" rtl="0">
              <a:spcBef>
                <a:spcPts val="1600"/>
              </a:spcBef>
              <a:spcAft>
                <a:spcPts val="0"/>
              </a:spcAft>
              <a:buNone/>
              <a:defRPr sz="1400"/>
            </a:lvl6pPr>
            <a:lvl7pPr lvl="6" rtl="0">
              <a:spcBef>
                <a:spcPts val="1600"/>
              </a:spcBef>
              <a:spcAft>
                <a:spcPts val="0"/>
              </a:spcAft>
              <a:buNone/>
              <a:defRPr sz="1400"/>
            </a:lvl7pPr>
            <a:lvl8pPr lvl="7" rtl="0">
              <a:spcBef>
                <a:spcPts val="1600"/>
              </a:spcBef>
              <a:spcAft>
                <a:spcPts val="0"/>
              </a:spcAft>
              <a:buNone/>
              <a:defRPr sz="1400"/>
            </a:lvl8pPr>
            <a:lvl9pPr lvl="8" rtl="0">
              <a:spcBef>
                <a:spcPts val="1600"/>
              </a:spcBef>
              <a:spcAft>
                <a:spcPts val="1600"/>
              </a:spcAft>
              <a:buNone/>
              <a:defRPr sz="1400"/>
            </a:lvl9pPr>
          </a:lstStyle>
          <a:p>
            <a:endParaRPr/>
          </a:p>
        </p:txBody>
      </p:sp>
      <p:sp>
        <p:nvSpPr>
          <p:cNvPr id="85" name="Google Shape;85;p18"/>
          <p:cNvSpPr txBox="1">
            <a:spLocks noGrp="1"/>
          </p:cNvSpPr>
          <p:nvPr>
            <p:ph type="title" idx="3"/>
          </p:nvPr>
        </p:nvSpPr>
        <p:spPr>
          <a:xfrm>
            <a:off x="1962150" y="1385052"/>
            <a:ext cx="5219700" cy="437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Tree>
    <p:extLst>
      <p:ext uri="{BB962C8B-B14F-4D97-AF65-F5344CB8AC3E}">
        <p14:creationId xmlns:p14="http://schemas.microsoft.com/office/powerpoint/2010/main" val="20770247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86"/>
        <p:cNvGrpSpPr/>
        <p:nvPr/>
      </p:nvGrpSpPr>
      <p:grpSpPr>
        <a:xfrm>
          <a:off x="0" y="0"/>
          <a:ext cx="0" cy="0"/>
          <a:chOff x="0" y="0"/>
          <a:chExt cx="0" cy="0"/>
        </a:xfrm>
      </p:grpSpPr>
      <p:sp>
        <p:nvSpPr>
          <p:cNvPr id="87" name="Google Shape;87;p19"/>
          <p:cNvSpPr txBox="1">
            <a:spLocks noGrp="1"/>
          </p:cNvSpPr>
          <p:nvPr>
            <p:ph type="title"/>
          </p:nvPr>
        </p:nvSpPr>
        <p:spPr>
          <a:xfrm>
            <a:off x="720150" y="445025"/>
            <a:ext cx="7703700" cy="11361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8" name="Google Shape;88;p19"/>
          <p:cNvSpPr txBox="1">
            <a:spLocks noGrp="1"/>
          </p:cNvSpPr>
          <p:nvPr>
            <p:ph type="subTitle" idx="1"/>
          </p:nvPr>
        </p:nvSpPr>
        <p:spPr>
          <a:xfrm>
            <a:off x="996225" y="2122220"/>
            <a:ext cx="4373700" cy="6828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000" b="1">
                <a:solidFill>
                  <a:schemeClr val="accent3"/>
                </a:solidFill>
                <a:latin typeface="Patrick Hand SC"/>
                <a:ea typeface="Patrick Hand SC"/>
                <a:cs typeface="Patrick Hand SC"/>
                <a:sym typeface="Patrick Hand SC"/>
              </a:defRPr>
            </a:lvl1pPr>
            <a:lvl2pPr lvl="1"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2pPr>
            <a:lvl3pPr lvl="2"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3pPr>
            <a:lvl4pPr lvl="3"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4pPr>
            <a:lvl5pPr lvl="4"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5pPr>
            <a:lvl6pPr lvl="5"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6pPr>
            <a:lvl7pPr lvl="6"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7pPr>
            <a:lvl8pPr lvl="7"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8pPr>
            <a:lvl9pPr lvl="8" rtl="0">
              <a:lnSpc>
                <a:spcPct val="80000"/>
              </a:lnSpc>
              <a:spcBef>
                <a:spcPts val="1600"/>
              </a:spcBef>
              <a:spcAft>
                <a:spcPts val="1600"/>
              </a:spcAft>
              <a:buNone/>
              <a:defRPr sz="2000" b="1">
                <a:solidFill>
                  <a:schemeClr val="accent3"/>
                </a:solidFill>
                <a:latin typeface="Patrick Hand SC"/>
                <a:ea typeface="Patrick Hand SC"/>
                <a:cs typeface="Patrick Hand SC"/>
                <a:sym typeface="Patrick Hand SC"/>
              </a:defRPr>
            </a:lvl9pPr>
          </a:lstStyle>
          <a:p>
            <a:endParaRPr/>
          </a:p>
        </p:txBody>
      </p:sp>
      <p:sp>
        <p:nvSpPr>
          <p:cNvPr id="89" name="Google Shape;89;p19"/>
          <p:cNvSpPr txBox="1">
            <a:spLocks noGrp="1"/>
          </p:cNvSpPr>
          <p:nvPr>
            <p:ph type="title" idx="2"/>
          </p:nvPr>
        </p:nvSpPr>
        <p:spPr>
          <a:xfrm>
            <a:off x="1194025" y="1385050"/>
            <a:ext cx="6756000" cy="437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90" name="Google Shape;90;p19"/>
          <p:cNvSpPr txBox="1">
            <a:spLocks noGrp="1"/>
          </p:cNvSpPr>
          <p:nvPr>
            <p:ph type="subTitle" idx="3"/>
          </p:nvPr>
        </p:nvSpPr>
        <p:spPr>
          <a:xfrm>
            <a:off x="996225" y="2834860"/>
            <a:ext cx="3261300" cy="682800"/>
          </a:xfrm>
          <a:prstGeom prst="rect">
            <a:avLst/>
          </a:prstGeom>
        </p:spPr>
        <p:txBody>
          <a:bodyPr spcFirstLastPara="1" wrap="square" lIns="0" tIns="91425" rIns="0" bIns="91425" anchor="t" anchorCtr="0">
            <a:noAutofit/>
          </a:bodyPr>
          <a:lstStyle>
            <a:lvl1pPr lvl="0" rtl="0">
              <a:spcBef>
                <a:spcPts val="0"/>
              </a:spcBef>
              <a:spcAft>
                <a:spcPts val="0"/>
              </a:spcAft>
              <a:buNone/>
              <a:defRPr sz="1400"/>
            </a:lvl1pPr>
            <a:lvl2pPr lvl="1" rtl="0">
              <a:spcBef>
                <a:spcPts val="1600"/>
              </a:spcBef>
              <a:spcAft>
                <a:spcPts val="0"/>
              </a:spcAft>
              <a:buNone/>
              <a:defRPr sz="1400"/>
            </a:lvl2pPr>
            <a:lvl3pPr lvl="2" rtl="0">
              <a:spcBef>
                <a:spcPts val="1600"/>
              </a:spcBef>
              <a:spcAft>
                <a:spcPts val="0"/>
              </a:spcAft>
              <a:buNone/>
              <a:defRPr sz="1400"/>
            </a:lvl3pPr>
            <a:lvl4pPr lvl="3" rtl="0">
              <a:spcBef>
                <a:spcPts val="1600"/>
              </a:spcBef>
              <a:spcAft>
                <a:spcPts val="0"/>
              </a:spcAft>
              <a:buNone/>
              <a:defRPr sz="1400"/>
            </a:lvl4pPr>
            <a:lvl5pPr lvl="4" rtl="0">
              <a:spcBef>
                <a:spcPts val="1600"/>
              </a:spcBef>
              <a:spcAft>
                <a:spcPts val="0"/>
              </a:spcAft>
              <a:buNone/>
              <a:defRPr sz="1400"/>
            </a:lvl5pPr>
            <a:lvl6pPr lvl="5" rtl="0">
              <a:spcBef>
                <a:spcPts val="1600"/>
              </a:spcBef>
              <a:spcAft>
                <a:spcPts val="0"/>
              </a:spcAft>
              <a:buNone/>
              <a:defRPr sz="1400"/>
            </a:lvl6pPr>
            <a:lvl7pPr lvl="6" rtl="0">
              <a:spcBef>
                <a:spcPts val="1600"/>
              </a:spcBef>
              <a:spcAft>
                <a:spcPts val="0"/>
              </a:spcAft>
              <a:buNone/>
              <a:defRPr sz="1400"/>
            </a:lvl7pPr>
            <a:lvl8pPr lvl="7" rtl="0">
              <a:spcBef>
                <a:spcPts val="1600"/>
              </a:spcBef>
              <a:spcAft>
                <a:spcPts val="0"/>
              </a:spcAft>
              <a:buNone/>
              <a:defRPr sz="1400"/>
            </a:lvl8pPr>
            <a:lvl9pPr lvl="8" rtl="0">
              <a:spcBef>
                <a:spcPts val="1600"/>
              </a:spcBef>
              <a:spcAft>
                <a:spcPts val="1600"/>
              </a:spcAft>
              <a:buNone/>
              <a:defRPr sz="1400"/>
            </a:lvl9pPr>
          </a:lstStyle>
          <a:p>
            <a:endParaRPr/>
          </a:p>
        </p:txBody>
      </p:sp>
    </p:spTree>
    <p:extLst>
      <p:ext uri="{BB962C8B-B14F-4D97-AF65-F5344CB8AC3E}">
        <p14:creationId xmlns:p14="http://schemas.microsoft.com/office/powerpoint/2010/main" val="18610256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91"/>
        <p:cNvGrpSpPr/>
        <p:nvPr/>
      </p:nvGrpSpPr>
      <p:grpSpPr>
        <a:xfrm>
          <a:off x="0" y="0"/>
          <a:ext cx="0" cy="0"/>
          <a:chOff x="0" y="0"/>
          <a:chExt cx="0" cy="0"/>
        </a:xfrm>
      </p:grpSpPr>
      <p:sp>
        <p:nvSpPr>
          <p:cNvPr id="92" name="Google Shape;92;p20"/>
          <p:cNvSpPr txBox="1">
            <a:spLocks noGrp="1"/>
          </p:cNvSpPr>
          <p:nvPr>
            <p:ph type="title"/>
          </p:nvPr>
        </p:nvSpPr>
        <p:spPr>
          <a:xfrm>
            <a:off x="1277675" y="445025"/>
            <a:ext cx="6588600" cy="11361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3" name="Google Shape;93;p20"/>
          <p:cNvSpPr txBox="1">
            <a:spLocks noGrp="1"/>
          </p:cNvSpPr>
          <p:nvPr>
            <p:ph type="subTitle" idx="1"/>
          </p:nvPr>
        </p:nvSpPr>
        <p:spPr>
          <a:xfrm>
            <a:off x="996225" y="1875200"/>
            <a:ext cx="4299600" cy="9354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000" b="1">
                <a:solidFill>
                  <a:schemeClr val="accent3"/>
                </a:solidFill>
                <a:latin typeface="Patrick Hand SC"/>
                <a:ea typeface="Patrick Hand SC"/>
                <a:cs typeface="Patrick Hand SC"/>
                <a:sym typeface="Patrick Hand SC"/>
              </a:defRPr>
            </a:lvl1pPr>
            <a:lvl2pPr lvl="1"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2pPr>
            <a:lvl3pPr lvl="2"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3pPr>
            <a:lvl4pPr lvl="3"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4pPr>
            <a:lvl5pPr lvl="4"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5pPr>
            <a:lvl6pPr lvl="5"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6pPr>
            <a:lvl7pPr lvl="6"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7pPr>
            <a:lvl8pPr lvl="7"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8pPr>
            <a:lvl9pPr lvl="8" rtl="0">
              <a:lnSpc>
                <a:spcPct val="80000"/>
              </a:lnSpc>
              <a:spcBef>
                <a:spcPts val="1600"/>
              </a:spcBef>
              <a:spcAft>
                <a:spcPts val="1600"/>
              </a:spcAft>
              <a:buNone/>
              <a:defRPr sz="2000" b="1">
                <a:solidFill>
                  <a:schemeClr val="accent3"/>
                </a:solidFill>
                <a:latin typeface="Patrick Hand SC"/>
                <a:ea typeface="Patrick Hand SC"/>
                <a:cs typeface="Patrick Hand SC"/>
                <a:sym typeface="Patrick Hand SC"/>
              </a:defRPr>
            </a:lvl9pPr>
          </a:lstStyle>
          <a:p>
            <a:endParaRPr/>
          </a:p>
        </p:txBody>
      </p:sp>
      <p:sp>
        <p:nvSpPr>
          <p:cNvPr id="94" name="Google Shape;94;p20"/>
          <p:cNvSpPr txBox="1">
            <a:spLocks noGrp="1"/>
          </p:cNvSpPr>
          <p:nvPr>
            <p:ph type="subTitle" idx="2"/>
          </p:nvPr>
        </p:nvSpPr>
        <p:spPr>
          <a:xfrm>
            <a:off x="996225" y="2831850"/>
            <a:ext cx="4200900" cy="682800"/>
          </a:xfrm>
          <a:prstGeom prst="rect">
            <a:avLst/>
          </a:prstGeom>
        </p:spPr>
        <p:txBody>
          <a:bodyPr spcFirstLastPara="1" wrap="square" lIns="0" tIns="91425" rIns="0" bIns="91425" anchor="t" anchorCtr="0">
            <a:noAutofit/>
          </a:bodyPr>
          <a:lstStyle>
            <a:lvl1pPr lvl="0" rtl="0">
              <a:spcBef>
                <a:spcPts val="0"/>
              </a:spcBef>
              <a:spcAft>
                <a:spcPts val="0"/>
              </a:spcAft>
              <a:buNone/>
              <a:defRPr sz="1400"/>
            </a:lvl1pPr>
            <a:lvl2pPr lvl="1" rtl="0">
              <a:spcBef>
                <a:spcPts val="1600"/>
              </a:spcBef>
              <a:spcAft>
                <a:spcPts val="0"/>
              </a:spcAft>
              <a:buNone/>
              <a:defRPr sz="1400"/>
            </a:lvl2pPr>
            <a:lvl3pPr lvl="2" rtl="0">
              <a:spcBef>
                <a:spcPts val="1600"/>
              </a:spcBef>
              <a:spcAft>
                <a:spcPts val="0"/>
              </a:spcAft>
              <a:buNone/>
              <a:defRPr sz="1400"/>
            </a:lvl3pPr>
            <a:lvl4pPr lvl="3" rtl="0">
              <a:spcBef>
                <a:spcPts val="1600"/>
              </a:spcBef>
              <a:spcAft>
                <a:spcPts val="0"/>
              </a:spcAft>
              <a:buNone/>
              <a:defRPr sz="1400"/>
            </a:lvl4pPr>
            <a:lvl5pPr lvl="4" rtl="0">
              <a:spcBef>
                <a:spcPts val="1600"/>
              </a:spcBef>
              <a:spcAft>
                <a:spcPts val="0"/>
              </a:spcAft>
              <a:buNone/>
              <a:defRPr sz="1400"/>
            </a:lvl5pPr>
            <a:lvl6pPr lvl="5" rtl="0">
              <a:spcBef>
                <a:spcPts val="1600"/>
              </a:spcBef>
              <a:spcAft>
                <a:spcPts val="0"/>
              </a:spcAft>
              <a:buNone/>
              <a:defRPr sz="1400"/>
            </a:lvl6pPr>
            <a:lvl7pPr lvl="6" rtl="0">
              <a:spcBef>
                <a:spcPts val="1600"/>
              </a:spcBef>
              <a:spcAft>
                <a:spcPts val="0"/>
              </a:spcAft>
              <a:buNone/>
              <a:defRPr sz="1400"/>
            </a:lvl7pPr>
            <a:lvl8pPr lvl="7" rtl="0">
              <a:spcBef>
                <a:spcPts val="1600"/>
              </a:spcBef>
              <a:spcAft>
                <a:spcPts val="0"/>
              </a:spcAft>
              <a:buNone/>
              <a:defRPr sz="1400"/>
            </a:lvl8pPr>
            <a:lvl9pPr lvl="8" rtl="0">
              <a:spcBef>
                <a:spcPts val="1600"/>
              </a:spcBef>
              <a:spcAft>
                <a:spcPts val="1600"/>
              </a:spcAft>
              <a:buNone/>
              <a:defRPr sz="1400"/>
            </a:lvl9pPr>
          </a:lstStyle>
          <a:p>
            <a:endParaRPr/>
          </a:p>
        </p:txBody>
      </p:sp>
    </p:spTree>
    <p:extLst>
      <p:ext uri="{BB962C8B-B14F-4D97-AF65-F5344CB8AC3E}">
        <p14:creationId xmlns:p14="http://schemas.microsoft.com/office/powerpoint/2010/main" val="40155854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
        <p:cNvGrpSpPr/>
        <p:nvPr/>
      </p:nvGrpSpPr>
      <p:grpSpPr>
        <a:xfrm>
          <a:off x="0" y="0"/>
          <a:ext cx="0" cy="0"/>
          <a:chOff x="0" y="0"/>
          <a:chExt cx="0" cy="0"/>
        </a:xfrm>
      </p:grpSpPr>
      <p:sp>
        <p:nvSpPr>
          <p:cNvPr id="14" name="Google Shape;14;p4"/>
          <p:cNvSpPr txBox="1">
            <a:spLocks noGrp="1"/>
          </p:cNvSpPr>
          <p:nvPr>
            <p:ph type="title"/>
          </p:nvPr>
        </p:nvSpPr>
        <p:spPr>
          <a:xfrm>
            <a:off x="457200" y="411475"/>
            <a:ext cx="8229600" cy="371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2800"/>
              <a:buNone/>
              <a:defRPr b="1"/>
            </a:lvl1pPr>
            <a:lvl2pPr lvl="1">
              <a:spcBef>
                <a:spcPts val="0"/>
              </a:spcBef>
              <a:spcAft>
                <a:spcPts val="0"/>
              </a:spcAft>
              <a:buSzPts val="2800"/>
              <a:buNone/>
              <a:defRPr b="1"/>
            </a:lvl2pPr>
            <a:lvl3pPr lvl="2">
              <a:spcBef>
                <a:spcPts val="0"/>
              </a:spcBef>
              <a:spcAft>
                <a:spcPts val="0"/>
              </a:spcAft>
              <a:buSzPts val="2800"/>
              <a:buNone/>
              <a:defRPr b="1"/>
            </a:lvl3pPr>
            <a:lvl4pPr lvl="3">
              <a:spcBef>
                <a:spcPts val="0"/>
              </a:spcBef>
              <a:spcAft>
                <a:spcPts val="0"/>
              </a:spcAft>
              <a:buSzPts val="2800"/>
              <a:buNone/>
              <a:defRPr b="1"/>
            </a:lvl4pPr>
            <a:lvl5pPr lvl="4">
              <a:spcBef>
                <a:spcPts val="0"/>
              </a:spcBef>
              <a:spcAft>
                <a:spcPts val="0"/>
              </a:spcAft>
              <a:buSzPts val="2800"/>
              <a:buNone/>
              <a:defRPr b="1"/>
            </a:lvl5pPr>
            <a:lvl6pPr lvl="5">
              <a:spcBef>
                <a:spcPts val="0"/>
              </a:spcBef>
              <a:spcAft>
                <a:spcPts val="0"/>
              </a:spcAft>
              <a:buSzPts val="2800"/>
              <a:buNone/>
              <a:defRPr b="1"/>
            </a:lvl6pPr>
            <a:lvl7pPr lvl="6">
              <a:spcBef>
                <a:spcPts val="0"/>
              </a:spcBef>
              <a:spcAft>
                <a:spcPts val="0"/>
              </a:spcAft>
              <a:buSzPts val="2800"/>
              <a:buNone/>
              <a:defRPr b="1"/>
            </a:lvl7pPr>
            <a:lvl8pPr lvl="7">
              <a:spcBef>
                <a:spcPts val="0"/>
              </a:spcBef>
              <a:spcAft>
                <a:spcPts val="0"/>
              </a:spcAft>
              <a:buSzPts val="2800"/>
              <a:buNone/>
              <a:defRPr b="1"/>
            </a:lvl8pPr>
            <a:lvl9pPr lvl="8">
              <a:spcBef>
                <a:spcPts val="0"/>
              </a:spcBef>
              <a:spcAft>
                <a:spcPts val="0"/>
              </a:spcAft>
              <a:buSzPts val="2800"/>
              <a:buNone/>
              <a:defRPr b="1"/>
            </a:lvl9pPr>
          </a:lstStyle>
          <a:p>
            <a:endParaRPr/>
          </a:p>
        </p:txBody>
      </p:sp>
      <p:sp>
        <p:nvSpPr>
          <p:cNvPr id="15" name="Google Shape;15;p4"/>
          <p:cNvSpPr txBox="1">
            <a:spLocks noGrp="1"/>
          </p:cNvSpPr>
          <p:nvPr>
            <p:ph type="body" idx="1"/>
          </p:nvPr>
        </p:nvSpPr>
        <p:spPr>
          <a:xfrm>
            <a:off x="457200" y="1247950"/>
            <a:ext cx="8229600" cy="30291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95"/>
        <p:cNvGrpSpPr/>
        <p:nvPr/>
      </p:nvGrpSpPr>
      <p:grpSpPr>
        <a:xfrm>
          <a:off x="0" y="0"/>
          <a:ext cx="0" cy="0"/>
          <a:chOff x="0" y="0"/>
          <a:chExt cx="0" cy="0"/>
        </a:xfrm>
      </p:grpSpPr>
      <p:sp>
        <p:nvSpPr>
          <p:cNvPr id="96" name="Google Shape;96;p21"/>
          <p:cNvSpPr txBox="1">
            <a:spLocks noGrp="1"/>
          </p:cNvSpPr>
          <p:nvPr>
            <p:ph type="title"/>
          </p:nvPr>
        </p:nvSpPr>
        <p:spPr>
          <a:xfrm>
            <a:off x="1962150" y="482679"/>
            <a:ext cx="52197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7" name="Google Shape;97;p21"/>
          <p:cNvSpPr txBox="1">
            <a:spLocks noGrp="1"/>
          </p:cNvSpPr>
          <p:nvPr>
            <p:ph type="subTitle" idx="1"/>
          </p:nvPr>
        </p:nvSpPr>
        <p:spPr>
          <a:xfrm>
            <a:off x="1371600" y="3114675"/>
            <a:ext cx="1491900" cy="409800"/>
          </a:xfrm>
          <a:prstGeom prst="rect">
            <a:avLst/>
          </a:prstGeom>
        </p:spPr>
        <p:txBody>
          <a:bodyPr spcFirstLastPara="1" wrap="square" lIns="0" tIns="91425" rIns="0" bIns="91425" anchor="ctr" anchorCtr="0">
            <a:noAutofit/>
          </a:bodyPr>
          <a:lstStyle>
            <a:lvl1pPr lvl="0" algn="ctr" rtl="0">
              <a:spcBef>
                <a:spcPts val="0"/>
              </a:spcBef>
              <a:spcAft>
                <a:spcPts val="0"/>
              </a:spcAft>
              <a:buNone/>
              <a:defRPr sz="2000" b="1">
                <a:solidFill>
                  <a:schemeClr val="accent3"/>
                </a:solidFill>
                <a:latin typeface="Patrick Hand SC"/>
                <a:ea typeface="Patrick Hand SC"/>
                <a:cs typeface="Patrick Hand SC"/>
                <a:sym typeface="Patrick Hand SC"/>
              </a:defRPr>
            </a:lvl1pPr>
            <a:lvl2pPr lvl="1" algn="ctr" rtl="0">
              <a:spcBef>
                <a:spcPts val="0"/>
              </a:spcBef>
              <a:spcAft>
                <a:spcPts val="0"/>
              </a:spcAft>
              <a:buNone/>
              <a:defRPr sz="2000" b="1">
                <a:solidFill>
                  <a:schemeClr val="accent3"/>
                </a:solidFill>
                <a:latin typeface="Patrick Hand SC"/>
                <a:ea typeface="Patrick Hand SC"/>
                <a:cs typeface="Patrick Hand SC"/>
                <a:sym typeface="Patrick Hand SC"/>
              </a:defRPr>
            </a:lvl2pPr>
            <a:lvl3pPr lvl="2" algn="ctr" rtl="0">
              <a:spcBef>
                <a:spcPts val="0"/>
              </a:spcBef>
              <a:spcAft>
                <a:spcPts val="0"/>
              </a:spcAft>
              <a:buNone/>
              <a:defRPr sz="2000" b="1">
                <a:solidFill>
                  <a:schemeClr val="accent3"/>
                </a:solidFill>
                <a:latin typeface="Patrick Hand SC"/>
                <a:ea typeface="Patrick Hand SC"/>
                <a:cs typeface="Patrick Hand SC"/>
                <a:sym typeface="Patrick Hand SC"/>
              </a:defRPr>
            </a:lvl3pPr>
            <a:lvl4pPr lvl="3" algn="ctr" rtl="0">
              <a:spcBef>
                <a:spcPts val="0"/>
              </a:spcBef>
              <a:spcAft>
                <a:spcPts val="0"/>
              </a:spcAft>
              <a:buNone/>
              <a:defRPr sz="2000" b="1">
                <a:solidFill>
                  <a:schemeClr val="accent3"/>
                </a:solidFill>
                <a:latin typeface="Patrick Hand SC"/>
                <a:ea typeface="Patrick Hand SC"/>
                <a:cs typeface="Patrick Hand SC"/>
                <a:sym typeface="Patrick Hand SC"/>
              </a:defRPr>
            </a:lvl4pPr>
            <a:lvl5pPr lvl="4" algn="ctr" rtl="0">
              <a:spcBef>
                <a:spcPts val="0"/>
              </a:spcBef>
              <a:spcAft>
                <a:spcPts val="0"/>
              </a:spcAft>
              <a:buNone/>
              <a:defRPr sz="2000" b="1">
                <a:solidFill>
                  <a:schemeClr val="accent3"/>
                </a:solidFill>
                <a:latin typeface="Patrick Hand SC"/>
                <a:ea typeface="Patrick Hand SC"/>
                <a:cs typeface="Patrick Hand SC"/>
                <a:sym typeface="Patrick Hand SC"/>
              </a:defRPr>
            </a:lvl5pPr>
            <a:lvl6pPr lvl="5" algn="ctr" rtl="0">
              <a:spcBef>
                <a:spcPts val="0"/>
              </a:spcBef>
              <a:spcAft>
                <a:spcPts val="0"/>
              </a:spcAft>
              <a:buNone/>
              <a:defRPr sz="2000" b="1">
                <a:solidFill>
                  <a:schemeClr val="accent3"/>
                </a:solidFill>
                <a:latin typeface="Patrick Hand SC"/>
                <a:ea typeface="Patrick Hand SC"/>
                <a:cs typeface="Patrick Hand SC"/>
                <a:sym typeface="Patrick Hand SC"/>
              </a:defRPr>
            </a:lvl6pPr>
            <a:lvl7pPr lvl="6" algn="ctr" rtl="0">
              <a:spcBef>
                <a:spcPts val="0"/>
              </a:spcBef>
              <a:spcAft>
                <a:spcPts val="0"/>
              </a:spcAft>
              <a:buNone/>
              <a:defRPr sz="2000" b="1">
                <a:solidFill>
                  <a:schemeClr val="accent3"/>
                </a:solidFill>
                <a:latin typeface="Patrick Hand SC"/>
                <a:ea typeface="Patrick Hand SC"/>
                <a:cs typeface="Patrick Hand SC"/>
                <a:sym typeface="Patrick Hand SC"/>
              </a:defRPr>
            </a:lvl7pPr>
            <a:lvl8pPr lvl="7" algn="ctr" rtl="0">
              <a:spcBef>
                <a:spcPts val="0"/>
              </a:spcBef>
              <a:spcAft>
                <a:spcPts val="0"/>
              </a:spcAft>
              <a:buNone/>
              <a:defRPr sz="2000" b="1">
                <a:solidFill>
                  <a:schemeClr val="accent3"/>
                </a:solidFill>
                <a:latin typeface="Patrick Hand SC"/>
                <a:ea typeface="Patrick Hand SC"/>
                <a:cs typeface="Patrick Hand SC"/>
                <a:sym typeface="Patrick Hand SC"/>
              </a:defRPr>
            </a:lvl8pPr>
            <a:lvl9pPr lvl="8" algn="ctr" rtl="0">
              <a:spcBef>
                <a:spcPts val="0"/>
              </a:spcBef>
              <a:spcAft>
                <a:spcPts val="0"/>
              </a:spcAft>
              <a:buNone/>
              <a:defRPr sz="2000" b="1">
                <a:solidFill>
                  <a:schemeClr val="accent3"/>
                </a:solidFill>
                <a:latin typeface="Patrick Hand SC"/>
                <a:ea typeface="Patrick Hand SC"/>
                <a:cs typeface="Patrick Hand SC"/>
                <a:sym typeface="Patrick Hand SC"/>
              </a:defRPr>
            </a:lvl9pPr>
          </a:lstStyle>
          <a:p>
            <a:endParaRPr/>
          </a:p>
        </p:txBody>
      </p:sp>
      <p:sp>
        <p:nvSpPr>
          <p:cNvPr id="98" name="Google Shape;98;p21"/>
          <p:cNvSpPr txBox="1">
            <a:spLocks noGrp="1"/>
          </p:cNvSpPr>
          <p:nvPr>
            <p:ph type="subTitle" idx="2"/>
          </p:nvPr>
        </p:nvSpPr>
        <p:spPr>
          <a:xfrm>
            <a:off x="1371600" y="3466250"/>
            <a:ext cx="1491900" cy="8868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400"/>
            </a:lvl1pPr>
            <a:lvl2pPr lvl="1" algn="ctr" rtl="0">
              <a:spcBef>
                <a:spcPts val="1600"/>
              </a:spcBef>
              <a:spcAft>
                <a:spcPts val="0"/>
              </a:spcAft>
              <a:buNone/>
              <a:defRPr sz="1400"/>
            </a:lvl2pPr>
            <a:lvl3pPr lvl="2" algn="ctr" rtl="0">
              <a:spcBef>
                <a:spcPts val="1600"/>
              </a:spcBef>
              <a:spcAft>
                <a:spcPts val="0"/>
              </a:spcAft>
              <a:buNone/>
              <a:defRPr sz="1400"/>
            </a:lvl3pPr>
            <a:lvl4pPr lvl="3" algn="ctr" rtl="0">
              <a:spcBef>
                <a:spcPts val="1600"/>
              </a:spcBef>
              <a:spcAft>
                <a:spcPts val="0"/>
              </a:spcAft>
              <a:buNone/>
              <a:defRPr sz="1400"/>
            </a:lvl4pPr>
            <a:lvl5pPr lvl="4" algn="ctr" rtl="0">
              <a:spcBef>
                <a:spcPts val="1600"/>
              </a:spcBef>
              <a:spcAft>
                <a:spcPts val="0"/>
              </a:spcAft>
              <a:buNone/>
              <a:defRPr sz="1400"/>
            </a:lvl5pPr>
            <a:lvl6pPr lvl="5" algn="ctr" rtl="0">
              <a:spcBef>
                <a:spcPts val="1600"/>
              </a:spcBef>
              <a:spcAft>
                <a:spcPts val="0"/>
              </a:spcAft>
              <a:buNone/>
              <a:defRPr sz="1400"/>
            </a:lvl6pPr>
            <a:lvl7pPr lvl="6" algn="ctr" rtl="0">
              <a:spcBef>
                <a:spcPts val="1600"/>
              </a:spcBef>
              <a:spcAft>
                <a:spcPts val="0"/>
              </a:spcAft>
              <a:buNone/>
              <a:defRPr sz="1400"/>
            </a:lvl7pPr>
            <a:lvl8pPr lvl="7" algn="ctr" rtl="0">
              <a:spcBef>
                <a:spcPts val="1600"/>
              </a:spcBef>
              <a:spcAft>
                <a:spcPts val="0"/>
              </a:spcAft>
              <a:buNone/>
              <a:defRPr sz="1400"/>
            </a:lvl8pPr>
            <a:lvl9pPr lvl="8" algn="ctr" rtl="0">
              <a:spcBef>
                <a:spcPts val="1600"/>
              </a:spcBef>
              <a:spcAft>
                <a:spcPts val="1600"/>
              </a:spcAft>
              <a:buNone/>
              <a:defRPr sz="1400"/>
            </a:lvl9pPr>
          </a:lstStyle>
          <a:p>
            <a:endParaRPr/>
          </a:p>
        </p:txBody>
      </p:sp>
      <p:sp>
        <p:nvSpPr>
          <p:cNvPr id="99" name="Google Shape;99;p21"/>
          <p:cNvSpPr txBox="1">
            <a:spLocks noGrp="1"/>
          </p:cNvSpPr>
          <p:nvPr>
            <p:ph type="subTitle" idx="3"/>
          </p:nvPr>
        </p:nvSpPr>
        <p:spPr>
          <a:xfrm>
            <a:off x="6385200" y="3114675"/>
            <a:ext cx="1491900" cy="409800"/>
          </a:xfrm>
          <a:prstGeom prst="rect">
            <a:avLst/>
          </a:prstGeom>
        </p:spPr>
        <p:txBody>
          <a:bodyPr spcFirstLastPara="1" wrap="square" lIns="0" tIns="91425" rIns="0" bIns="91425" anchor="ctr" anchorCtr="0">
            <a:noAutofit/>
          </a:bodyPr>
          <a:lstStyle>
            <a:lvl1pPr lvl="0" algn="ctr" rtl="0">
              <a:spcBef>
                <a:spcPts val="0"/>
              </a:spcBef>
              <a:spcAft>
                <a:spcPts val="0"/>
              </a:spcAft>
              <a:buNone/>
              <a:defRPr sz="2000" b="1">
                <a:solidFill>
                  <a:schemeClr val="accent3"/>
                </a:solidFill>
                <a:latin typeface="Patrick Hand SC"/>
                <a:ea typeface="Patrick Hand SC"/>
                <a:cs typeface="Patrick Hand SC"/>
                <a:sym typeface="Patrick Hand SC"/>
              </a:defRPr>
            </a:lvl1pPr>
            <a:lvl2pPr lvl="1" algn="ctr" rtl="0">
              <a:spcBef>
                <a:spcPts val="0"/>
              </a:spcBef>
              <a:spcAft>
                <a:spcPts val="0"/>
              </a:spcAft>
              <a:buNone/>
              <a:defRPr sz="2000" b="1">
                <a:solidFill>
                  <a:schemeClr val="accent3"/>
                </a:solidFill>
                <a:latin typeface="Patrick Hand SC"/>
                <a:ea typeface="Patrick Hand SC"/>
                <a:cs typeface="Patrick Hand SC"/>
                <a:sym typeface="Patrick Hand SC"/>
              </a:defRPr>
            </a:lvl2pPr>
            <a:lvl3pPr lvl="2" algn="ctr" rtl="0">
              <a:spcBef>
                <a:spcPts val="0"/>
              </a:spcBef>
              <a:spcAft>
                <a:spcPts val="0"/>
              </a:spcAft>
              <a:buNone/>
              <a:defRPr sz="2000" b="1">
                <a:solidFill>
                  <a:schemeClr val="accent3"/>
                </a:solidFill>
                <a:latin typeface="Patrick Hand SC"/>
                <a:ea typeface="Patrick Hand SC"/>
                <a:cs typeface="Patrick Hand SC"/>
                <a:sym typeface="Patrick Hand SC"/>
              </a:defRPr>
            </a:lvl3pPr>
            <a:lvl4pPr lvl="3" algn="ctr" rtl="0">
              <a:spcBef>
                <a:spcPts val="0"/>
              </a:spcBef>
              <a:spcAft>
                <a:spcPts val="0"/>
              </a:spcAft>
              <a:buNone/>
              <a:defRPr sz="2000" b="1">
                <a:solidFill>
                  <a:schemeClr val="accent3"/>
                </a:solidFill>
                <a:latin typeface="Patrick Hand SC"/>
                <a:ea typeface="Patrick Hand SC"/>
                <a:cs typeface="Patrick Hand SC"/>
                <a:sym typeface="Patrick Hand SC"/>
              </a:defRPr>
            </a:lvl4pPr>
            <a:lvl5pPr lvl="4" algn="ctr" rtl="0">
              <a:spcBef>
                <a:spcPts val="0"/>
              </a:spcBef>
              <a:spcAft>
                <a:spcPts val="0"/>
              </a:spcAft>
              <a:buNone/>
              <a:defRPr sz="2000" b="1">
                <a:solidFill>
                  <a:schemeClr val="accent3"/>
                </a:solidFill>
                <a:latin typeface="Patrick Hand SC"/>
                <a:ea typeface="Patrick Hand SC"/>
                <a:cs typeface="Patrick Hand SC"/>
                <a:sym typeface="Patrick Hand SC"/>
              </a:defRPr>
            </a:lvl5pPr>
            <a:lvl6pPr lvl="5" algn="ctr" rtl="0">
              <a:spcBef>
                <a:spcPts val="0"/>
              </a:spcBef>
              <a:spcAft>
                <a:spcPts val="0"/>
              </a:spcAft>
              <a:buNone/>
              <a:defRPr sz="2000" b="1">
                <a:solidFill>
                  <a:schemeClr val="accent3"/>
                </a:solidFill>
                <a:latin typeface="Patrick Hand SC"/>
                <a:ea typeface="Patrick Hand SC"/>
                <a:cs typeface="Patrick Hand SC"/>
                <a:sym typeface="Patrick Hand SC"/>
              </a:defRPr>
            </a:lvl6pPr>
            <a:lvl7pPr lvl="6" algn="ctr" rtl="0">
              <a:spcBef>
                <a:spcPts val="0"/>
              </a:spcBef>
              <a:spcAft>
                <a:spcPts val="0"/>
              </a:spcAft>
              <a:buNone/>
              <a:defRPr sz="2000" b="1">
                <a:solidFill>
                  <a:schemeClr val="accent3"/>
                </a:solidFill>
                <a:latin typeface="Patrick Hand SC"/>
                <a:ea typeface="Patrick Hand SC"/>
                <a:cs typeface="Patrick Hand SC"/>
                <a:sym typeface="Patrick Hand SC"/>
              </a:defRPr>
            </a:lvl7pPr>
            <a:lvl8pPr lvl="7" algn="ctr" rtl="0">
              <a:spcBef>
                <a:spcPts val="0"/>
              </a:spcBef>
              <a:spcAft>
                <a:spcPts val="0"/>
              </a:spcAft>
              <a:buNone/>
              <a:defRPr sz="2000" b="1">
                <a:solidFill>
                  <a:schemeClr val="accent3"/>
                </a:solidFill>
                <a:latin typeface="Patrick Hand SC"/>
                <a:ea typeface="Patrick Hand SC"/>
                <a:cs typeface="Patrick Hand SC"/>
                <a:sym typeface="Patrick Hand SC"/>
              </a:defRPr>
            </a:lvl8pPr>
            <a:lvl9pPr lvl="8" algn="ctr" rtl="0">
              <a:spcBef>
                <a:spcPts val="0"/>
              </a:spcBef>
              <a:spcAft>
                <a:spcPts val="0"/>
              </a:spcAft>
              <a:buNone/>
              <a:defRPr sz="2000" b="1">
                <a:solidFill>
                  <a:schemeClr val="accent3"/>
                </a:solidFill>
                <a:latin typeface="Patrick Hand SC"/>
                <a:ea typeface="Patrick Hand SC"/>
                <a:cs typeface="Patrick Hand SC"/>
                <a:sym typeface="Patrick Hand SC"/>
              </a:defRPr>
            </a:lvl9pPr>
          </a:lstStyle>
          <a:p>
            <a:endParaRPr/>
          </a:p>
        </p:txBody>
      </p:sp>
      <p:sp>
        <p:nvSpPr>
          <p:cNvPr id="100" name="Google Shape;100;p21"/>
          <p:cNvSpPr txBox="1">
            <a:spLocks noGrp="1"/>
          </p:cNvSpPr>
          <p:nvPr>
            <p:ph type="subTitle" idx="4"/>
          </p:nvPr>
        </p:nvSpPr>
        <p:spPr>
          <a:xfrm>
            <a:off x="6385200" y="3466250"/>
            <a:ext cx="1491900" cy="8868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400"/>
            </a:lvl1pPr>
            <a:lvl2pPr lvl="1" algn="ctr" rtl="0">
              <a:spcBef>
                <a:spcPts val="1600"/>
              </a:spcBef>
              <a:spcAft>
                <a:spcPts val="0"/>
              </a:spcAft>
              <a:buNone/>
              <a:defRPr sz="1400"/>
            </a:lvl2pPr>
            <a:lvl3pPr lvl="2" algn="ctr" rtl="0">
              <a:spcBef>
                <a:spcPts val="1600"/>
              </a:spcBef>
              <a:spcAft>
                <a:spcPts val="0"/>
              </a:spcAft>
              <a:buNone/>
              <a:defRPr sz="1400"/>
            </a:lvl3pPr>
            <a:lvl4pPr lvl="3" algn="ctr" rtl="0">
              <a:spcBef>
                <a:spcPts val="1600"/>
              </a:spcBef>
              <a:spcAft>
                <a:spcPts val="0"/>
              </a:spcAft>
              <a:buNone/>
              <a:defRPr sz="1400"/>
            </a:lvl4pPr>
            <a:lvl5pPr lvl="4" algn="ctr" rtl="0">
              <a:spcBef>
                <a:spcPts val="1600"/>
              </a:spcBef>
              <a:spcAft>
                <a:spcPts val="0"/>
              </a:spcAft>
              <a:buNone/>
              <a:defRPr sz="1400"/>
            </a:lvl5pPr>
            <a:lvl6pPr lvl="5" algn="ctr" rtl="0">
              <a:spcBef>
                <a:spcPts val="1600"/>
              </a:spcBef>
              <a:spcAft>
                <a:spcPts val="0"/>
              </a:spcAft>
              <a:buNone/>
              <a:defRPr sz="1400"/>
            </a:lvl6pPr>
            <a:lvl7pPr lvl="6" algn="ctr" rtl="0">
              <a:spcBef>
                <a:spcPts val="1600"/>
              </a:spcBef>
              <a:spcAft>
                <a:spcPts val="0"/>
              </a:spcAft>
              <a:buNone/>
              <a:defRPr sz="1400"/>
            </a:lvl7pPr>
            <a:lvl8pPr lvl="7" algn="ctr" rtl="0">
              <a:spcBef>
                <a:spcPts val="1600"/>
              </a:spcBef>
              <a:spcAft>
                <a:spcPts val="0"/>
              </a:spcAft>
              <a:buNone/>
              <a:defRPr sz="1400"/>
            </a:lvl8pPr>
            <a:lvl9pPr lvl="8" algn="ctr" rtl="0">
              <a:spcBef>
                <a:spcPts val="1600"/>
              </a:spcBef>
              <a:spcAft>
                <a:spcPts val="1600"/>
              </a:spcAft>
              <a:buNone/>
              <a:defRPr sz="1400"/>
            </a:lvl9pPr>
          </a:lstStyle>
          <a:p>
            <a:endParaRPr/>
          </a:p>
        </p:txBody>
      </p:sp>
      <p:sp>
        <p:nvSpPr>
          <p:cNvPr id="101" name="Google Shape;101;p21"/>
          <p:cNvSpPr txBox="1">
            <a:spLocks noGrp="1"/>
          </p:cNvSpPr>
          <p:nvPr>
            <p:ph type="subTitle" idx="5"/>
          </p:nvPr>
        </p:nvSpPr>
        <p:spPr>
          <a:xfrm>
            <a:off x="3878400" y="3114675"/>
            <a:ext cx="1491900" cy="409800"/>
          </a:xfrm>
          <a:prstGeom prst="rect">
            <a:avLst/>
          </a:prstGeom>
        </p:spPr>
        <p:txBody>
          <a:bodyPr spcFirstLastPara="1" wrap="square" lIns="0" tIns="91425" rIns="0" bIns="91425" anchor="ctr" anchorCtr="0">
            <a:noAutofit/>
          </a:bodyPr>
          <a:lstStyle>
            <a:lvl1pPr lvl="0" algn="ctr" rtl="0">
              <a:spcBef>
                <a:spcPts val="0"/>
              </a:spcBef>
              <a:spcAft>
                <a:spcPts val="0"/>
              </a:spcAft>
              <a:buNone/>
              <a:defRPr sz="2000" b="1">
                <a:solidFill>
                  <a:schemeClr val="accent3"/>
                </a:solidFill>
                <a:latin typeface="Patrick Hand SC"/>
                <a:ea typeface="Patrick Hand SC"/>
                <a:cs typeface="Patrick Hand SC"/>
                <a:sym typeface="Patrick Hand SC"/>
              </a:defRPr>
            </a:lvl1pPr>
            <a:lvl2pPr lvl="1" algn="ctr" rtl="0">
              <a:spcBef>
                <a:spcPts val="0"/>
              </a:spcBef>
              <a:spcAft>
                <a:spcPts val="0"/>
              </a:spcAft>
              <a:buNone/>
              <a:defRPr sz="2000" b="1">
                <a:solidFill>
                  <a:schemeClr val="accent3"/>
                </a:solidFill>
                <a:latin typeface="Patrick Hand SC"/>
                <a:ea typeface="Patrick Hand SC"/>
                <a:cs typeface="Patrick Hand SC"/>
                <a:sym typeface="Patrick Hand SC"/>
              </a:defRPr>
            </a:lvl2pPr>
            <a:lvl3pPr lvl="2" algn="ctr" rtl="0">
              <a:spcBef>
                <a:spcPts val="0"/>
              </a:spcBef>
              <a:spcAft>
                <a:spcPts val="0"/>
              </a:spcAft>
              <a:buNone/>
              <a:defRPr sz="2000" b="1">
                <a:solidFill>
                  <a:schemeClr val="accent3"/>
                </a:solidFill>
                <a:latin typeface="Patrick Hand SC"/>
                <a:ea typeface="Patrick Hand SC"/>
                <a:cs typeface="Patrick Hand SC"/>
                <a:sym typeface="Patrick Hand SC"/>
              </a:defRPr>
            </a:lvl3pPr>
            <a:lvl4pPr lvl="3" algn="ctr" rtl="0">
              <a:spcBef>
                <a:spcPts val="0"/>
              </a:spcBef>
              <a:spcAft>
                <a:spcPts val="0"/>
              </a:spcAft>
              <a:buNone/>
              <a:defRPr sz="2000" b="1">
                <a:solidFill>
                  <a:schemeClr val="accent3"/>
                </a:solidFill>
                <a:latin typeface="Patrick Hand SC"/>
                <a:ea typeface="Patrick Hand SC"/>
                <a:cs typeface="Patrick Hand SC"/>
                <a:sym typeface="Patrick Hand SC"/>
              </a:defRPr>
            </a:lvl4pPr>
            <a:lvl5pPr lvl="4" algn="ctr" rtl="0">
              <a:spcBef>
                <a:spcPts val="0"/>
              </a:spcBef>
              <a:spcAft>
                <a:spcPts val="0"/>
              </a:spcAft>
              <a:buNone/>
              <a:defRPr sz="2000" b="1">
                <a:solidFill>
                  <a:schemeClr val="accent3"/>
                </a:solidFill>
                <a:latin typeface="Patrick Hand SC"/>
                <a:ea typeface="Patrick Hand SC"/>
                <a:cs typeface="Patrick Hand SC"/>
                <a:sym typeface="Patrick Hand SC"/>
              </a:defRPr>
            </a:lvl5pPr>
            <a:lvl6pPr lvl="5" algn="ctr" rtl="0">
              <a:spcBef>
                <a:spcPts val="0"/>
              </a:spcBef>
              <a:spcAft>
                <a:spcPts val="0"/>
              </a:spcAft>
              <a:buNone/>
              <a:defRPr sz="2000" b="1">
                <a:solidFill>
                  <a:schemeClr val="accent3"/>
                </a:solidFill>
                <a:latin typeface="Patrick Hand SC"/>
                <a:ea typeface="Patrick Hand SC"/>
                <a:cs typeface="Patrick Hand SC"/>
                <a:sym typeface="Patrick Hand SC"/>
              </a:defRPr>
            </a:lvl6pPr>
            <a:lvl7pPr lvl="6" algn="ctr" rtl="0">
              <a:spcBef>
                <a:spcPts val="0"/>
              </a:spcBef>
              <a:spcAft>
                <a:spcPts val="0"/>
              </a:spcAft>
              <a:buNone/>
              <a:defRPr sz="2000" b="1">
                <a:solidFill>
                  <a:schemeClr val="accent3"/>
                </a:solidFill>
                <a:latin typeface="Patrick Hand SC"/>
                <a:ea typeface="Patrick Hand SC"/>
                <a:cs typeface="Patrick Hand SC"/>
                <a:sym typeface="Patrick Hand SC"/>
              </a:defRPr>
            </a:lvl7pPr>
            <a:lvl8pPr lvl="7" algn="ctr" rtl="0">
              <a:spcBef>
                <a:spcPts val="0"/>
              </a:spcBef>
              <a:spcAft>
                <a:spcPts val="0"/>
              </a:spcAft>
              <a:buNone/>
              <a:defRPr sz="2000" b="1">
                <a:solidFill>
                  <a:schemeClr val="accent3"/>
                </a:solidFill>
                <a:latin typeface="Patrick Hand SC"/>
                <a:ea typeface="Patrick Hand SC"/>
                <a:cs typeface="Patrick Hand SC"/>
                <a:sym typeface="Patrick Hand SC"/>
              </a:defRPr>
            </a:lvl8pPr>
            <a:lvl9pPr lvl="8" algn="ctr" rtl="0">
              <a:spcBef>
                <a:spcPts val="0"/>
              </a:spcBef>
              <a:spcAft>
                <a:spcPts val="0"/>
              </a:spcAft>
              <a:buNone/>
              <a:defRPr sz="2000" b="1">
                <a:solidFill>
                  <a:schemeClr val="accent3"/>
                </a:solidFill>
                <a:latin typeface="Patrick Hand SC"/>
                <a:ea typeface="Patrick Hand SC"/>
                <a:cs typeface="Patrick Hand SC"/>
                <a:sym typeface="Patrick Hand SC"/>
              </a:defRPr>
            </a:lvl9pPr>
          </a:lstStyle>
          <a:p>
            <a:endParaRPr/>
          </a:p>
        </p:txBody>
      </p:sp>
      <p:sp>
        <p:nvSpPr>
          <p:cNvPr id="102" name="Google Shape;102;p21"/>
          <p:cNvSpPr txBox="1">
            <a:spLocks noGrp="1"/>
          </p:cNvSpPr>
          <p:nvPr>
            <p:ph type="subTitle" idx="6"/>
          </p:nvPr>
        </p:nvSpPr>
        <p:spPr>
          <a:xfrm>
            <a:off x="3878401" y="3466250"/>
            <a:ext cx="1491900" cy="8868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400"/>
            </a:lvl1pPr>
            <a:lvl2pPr lvl="1" algn="ctr" rtl="0">
              <a:spcBef>
                <a:spcPts val="1600"/>
              </a:spcBef>
              <a:spcAft>
                <a:spcPts val="0"/>
              </a:spcAft>
              <a:buNone/>
              <a:defRPr sz="1400"/>
            </a:lvl2pPr>
            <a:lvl3pPr lvl="2" algn="ctr" rtl="0">
              <a:spcBef>
                <a:spcPts val="1600"/>
              </a:spcBef>
              <a:spcAft>
                <a:spcPts val="0"/>
              </a:spcAft>
              <a:buNone/>
              <a:defRPr sz="1400"/>
            </a:lvl3pPr>
            <a:lvl4pPr lvl="3" algn="ctr" rtl="0">
              <a:spcBef>
                <a:spcPts val="1600"/>
              </a:spcBef>
              <a:spcAft>
                <a:spcPts val="0"/>
              </a:spcAft>
              <a:buNone/>
              <a:defRPr sz="1400"/>
            </a:lvl4pPr>
            <a:lvl5pPr lvl="4" algn="ctr" rtl="0">
              <a:spcBef>
                <a:spcPts val="1600"/>
              </a:spcBef>
              <a:spcAft>
                <a:spcPts val="0"/>
              </a:spcAft>
              <a:buNone/>
              <a:defRPr sz="1400"/>
            </a:lvl5pPr>
            <a:lvl6pPr lvl="5" algn="ctr" rtl="0">
              <a:spcBef>
                <a:spcPts val="1600"/>
              </a:spcBef>
              <a:spcAft>
                <a:spcPts val="0"/>
              </a:spcAft>
              <a:buNone/>
              <a:defRPr sz="1400"/>
            </a:lvl6pPr>
            <a:lvl7pPr lvl="6" algn="ctr" rtl="0">
              <a:spcBef>
                <a:spcPts val="1600"/>
              </a:spcBef>
              <a:spcAft>
                <a:spcPts val="0"/>
              </a:spcAft>
              <a:buNone/>
              <a:defRPr sz="1400"/>
            </a:lvl7pPr>
            <a:lvl8pPr lvl="7" algn="ctr" rtl="0">
              <a:spcBef>
                <a:spcPts val="1600"/>
              </a:spcBef>
              <a:spcAft>
                <a:spcPts val="0"/>
              </a:spcAft>
              <a:buNone/>
              <a:defRPr sz="1400"/>
            </a:lvl8pPr>
            <a:lvl9pPr lvl="8" algn="ctr" rtl="0">
              <a:spcBef>
                <a:spcPts val="1600"/>
              </a:spcBef>
              <a:spcAft>
                <a:spcPts val="1600"/>
              </a:spcAft>
              <a:buNone/>
              <a:defRPr sz="1400"/>
            </a:lvl9pPr>
          </a:lstStyle>
          <a:p>
            <a:endParaRPr/>
          </a:p>
        </p:txBody>
      </p:sp>
    </p:spTree>
    <p:extLst>
      <p:ext uri="{BB962C8B-B14F-4D97-AF65-F5344CB8AC3E}">
        <p14:creationId xmlns:p14="http://schemas.microsoft.com/office/powerpoint/2010/main" val="34844564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03"/>
        <p:cNvGrpSpPr/>
        <p:nvPr/>
      </p:nvGrpSpPr>
      <p:grpSpPr>
        <a:xfrm>
          <a:off x="0" y="0"/>
          <a:ext cx="0" cy="0"/>
          <a:chOff x="0" y="0"/>
          <a:chExt cx="0" cy="0"/>
        </a:xfrm>
      </p:grpSpPr>
      <p:sp>
        <p:nvSpPr>
          <p:cNvPr id="104" name="Google Shape;104;p22"/>
          <p:cNvSpPr txBox="1">
            <a:spLocks noGrp="1"/>
          </p:cNvSpPr>
          <p:nvPr>
            <p:ph type="title"/>
          </p:nvPr>
        </p:nvSpPr>
        <p:spPr>
          <a:xfrm>
            <a:off x="1962150" y="482679"/>
            <a:ext cx="52197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5" name="Google Shape;105;p22"/>
          <p:cNvSpPr txBox="1">
            <a:spLocks noGrp="1"/>
          </p:cNvSpPr>
          <p:nvPr>
            <p:ph type="subTitle" idx="1"/>
          </p:nvPr>
        </p:nvSpPr>
        <p:spPr>
          <a:xfrm>
            <a:off x="1061850" y="1591250"/>
            <a:ext cx="1732200" cy="5727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000" b="1">
                <a:solidFill>
                  <a:schemeClr val="accent3"/>
                </a:solidFill>
                <a:latin typeface="Patrick Hand SC"/>
                <a:ea typeface="Patrick Hand SC"/>
                <a:cs typeface="Patrick Hand SC"/>
                <a:sym typeface="Patrick Hand SC"/>
              </a:defRPr>
            </a:lvl1pPr>
            <a:lvl2pPr lvl="1" rtl="0">
              <a:lnSpc>
                <a:spcPct val="80000"/>
              </a:lnSpc>
              <a:spcBef>
                <a:spcPts val="0"/>
              </a:spcBef>
              <a:spcAft>
                <a:spcPts val="0"/>
              </a:spcAft>
              <a:buNone/>
              <a:defRPr sz="2000" b="1">
                <a:solidFill>
                  <a:schemeClr val="accent3"/>
                </a:solidFill>
                <a:latin typeface="Patrick Hand SC"/>
                <a:ea typeface="Patrick Hand SC"/>
                <a:cs typeface="Patrick Hand SC"/>
                <a:sym typeface="Patrick Hand SC"/>
              </a:defRPr>
            </a:lvl2pPr>
            <a:lvl3pPr lvl="2" rtl="0">
              <a:lnSpc>
                <a:spcPct val="80000"/>
              </a:lnSpc>
              <a:spcBef>
                <a:spcPts val="0"/>
              </a:spcBef>
              <a:spcAft>
                <a:spcPts val="0"/>
              </a:spcAft>
              <a:buNone/>
              <a:defRPr sz="2000" b="1">
                <a:solidFill>
                  <a:schemeClr val="accent3"/>
                </a:solidFill>
                <a:latin typeface="Patrick Hand SC"/>
                <a:ea typeface="Patrick Hand SC"/>
                <a:cs typeface="Patrick Hand SC"/>
                <a:sym typeface="Patrick Hand SC"/>
              </a:defRPr>
            </a:lvl3pPr>
            <a:lvl4pPr lvl="3" rtl="0">
              <a:lnSpc>
                <a:spcPct val="80000"/>
              </a:lnSpc>
              <a:spcBef>
                <a:spcPts val="0"/>
              </a:spcBef>
              <a:spcAft>
                <a:spcPts val="0"/>
              </a:spcAft>
              <a:buNone/>
              <a:defRPr sz="2000" b="1">
                <a:solidFill>
                  <a:schemeClr val="accent3"/>
                </a:solidFill>
                <a:latin typeface="Patrick Hand SC"/>
                <a:ea typeface="Patrick Hand SC"/>
                <a:cs typeface="Patrick Hand SC"/>
                <a:sym typeface="Patrick Hand SC"/>
              </a:defRPr>
            </a:lvl4pPr>
            <a:lvl5pPr lvl="4" rtl="0">
              <a:lnSpc>
                <a:spcPct val="80000"/>
              </a:lnSpc>
              <a:spcBef>
                <a:spcPts val="0"/>
              </a:spcBef>
              <a:spcAft>
                <a:spcPts val="0"/>
              </a:spcAft>
              <a:buNone/>
              <a:defRPr sz="2000" b="1">
                <a:solidFill>
                  <a:schemeClr val="accent3"/>
                </a:solidFill>
                <a:latin typeface="Patrick Hand SC"/>
                <a:ea typeface="Patrick Hand SC"/>
                <a:cs typeface="Patrick Hand SC"/>
                <a:sym typeface="Patrick Hand SC"/>
              </a:defRPr>
            </a:lvl5pPr>
            <a:lvl6pPr lvl="5" rtl="0">
              <a:lnSpc>
                <a:spcPct val="80000"/>
              </a:lnSpc>
              <a:spcBef>
                <a:spcPts val="0"/>
              </a:spcBef>
              <a:spcAft>
                <a:spcPts val="0"/>
              </a:spcAft>
              <a:buNone/>
              <a:defRPr sz="2000" b="1">
                <a:solidFill>
                  <a:schemeClr val="accent3"/>
                </a:solidFill>
                <a:latin typeface="Patrick Hand SC"/>
                <a:ea typeface="Patrick Hand SC"/>
                <a:cs typeface="Patrick Hand SC"/>
                <a:sym typeface="Patrick Hand SC"/>
              </a:defRPr>
            </a:lvl6pPr>
            <a:lvl7pPr lvl="6" rtl="0">
              <a:lnSpc>
                <a:spcPct val="80000"/>
              </a:lnSpc>
              <a:spcBef>
                <a:spcPts val="0"/>
              </a:spcBef>
              <a:spcAft>
                <a:spcPts val="0"/>
              </a:spcAft>
              <a:buNone/>
              <a:defRPr sz="2000" b="1">
                <a:solidFill>
                  <a:schemeClr val="accent3"/>
                </a:solidFill>
                <a:latin typeface="Patrick Hand SC"/>
                <a:ea typeface="Patrick Hand SC"/>
                <a:cs typeface="Patrick Hand SC"/>
                <a:sym typeface="Patrick Hand SC"/>
              </a:defRPr>
            </a:lvl7pPr>
            <a:lvl8pPr lvl="7" rtl="0">
              <a:lnSpc>
                <a:spcPct val="80000"/>
              </a:lnSpc>
              <a:spcBef>
                <a:spcPts val="0"/>
              </a:spcBef>
              <a:spcAft>
                <a:spcPts val="0"/>
              </a:spcAft>
              <a:buNone/>
              <a:defRPr sz="2000" b="1">
                <a:solidFill>
                  <a:schemeClr val="accent3"/>
                </a:solidFill>
                <a:latin typeface="Patrick Hand SC"/>
                <a:ea typeface="Patrick Hand SC"/>
                <a:cs typeface="Patrick Hand SC"/>
                <a:sym typeface="Patrick Hand SC"/>
              </a:defRPr>
            </a:lvl8pPr>
            <a:lvl9pPr lvl="8" rtl="0">
              <a:lnSpc>
                <a:spcPct val="80000"/>
              </a:lnSpc>
              <a:spcBef>
                <a:spcPts val="0"/>
              </a:spcBef>
              <a:spcAft>
                <a:spcPts val="0"/>
              </a:spcAft>
              <a:buNone/>
              <a:defRPr sz="2000" b="1">
                <a:solidFill>
                  <a:schemeClr val="accent3"/>
                </a:solidFill>
                <a:latin typeface="Patrick Hand SC"/>
                <a:ea typeface="Patrick Hand SC"/>
                <a:cs typeface="Patrick Hand SC"/>
                <a:sym typeface="Patrick Hand SC"/>
              </a:defRPr>
            </a:lvl9pPr>
          </a:lstStyle>
          <a:p>
            <a:endParaRPr/>
          </a:p>
        </p:txBody>
      </p:sp>
      <p:sp>
        <p:nvSpPr>
          <p:cNvPr id="106" name="Google Shape;106;p22"/>
          <p:cNvSpPr txBox="1">
            <a:spLocks noGrp="1"/>
          </p:cNvSpPr>
          <p:nvPr>
            <p:ph type="subTitle" idx="2"/>
          </p:nvPr>
        </p:nvSpPr>
        <p:spPr>
          <a:xfrm>
            <a:off x="1061850" y="2181850"/>
            <a:ext cx="1732200" cy="572700"/>
          </a:xfrm>
          <a:prstGeom prst="rect">
            <a:avLst/>
          </a:prstGeom>
        </p:spPr>
        <p:txBody>
          <a:bodyPr spcFirstLastPara="1" wrap="square" lIns="0" tIns="91425" rIns="0" bIns="91425" anchor="t" anchorCtr="0">
            <a:noAutofit/>
          </a:bodyPr>
          <a:lstStyle>
            <a:lvl1pPr lvl="0" rtl="0">
              <a:spcBef>
                <a:spcPts val="0"/>
              </a:spcBef>
              <a:spcAft>
                <a:spcPts val="0"/>
              </a:spcAft>
              <a:buNone/>
              <a:defRPr sz="1400"/>
            </a:lvl1pPr>
            <a:lvl2pPr lvl="1" rtl="0">
              <a:spcBef>
                <a:spcPts val="1600"/>
              </a:spcBef>
              <a:spcAft>
                <a:spcPts val="0"/>
              </a:spcAft>
              <a:buNone/>
              <a:defRPr sz="1400"/>
            </a:lvl2pPr>
            <a:lvl3pPr lvl="2" rtl="0">
              <a:spcBef>
                <a:spcPts val="1600"/>
              </a:spcBef>
              <a:spcAft>
                <a:spcPts val="0"/>
              </a:spcAft>
              <a:buNone/>
              <a:defRPr sz="1400"/>
            </a:lvl3pPr>
            <a:lvl4pPr lvl="3" rtl="0">
              <a:spcBef>
                <a:spcPts val="1600"/>
              </a:spcBef>
              <a:spcAft>
                <a:spcPts val="0"/>
              </a:spcAft>
              <a:buNone/>
              <a:defRPr sz="1400"/>
            </a:lvl4pPr>
            <a:lvl5pPr lvl="4" rtl="0">
              <a:spcBef>
                <a:spcPts val="1600"/>
              </a:spcBef>
              <a:spcAft>
                <a:spcPts val="0"/>
              </a:spcAft>
              <a:buNone/>
              <a:defRPr sz="1400"/>
            </a:lvl5pPr>
            <a:lvl6pPr lvl="5" rtl="0">
              <a:spcBef>
                <a:spcPts val="1600"/>
              </a:spcBef>
              <a:spcAft>
                <a:spcPts val="0"/>
              </a:spcAft>
              <a:buNone/>
              <a:defRPr sz="1400"/>
            </a:lvl6pPr>
            <a:lvl7pPr lvl="6" rtl="0">
              <a:spcBef>
                <a:spcPts val="1600"/>
              </a:spcBef>
              <a:spcAft>
                <a:spcPts val="0"/>
              </a:spcAft>
              <a:buNone/>
              <a:defRPr sz="1400"/>
            </a:lvl7pPr>
            <a:lvl8pPr lvl="7" rtl="0">
              <a:spcBef>
                <a:spcPts val="1600"/>
              </a:spcBef>
              <a:spcAft>
                <a:spcPts val="0"/>
              </a:spcAft>
              <a:buNone/>
              <a:defRPr sz="1400"/>
            </a:lvl8pPr>
            <a:lvl9pPr lvl="8" rtl="0">
              <a:spcBef>
                <a:spcPts val="1600"/>
              </a:spcBef>
              <a:spcAft>
                <a:spcPts val="1600"/>
              </a:spcAft>
              <a:buNone/>
              <a:defRPr sz="1400"/>
            </a:lvl9pPr>
          </a:lstStyle>
          <a:p>
            <a:endParaRPr/>
          </a:p>
        </p:txBody>
      </p:sp>
      <p:sp>
        <p:nvSpPr>
          <p:cNvPr id="107" name="Google Shape;107;p22"/>
          <p:cNvSpPr txBox="1">
            <a:spLocks noGrp="1"/>
          </p:cNvSpPr>
          <p:nvPr>
            <p:ph type="subTitle" idx="3"/>
          </p:nvPr>
        </p:nvSpPr>
        <p:spPr>
          <a:xfrm>
            <a:off x="6532649" y="1591250"/>
            <a:ext cx="1732200" cy="572700"/>
          </a:xfrm>
          <a:prstGeom prst="rect">
            <a:avLst/>
          </a:prstGeom>
        </p:spPr>
        <p:txBody>
          <a:bodyPr spcFirstLastPara="1" wrap="square" lIns="0" tIns="91425" rIns="0" bIns="91425" anchor="t" anchorCtr="0">
            <a:noAutofit/>
          </a:bodyPr>
          <a:lstStyle>
            <a:lvl1pPr lvl="0" algn="r" rtl="0">
              <a:lnSpc>
                <a:spcPct val="80000"/>
              </a:lnSpc>
              <a:spcBef>
                <a:spcPts val="0"/>
              </a:spcBef>
              <a:spcAft>
                <a:spcPts val="0"/>
              </a:spcAft>
              <a:buNone/>
              <a:defRPr sz="2000" b="1">
                <a:solidFill>
                  <a:schemeClr val="accent3"/>
                </a:solidFill>
                <a:latin typeface="Patrick Hand SC"/>
                <a:ea typeface="Patrick Hand SC"/>
                <a:cs typeface="Patrick Hand SC"/>
                <a:sym typeface="Patrick Hand SC"/>
              </a:defRPr>
            </a:lvl1pPr>
            <a:lvl2pPr lvl="1" algn="r"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2pPr>
            <a:lvl3pPr lvl="2" algn="r"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3pPr>
            <a:lvl4pPr lvl="3" algn="r"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4pPr>
            <a:lvl5pPr lvl="4" algn="r"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5pPr>
            <a:lvl6pPr lvl="5" algn="r"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6pPr>
            <a:lvl7pPr lvl="6" algn="r"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7pPr>
            <a:lvl8pPr lvl="7" algn="r"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8pPr>
            <a:lvl9pPr lvl="8" algn="r" rtl="0">
              <a:lnSpc>
                <a:spcPct val="80000"/>
              </a:lnSpc>
              <a:spcBef>
                <a:spcPts val="1600"/>
              </a:spcBef>
              <a:spcAft>
                <a:spcPts val="1600"/>
              </a:spcAft>
              <a:buNone/>
              <a:defRPr sz="2000" b="1">
                <a:solidFill>
                  <a:schemeClr val="accent3"/>
                </a:solidFill>
                <a:latin typeface="Patrick Hand SC"/>
                <a:ea typeface="Patrick Hand SC"/>
                <a:cs typeface="Patrick Hand SC"/>
                <a:sym typeface="Patrick Hand SC"/>
              </a:defRPr>
            </a:lvl9pPr>
          </a:lstStyle>
          <a:p>
            <a:endParaRPr/>
          </a:p>
        </p:txBody>
      </p:sp>
      <p:sp>
        <p:nvSpPr>
          <p:cNvPr id="108" name="Google Shape;108;p22"/>
          <p:cNvSpPr txBox="1">
            <a:spLocks noGrp="1"/>
          </p:cNvSpPr>
          <p:nvPr>
            <p:ph type="subTitle" idx="4"/>
          </p:nvPr>
        </p:nvSpPr>
        <p:spPr>
          <a:xfrm>
            <a:off x="6532651" y="2181850"/>
            <a:ext cx="1732200" cy="572700"/>
          </a:xfrm>
          <a:prstGeom prst="rect">
            <a:avLst/>
          </a:prstGeom>
        </p:spPr>
        <p:txBody>
          <a:bodyPr spcFirstLastPara="1" wrap="square" lIns="0" tIns="91425" rIns="0" bIns="91425" anchor="t" anchorCtr="0">
            <a:noAutofit/>
          </a:bodyPr>
          <a:lstStyle>
            <a:lvl1pPr lvl="0" algn="r" rtl="0">
              <a:spcBef>
                <a:spcPts val="0"/>
              </a:spcBef>
              <a:spcAft>
                <a:spcPts val="0"/>
              </a:spcAft>
              <a:buNone/>
              <a:defRPr sz="1400"/>
            </a:lvl1pPr>
            <a:lvl2pPr lvl="1" algn="r" rtl="0">
              <a:spcBef>
                <a:spcPts val="1600"/>
              </a:spcBef>
              <a:spcAft>
                <a:spcPts val="0"/>
              </a:spcAft>
              <a:buNone/>
              <a:defRPr sz="1400"/>
            </a:lvl2pPr>
            <a:lvl3pPr lvl="2" algn="r" rtl="0">
              <a:spcBef>
                <a:spcPts val="1600"/>
              </a:spcBef>
              <a:spcAft>
                <a:spcPts val="0"/>
              </a:spcAft>
              <a:buNone/>
              <a:defRPr sz="1400"/>
            </a:lvl3pPr>
            <a:lvl4pPr lvl="3" algn="r" rtl="0">
              <a:spcBef>
                <a:spcPts val="1600"/>
              </a:spcBef>
              <a:spcAft>
                <a:spcPts val="0"/>
              </a:spcAft>
              <a:buNone/>
              <a:defRPr sz="1400"/>
            </a:lvl4pPr>
            <a:lvl5pPr lvl="4" algn="r" rtl="0">
              <a:spcBef>
                <a:spcPts val="1600"/>
              </a:spcBef>
              <a:spcAft>
                <a:spcPts val="0"/>
              </a:spcAft>
              <a:buNone/>
              <a:defRPr sz="1400"/>
            </a:lvl5pPr>
            <a:lvl6pPr lvl="5" algn="r" rtl="0">
              <a:spcBef>
                <a:spcPts val="1600"/>
              </a:spcBef>
              <a:spcAft>
                <a:spcPts val="0"/>
              </a:spcAft>
              <a:buNone/>
              <a:defRPr sz="1400"/>
            </a:lvl6pPr>
            <a:lvl7pPr lvl="6" algn="r" rtl="0">
              <a:spcBef>
                <a:spcPts val="1600"/>
              </a:spcBef>
              <a:spcAft>
                <a:spcPts val="0"/>
              </a:spcAft>
              <a:buNone/>
              <a:defRPr sz="1400"/>
            </a:lvl7pPr>
            <a:lvl8pPr lvl="7" algn="r" rtl="0">
              <a:spcBef>
                <a:spcPts val="1600"/>
              </a:spcBef>
              <a:spcAft>
                <a:spcPts val="0"/>
              </a:spcAft>
              <a:buNone/>
              <a:defRPr sz="1400"/>
            </a:lvl8pPr>
            <a:lvl9pPr lvl="8" algn="r" rtl="0">
              <a:spcBef>
                <a:spcPts val="1600"/>
              </a:spcBef>
              <a:spcAft>
                <a:spcPts val="1600"/>
              </a:spcAft>
              <a:buNone/>
              <a:defRPr sz="1400"/>
            </a:lvl9pPr>
          </a:lstStyle>
          <a:p>
            <a:endParaRPr/>
          </a:p>
        </p:txBody>
      </p:sp>
      <p:sp>
        <p:nvSpPr>
          <p:cNvPr id="109" name="Google Shape;109;p22"/>
          <p:cNvSpPr txBox="1">
            <a:spLocks noGrp="1"/>
          </p:cNvSpPr>
          <p:nvPr>
            <p:ph type="subTitle" idx="5"/>
          </p:nvPr>
        </p:nvSpPr>
        <p:spPr>
          <a:xfrm>
            <a:off x="1061850" y="3044000"/>
            <a:ext cx="1732200" cy="5727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000" b="1">
                <a:solidFill>
                  <a:schemeClr val="accent3"/>
                </a:solidFill>
                <a:latin typeface="Patrick Hand SC"/>
                <a:ea typeface="Patrick Hand SC"/>
                <a:cs typeface="Patrick Hand SC"/>
                <a:sym typeface="Patrick Hand SC"/>
              </a:defRPr>
            </a:lvl1pPr>
            <a:lvl2pPr lvl="1"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2pPr>
            <a:lvl3pPr lvl="2"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3pPr>
            <a:lvl4pPr lvl="3"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4pPr>
            <a:lvl5pPr lvl="4"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5pPr>
            <a:lvl6pPr lvl="5"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6pPr>
            <a:lvl7pPr lvl="6"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7pPr>
            <a:lvl8pPr lvl="7"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8pPr>
            <a:lvl9pPr lvl="8" rtl="0">
              <a:lnSpc>
                <a:spcPct val="80000"/>
              </a:lnSpc>
              <a:spcBef>
                <a:spcPts val="1600"/>
              </a:spcBef>
              <a:spcAft>
                <a:spcPts val="1600"/>
              </a:spcAft>
              <a:buNone/>
              <a:defRPr sz="2000" b="1">
                <a:solidFill>
                  <a:schemeClr val="accent3"/>
                </a:solidFill>
                <a:latin typeface="Patrick Hand SC"/>
                <a:ea typeface="Patrick Hand SC"/>
                <a:cs typeface="Patrick Hand SC"/>
                <a:sym typeface="Patrick Hand SC"/>
              </a:defRPr>
            </a:lvl9pPr>
          </a:lstStyle>
          <a:p>
            <a:endParaRPr/>
          </a:p>
        </p:txBody>
      </p:sp>
      <p:sp>
        <p:nvSpPr>
          <p:cNvPr id="110" name="Google Shape;110;p22"/>
          <p:cNvSpPr txBox="1">
            <a:spLocks noGrp="1"/>
          </p:cNvSpPr>
          <p:nvPr>
            <p:ph type="subTitle" idx="6"/>
          </p:nvPr>
        </p:nvSpPr>
        <p:spPr>
          <a:xfrm>
            <a:off x="1061850" y="3634600"/>
            <a:ext cx="1732200" cy="572700"/>
          </a:xfrm>
          <a:prstGeom prst="rect">
            <a:avLst/>
          </a:prstGeom>
        </p:spPr>
        <p:txBody>
          <a:bodyPr spcFirstLastPara="1" wrap="square" lIns="0" tIns="91425" rIns="0" bIns="91425" anchor="t" anchorCtr="0">
            <a:noAutofit/>
          </a:bodyPr>
          <a:lstStyle>
            <a:lvl1pPr lvl="0" rtl="0">
              <a:spcBef>
                <a:spcPts val="0"/>
              </a:spcBef>
              <a:spcAft>
                <a:spcPts val="0"/>
              </a:spcAft>
              <a:buNone/>
              <a:defRPr sz="1400"/>
            </a:lvl1pPr>
            <a:lvl2pPr lvl="1" rtl="0">
              <a:spcBef>
                <a:spcPts val="1600"/>
              </a:spcBef>
              <a:spcAft>
                <a:spcPts val="0"/>
              </a:spcAft>
              <a:buNone/>
              <a:defRPr sz="1400"/>
            </a:lvl2pPr>
            <a:lvl3pPr lvl="2" rtl="0">
              <a:spcBef>
                <a:spcPts val="1600"/>
              </a:spcBef>
              <a:spcAft>
                <a:spcPts val="0"/>
              </a:spcAft>
              <a:buNone/>
              <a:defRPr sz="1400"/>
            </a:lvl3pPr>
            <a:lvl4pPr lvl="3" rtl="0">
              <a:spcBef>
                <a:spcPts val="1600"/>
              </a:spcBef>
              <a:spcAft>
                <a:spcPts val="0"/>
              </a:spcAft>
              <a:buNone/>
              <a:defRPr sz="1400"/>
            </a:lvl4pPr>
            <a:lvl5pPr lvl="4" rtl="0">
              <a:spcBef>
                <a:spcPts val="1600"/>
              </a:spcBef>
              <a:spcAft>
                <a:spcPts val="0"/>
              </a:spcAft>
              <a:buNone/>
              <a:defRPr sz="1400"/>
            </a:lvl5pPr>
            <a:lvl6pPr lvl="5" rtl="0">
              <a:spcBef>
                <a:spcPts val="1600"/>
              </a:spcBef>
              <a:spcAft>
                <a:spcPts val="0"/>
              </a:spcAft>
              <a:buNone/>
              <a:defRPr sz="1400"/>
            </a:lvl6pPr>
            <a:lvl7pPr lvl="6" rtl="0">
              <a:spcBef>
                <a:spcPts val="1600"/>
              </a:spcBef>
              <a:spcAft>
                <a:spcPts val="0"/>
              </a:spcAft>
              <a:buNone/>
              <a:defRPr sz="1400"/>
            </a:lvl7pPr>
            <a:lvl8pPr lvl="7" rtl="0">
              <a:spcBef>
                <a:spcPts val="1600"/>
              </a:spcBef>
              <a:spcAft>
                <a:spcPts val="0"/>
              </a:spcAft>
              <a:buNone/>
              <a:defRPr sz="1400"/>
            </a:lvl8pPr>
            <a:lvl9pPr lvl="8" rtl="0">
              <a:spcBef>
                <a:spcPts val="1600"/>
              </a:spcBef>
              <a:spcAft>
                <a:spcPts val="1600"/>
              </a:spcAft>
              <a:buNone/>
              <a:defRPr sz="1400"/>
            </a:lvl9pPr>
          </a:lstStyle>
          <a:p>
            <a:endParaRPr/>
          </a:p>
        </p:txBody>
      </p:sp>
      <p:sp>
        <p:nvSpPr>
          <p:cNvPr id="111" name="Google Shape;111;p22"/>
          <p:cNvSpPr txBox="1">
            <a:spLocks noGrp="1"/>
          </p:cNvSpPr>
          <p:nvPr>
            <p:ph type="subTitle" idx="7"/>
          </p:nvPr>
        </p:nvSpPr>
        <p:spPr>
          <a:xfrm>
            <a:off x="6532649" y="3044000"/>
            <a:ext cx="1732200" cy="572700"/>
          </a:xfrm>
          <a:prstGeom prst="rect">
            <a:avLst/>
          </a:prstGeom>
        </p:spPr>
        <p:txBody>
          <a:bodyPr spcFirstLastPara="1" wrap="square" lIns="0" tIns="91425" rIns="0" bIns="91425" anchor="b" anchorCtr="0">
            <a:noAutofit/>
          </a:bodyPr>
          <a:lstStyle>
            <a:lvl1pPr lvl="0" algn="r" rtl="0">
              <a:lnSpc>
                <a:spcPct val="80000"/>
              </a:lnSpc>
              <a:spcBef>
                <a:spcPts val="0"/>
              </a:spcBef>
              <a:spcAft>
                <a:spcPts val="0"/>
              </a:spcAft>
              <a:buNone/>
              <a:defRPr sz="2000" b="1">
                <a:solidFill>
                  <a:schemeClr val="accent3"/>
                </a:solidFill>
                <a:latin typeface="Patrick Hand SC"/>
                <a:ea typeface="Patrick Hand SC"/>
                <a:cs typeface="Patrick Hand SC"/>
                <a:sym typeface="Patrick Hand SC"/>
              </a:defRPr>
            </a:lvl1pPr>
            <a:lvl2pPr lvl="1" algn="r" rtl="0">
              <a:lnSpc>
                <a:spcPct val="80000"/>
              </a:lnSpc>
              <a:spcBef>
                <a:spcPts val="0"/>
              </a:spcBef>
              <a:spcAft>
                <a:spcPts val="0"/>
              </a:spcAft>
              <a:buNone/>
              <a:defRPr sz="2000" b="1">
                <a:solidFill>
                  <a:schemeClr val="accent3"/>
                </a:solidFill>
                <a:latin typeface="Patrick Hand SC"/>
                <a:ea typeface="Patrick Hand SC"/>
                <a:cs typeface="Patrick Hand SC"/>
                <a:sym typeface="Patrick Hand SC"/>
              </a:defRPr>
            </a:lvl2pPr>
            <a:lvl3pPr lvl="2" algn="r" rtl="0">
              <a:lnSpc>
                <a:spcPct val="80000"/>
              </a:lnSpc>
              <a:spcBef>
                <a:spcPts val="0"/>
              </a:spcBef>
              <a:spcAft>
                <a:spcPts val="0"/>
              </a:spcAft>
              <a:buNone/>
              <a:defRPr sz="2000" b="1">
                <a:solidFill>
                  <a:schemeClr val="accent3"/>
                </a:solidFill>
                <a:latin typeface="Patrick Hand SC"/>
                <a:ea typeface="Patrick Hand SC"/>
                <a:cs typeface="Patrick Hand SC"/>
                <a:sym typeface="Patrick Hand SC"/>
              </a:defRPr>
            </a:lvl3pPr>
            <a:lvl4pPr lvl="3" algn="r" rtl="0">
              <a:lnSpc>
                <a:spcPct val="80000"/>
              </a:lnSpc>
              <a:spcBef>
                <a:spcPts val="0"/>
              </a:spcBef>
              <a:spcAft>
                <a:spcPts val="0"/>
              </a:spcAft>
              <a:buNone/>
              <a:defRPr sz="2000" b="1">
                <a:solidFill>
                  <a:schemeClr val="accent3"/>
                </a:solidFill>
                <a:latin typeface="Patrick Hand SC"/>
                <a:ea typeface="Patrick Hand SC"/>
                <a:cs typeface="Patrick Hand SC"/>
                <a:sym typeface="Patrick Hand SC"/>
              </a:defRPr>
            </a:lvl4pPr>
            <a:lvl5pPr lvl="4" algn="r" rtl="0">
              <a:lnSpc>
                <a:spcPct val="80000"/>
              </a:lnSpc>
              <a:spcBef>
                <a:spcPts val="0"/>
              </a:spcBef>
              <a:spcAft>
                <a:spcPts val="0"/>
              </a:spcAft>
              <a:buNone/>
              <a:defRPr sz="2000" b="1">
                <a:solidFill>
                  <a:schemeClr val="accent3"/>
                </a:solidFill>
                <a:latin typeface="Patrick Hand SC"/>
                <a:ea typeface="Patrick Hand SC"/>
                <a:cs typeface="Patrick Hand SC"/>
                <a:sym typeface="Patrick Hand SC"/>
              </a:defRPr>
            </a:lvl5pPr>
            <a:lvl6pPr lvl="5" algn="r" rtl="0">
              <a:lnSpc>
                <a:spcPct val="80000"/>
              </a:lnSpc>
              <a:spcBef>
                <a:spcPts val="0"/>
              </a:spcBef>
              <a:spcAft>
                <a:spcPts val="0"/>
              </a:spcAft>
              <a:buNone/>
              <a:defRPr sz="2000" b="1">
                <a:solidFill>
                  <a:schemeClr val="accent3"/>
                </a:solidFill>
                <a:latin typeface="Patrick Hand SC"/>
                <a:ea typeface="Patrick Hand SC"/>
                <a:cs typeface="Patrick Hand SC"/>
                <a:sym typeface="Patrick Hand SC"/>
              </a:defRPr>
            </a:lvl6pPr>
            <a:lvl7pPr lvl="6" algn="r" rtl="0">
              <a:lnSpc>
                <a:spcPct val="80000"/>
              </a:lnSpc>
              <a:spcBef>
                <a:spcPts val="0"/>
              </a:spcBef>
              <a:spcAft>
                <a:spcPts val="0"/>
              </a:spcAft>
              <a:buNone/>
              <a:defRPr sz="2000" b="1">
                <a:solidFill>
                  <a:schemeClr val="accent3"/>
                </a:solidFill>
                <a:latin typeface="Patrick Hand SC"/>
                <a:ea typeface="Patrick Hand SC"/>
                <a:cs typeface="Patrick Hand SC"/>
                <a:sym typeface="Patrick Hand SC"/>
              </a:defRPr>
            </a:lvl7pPr>
            <a:lvl8pPr lvl="7" algn="r" rtl="0">
              <a:lnSpc>
                <a:spcPct val="80000"/>
              </a:lnSpc>
              <a:spcBef>
                <a:spcPts val="0"/>
              </a:spcBef>
              <a:spcAft>
                <a:spcPts val="0"/>
              </a:spcAft>
              <a:buNone/>
              <a:defRPr sz="2000" b="1">
                <a:solidFill>
                  <a:schemeClr val="accent3"/>
                </a:solidFill>
                <a:latin typeface="Patrick Hand SC"/>
                <a:ea typeface="Patrick Hand SC"/>
                <a:cs typeface="Patrick Hand SC"/>
                <a:sym typeface="Patrick Hand SC"/>
              </a:defRPr>
            </a:lvl8pPr>
            <a:lvl9pPr lvl="8" algn="r" rtl="0">
              <a:lnSpc>
                <a:spcPct val="80000"/>
              </a:lnSpc>
              <a:spcBef>
                <a:spcPts val="0"/>
              </a:spcBef>
              <a:spcAft>
                <a:spcPts val="0"/>
              </a:spcAft>
              <a:buNone/>
              <a:defRPr sz="2000" b="1">
                <a:solidFill>
                  <a:schemeClr val="accent3"/>
                </a:solidFill>
                <a:latin typeface="Patrick Hand SC"/>
                <a:ea typeface="Patrick Hand SC"/>
                <a:cs typeface="Patrick Hand SC"/>
                <a:sym typeface="Patrick Hand SC"/>
              </a:defRPr>
            </a:lvl9pPr>
          </a:lstStyle>
          <a:p>
            <a:endParaRPr/>
          </a:p>
        </p:txBody>
      </p:sp>
      <p:sp>
        <p:nvSpPr>
          <p:cNvPr id="112" name="Google Shape;112;p22"/>
          <p:cNvSpPr txBox="1">
            <a:spLocks noGrp="1"/>
          </p:cNvSpPr>
          <p:nvPr>
            <p:ph type="subTitle" idx="8"/>
          </p:nvPr>
        </p:nvSpPr>
        <p:spPr>
          <a:xfrm>
            <a:off x="6532651" y="3634600"/>
            <a:ext cx="1732200" cy="572700"/>
          </a:xfrm>
          <a:prstGeom prst="rect">
            <a:avLst/>
          </a:prstGeom>
        </p:spPr>
        <p:txBody>
          <a:bodyPr spcFirstLastPara="1" wrap="square" lIns="0" tIns="91425" rIns="0" bIns="91425" anchor="t" anchorCtr="0">
            <a:noAutofit/>
          </a:bodyPr>
          <a:lstStyle>
            <a:lvl1pPr lvl="0" algn="r" rtl="0">
              <a:spcBef>
                <a:spcPts val="0"/>
              </a:spcBef>
              <a:spcAft>
                <a:spcPts val="0"/>
              </a:spcAft>
              <a:buNone/>
              <a:defRPr sz="1400"/>
            </a:lvl1pPr>
            <a:lvl2pPr lvl="1" algn="r" rtl="0">
              <a:spcBef>
                <a:spcPts val="1600"/>
              </a:spcBef>
              <a:spcAft>
                <a:spcPts val="0"/>
              </a:spcAft>
              <a:buNone/>
              <a:defRPr sz="1400"/>
            </a:lvl2pPr>
            <a:lvl3pPr lvl="2" algn="r" rtl="0">
              <a:spcBef>
                <a:spcPts val="1600"/>
              </a:spcBef>
              <a:spcAft>
                <a:spcPts val="0"/>
              </a:spcAft>
              <a:buNone/>
              <a:defRPr sz="1400"/>
            </a:lvl3pPr>
            <a:lvl4pPr lvl="3" algn="r" rtl="0">
              <a:spcBef>
                <a:spcPts val="1600"/>
              </a:spcBef>
              <a:spcAft>
                <a:spcPts val="0"/>
              </a:spcAft>
              <a:buNone/>
              <a:defRPr sz="1400"/>
            </a:lvl4pPr>
            <a:lvl5pPr lvl="4" algn="r" rtl="0">
              <a:spcBef>
                <a:spcPts val="1600"/>
              </a:spcBef>
              <a:spcAft>
                <a:spcPts val="0"/>
              </a:spcAft>
              <a:buNone/>
              <a:defRPr sz="1400"/>
            </a:lvl5pPr>
            <a:lvl6pPr lvl="5" algn="r" rtl="0">
              <a:spcBef>
                <a:spcPts val="1600"/>
              </a:spcBef>
              <a:spcAft>
                <a:spcPts val="0"/>
              </a:spcAft>
              <a:buNone/>
              <a:defRPr sz="1400"/>
            </a:lvl6pPr>
            <a:lvl7pPr lvl="6" algn="r" rtl="0">
              <a:spcBef>
                <a:spcPts val="1600"/>
              </a:spcBef>
              <a:spcAft>
                <a:spcPts val="0"/>
              </a:spcAft>
              <a:buNone/>
              <a:defRPr sz="1400"/>
            </a:lvl7pPr>
            <a:lvl8pPr lvl="7" algn="r" rtl="0">
              <a:spcBef>
                <a:spcPts val="1600"/>
              </a:spcBef>
              <a:spcAft>
                <a:spcPts val="0"/>
              </a:spcAft>
              <a:buNone/>
              <a:defRPr sz="1400"/>
            </a:lvl8pPr>
            <a:lvl9pPr lvl="8" algn="r" rtl="0">
              <a:spcBef>
                <a:spcPts val="1600"/>
              </a:spcBef>
              <a:spcAft>
                <a:spcPts val="1600"/>
              </a:spcAft>
              <a:buNone/>
              <a:defRPr sz="1400"/>
            </a:lvl9pPr>
          </a:lstStyle>
          <a:p>
            <a:endParaRPr/>
          </a:p>
        </p:txBody>
      </p:sp>
    </p:spTree>
    <p:extLst>
      <p:ext uri="{BB962C8B-B14F-4D97-AF65-F5344CB8AC3E}">
        <p14:creationId xmlns:p14="http://schemas.microsoft.com/office/powerpoint/2010/main" val="27982580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13"/>
        <p:cNvGrpSpPr/>
        <p:nvPr/>
      </p:nvGrpSpPr>
      <p:grpSpPr>
        <a:xfrm>
          <a:off x="0" y="0"/>
          <a:ext cx="0" cy="0"/>
          <a:chOff x="0" y="0"/>
          <a:chExt cx="0" cy="0"/>
        </a:xfrm>
      </p:grpSpPr>
      <p:sp>
        <p:nvSpPr>
          <p:cNvPr id="114" name="Google Shape;114;p23"/>
          <p:cNvSpPr txBox="1">
            <a:spLocks noGrp="1"/>
          </p:cNvSpPr>
          <p:nvPr>
            <p:ph type="title"/>
          </p:nvPr>
        </p:nvSpPr>
        <p:spPr>
          <a:xfrm>
            <a:off x="1962150" y="482679"/>
            <a:ext cx="52197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5" name="Google Shape;115;p23"/>
          <p:cNvSpPr txBox="1">
            <a:spLocks noGrp="1"/>
          </p:cNvSpPr>
          <p:nvPr>
            <p:ph type="title" idx="2"/>
          </p:nvPr>
        </p:nvSpPr>
        <p:spPr>
          <a:xfrm>
            <a:off x="1962150" y="1385052"/>
            <a:ext cx="5219700" cy="437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Tree>
    <p:extLst>
      <p:ext uri="{BB962C8B-B14F-4D97-AF65-F5344CB8AC3E}">
        <p14:creationId xmlns:p14="http://schemas.microsoft.com/office/powerpoint/2010/main" val="19093666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16"/>
        <p:cNvGrpSpPr/>
        <p:nvPr/>
      </p:nvGrpSpPr>
      <p:grpSpPr>
        <a:xfrm>
          <a:off x="0" y="0"/>
          <a:ext cx="0" cy="0"/>
          <a:chOff x="0" y="0"/>
          <a:chExt cx="0" cy="0"/>
        </a:xfrm>
      </p:grpSpPr>
      <p:sp>
        <p:nvSpPr>
          <p:cNvPr id="117" name="Google Shape;117;p24"/>
          <p:cNvSpPr txBox="1">
            <a:spLocks noGrp="1"/>
          </p:cNvSpPr>
          <p:nvPr>
            <p:ph type="title" hasCustomPrompt="1"/>
          </p:nvPr>
        </p:nvSpPr>
        <p:spPr>
          <a:xfrm>
            <a:off x="2627550" y="912113"/>
            <a:ext cx="3888900" cy="661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4500"/>
            </a:lvl1pPr>
            <a:lvl2pPr lvl="1" rtl="0">
              <a:spcBef>
                <a:spcPts val="0"/>
              </a:spcBef>
              <a:spcAft>
                <a:spcPts val="0"/>
              </a:spcAft>
              <a:buSzPts val="5000"/>
              <a:buNone/>
              <a:defRPr sz="5000"/>
            </a:lvl2pPr>
            <a:lvl3pPr lvl="2" rtl="0">
              <a:spcBef>
                <a:spcPts val="0"/>
              </a:spcBef>
              <a:spcAft>
                <a:spcPts val="0"/>
              </a:spcAft>
              <a:buSzPts val="5000"/>
              <a:buNone/>
              <a:defRPr sz="5000"/>
            </a:lvl3pPr>
            <a:lvl4pPr lvl="3" rtl="0">
              <a:spcBef>
                <a:spcPts val="0"/>
              </a:spcBef>
              <a:spcAft>
                <a:spcPts val="0"/>
              </a:spcAft>
              <a:buSzPts val="5000"/>
              <a:buNone/>
              <a:defRPr sz="5000"/>
            </a:lvl4pPr>
            <a:lvl5pPr lvl="4" rtl="0">
              <a:spcBef>
                <a:spcPts val="0"/>
              </a:spcBef>
              <a:spcAft>
                <a:spcPts val="0"/>
              </a:spcAft>
              <a:buSzPts val="5000"/>
              <a:buNone/>
              <a:defRPr sz="5000"/>
            </a:lvl5pPr>
            <a:lvl6pPr lvl="5" rtl="0">
              <a:spcBef>
                <a:spcPts val="0"/>
              </a:spcBef>
              <a:spcAft>
                <a:spcPts val="0"/>
              </a:spcAft>
              <a:buSzPts val="5000"/>
              <a:buNone/>
              <a:defRPr sz="5000"/>
            </a:lvl6pPr>
            <a:lvl7pPr lvl="6" rtl="0">
              <a:spcBef>
                <a:spcPts val="0"/>
              </a:spcBef>
              <a:spcAft>
                <a:spcPts val="0"/>
              </a:spcAft>
              <a:buSzPts val="5000"/>
              <a:buNone/>
              <a:defRPr sz="5000"/>
            </a:lvl7pPr>
            <a:lvl8pPr lvl="7" rtl="0">
              <a:spcBef>
                <a:spcPts val="0"/>
              </a:spcBef>
              <a:spcAft>
                <a:spcPts val="0"/>
              </a:spcAft>
              <a:buSzPts val="5000"/>
              <a:buNone/>
              <a:defRPr sz="5000"/>
            </a:lvl8pPr>
            <a:lvl9pPr lvl="8" rtl="0">
              <a:spcBef>
                <a:spcPts val="0"/>
              </a:spcBef>
              <a:spcAft>
                <a:spcPts val="0"/>
              </a:spcAft>
              <a:buSzPts val="5000"/>
              <a:buNone/>
              <a:defRPr sz="5000"/>
            </a:lvl9pPr>
          </a:lstStyle>
          <a:p>
            <a:r>
              <a:t>xx%</a:t>
            </a:r>
          </a:p>
        </p:txBody>
      </p:sp>
      <p:sp>
        <p:nvSpPr>
          <p:cNvPr id="118" name="Google Shape;118;p24"/>
          <p:cNvSpPr txBox="1">
            <a:spLocks noGrp="1"/>
          </p:cNvSpPr>
          <p:nvPr>
            <p:ph type="subTitle" idx="1"/>
          </p:nvPr>
        </p:nvSpPr>
        <p:spPr>
          <a:xfrm>
            <a:off x="2627550" y="1566713"/>
            <a:ext cx="3888900" cy="388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400"/>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19" name="Google Shape;119;p24"/>
          <p:cNvSpPr txBox="1">
            <a:spLocks noGrp="1"/>
          </p:cNvSpPr>
          <p:nvPr>
            <p:ph type="title" idx="2" hasCustomPrompt="1"/>
          </p:nvPr>
        </p:nvSpPr>
        <p:spPr>
          <a:xfrm>
            <a:off x="2627550" y="2093213"/>
            <a:ext cx="3888900" cy="661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4500"/>
            </a:lvl1pPr>
            <a:lvl2pPr lvl="1" rtl="0">
              <a:spcBef>
                <a:spcPts val="0"/>
              </a:spcBef>
              <a:spcAft>
                <a:spcPts val="0"/>
              </a:spcAft>
              <a:buSzPts val="5000"/>
              <a:buNone/>
              <a:defRPr sz="5000"/>
            </a:lvl2pPr>
            <a:lvl3pPr lvl="2" rtl="0">
              <a:spcBef>
                <a:spcPts val="0"/>
              </a:spcBef>
              <a:spcAft>
                <a:spcPts val="0"/>
              </a:spcAft>
              <a:buSzPts val="5000"/>
              <a:buNone/>
              <a:defRPr sz="5000"/>
            </a:lvl3pPr>
            <a:lvl4pPr lvl="3" rtl="0">
              <a:spcBef>
                <a:spcPts val="0"/>
              </a:spcBef>
              <a:spcAft>
                <a:spcPts val="0"/>
              </a:spcAft>
              <a:buSzPts val="5000"/>
              <a:buNone/>
              <a:defRPr sz="5000"/>
            </a:lvl4pPr>
            <a:lvl5pPr lvl="4" rtl="0">
              <a:spcBef>
                <a:spcPts val="0"/>
              </a:spcBef>
              <a:spcAft>
                <a:spcPts val="0"/>
              </a:spcAft>
              <a:buSzPts val="5000"/>
              <a:buNone/>
              <a:defRPr sz="5000"/>
            </a:lvl5pPr>
            <a:lvl6pPr lvl="5" rtl="0">
              <a:spcBef>
                <a:spcPts val="0"/>
              </a:spcBef>
              <a:spcAft>
                <a:spcPts val="0"/>
              </a:spcAft>
              <a:buSzPts val="5000"/>
              <a:buNone/>
              <a:defRPr sz="5000"/>
            </a:lvl6pPr>
            <a:lvl7pPr lvl="6" rtl="0">
              <a:spcBef>
                <a:spcPts val="0"/>
              </a:spcBef>
              <a:spcAft>
                <a:spcPts val="0"/>
              </a:spcAft>
              <a:buSzPts val="5000"/>
              <a:buNone/>
              <a:defRPr sz="5000"/>
            </a:lvl7pPr>
            <a:lvl8pPr lvl="7" rtl="0">
              <a:spcBef>
                <a:spcPts val="0"/>
              </a:spcBef>
              <a:spcAft>
                <a:spcPts val="0"/>
              </a:spcAft>
              <a:buSzPts val="5000"/>
              <a:buNone/>
              <a:defRPr sz="5000"/>
            </a:lvl8pPr>
            <a:lvl9pPr lvl="8" rtl="0">
              <a:spcBef>
                <a:spcPts val="0"/>
              </a:spcBef>
              <a:spcAft>
                <a:spcPts val="0"/>
              </a:spcAft>
              <a:buSzPts val="5000"/>
              <a:buNone/>
              <a:defRPr sz="5000"/>
            </a:lvl9pPr>
          </a:lstStyle>
          <a:p>
            <a:r>
              <a:t>xx%</a:t>
            </a:r>
          </a:p>
        </p:txBody>
      </p:sp>
      <p:sp>
        <p:nvSpPr>
          <p:cNvPr id="120" name="Google Shape;120;p24"/>
          <p:cNvSpPr txBox="1">
            <a:spLocks noGrp="1"/>
          </p:cNvSpPr>
          <p:nvPr>
            <p:ph type="subTitle" idx="3"/>
          </p:nvPr>
        </p:nvSpPr>
        <p:spPr>
          <a:xfrm>
            <a:off x="2627550" y="2645913"/>
            <a:ext cx="3888900" cy="388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400"/>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21" name="Google Shape;121;p24"/>
          <p:cNvSpPr txBox="1">
            <a:spLocks noGrp="1"/>
          </p:cNvSpPr>
          <p:nvPr>
            <p:ph type="title" idx="4" hasCustomPrompt="1"/>
          </p:nvPr>
        </p:nvSpPr>
        <p:spPr>
          <a:xfrm>
            <a:off x="2627550" y="3277963"/>
            <a:ext cx="3888900" cy="661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4500"/>
            </a:lvl1pPr>
            <a:lvl2pPr lvl="1" rtl="0">
              <a:spcBef>
                <a:spcPts val="0"/>
              </a:spcBef>
              <a:spcAft>
                <a:spcPts val="0"/>
              </a:spcAft>
              <a:buSzPts val="5000"/>
              <a:buNone/>
              <a:defRPr sz="5000"/>
            </a:lvl2pPr>
            <a:lvl3pPr lvl="2" rtl="0">
              <a:spcBef>
                <a:spcPts val="0"/>
              </a:spcBef>
              <a:spcAft>
                <a:spcPts val="0"/>
              </a:spcAft>
              <a:buSzPts val="5000"/>
              <a:buNone/>
              <a:defRPr sz="5000"/>
            </a:lvl3pPr>
            <a:lvl4pPr lvl="3" rtl="0">
              <a:spcBef>
                <a:spcPts val="0"/>
              </a:spcBef>
              <a:spcAft>
                <a:spcPts val="0"/>
              </a:spcAft>
              <a:buSzPts val="5000"/>
              <a:buNone/>
              <a:defRPr sz="5000"/>
            </a:lvl4pPr>
            <a:lvl5pPr lvl="4" rtl="0">
              <a:spcBef>
                <a:spcPts val="0"/>
              </a:spcBef>
              <a:spcAft>
                <a:spcPts val="0"/>
              </a:spcAft>
              <a:buSzPts val="5000"/>
              <a:buNone/>
              <a:defRPr sz="5000"/>
            </a:lvl5pPr>
            <a:lvl6pPr lvl="5" rtl="0">
              <a:spcBef>
                <a:spcPts val="0"/>
              </a:spcBef>
              <a:spcAft>
                <a:spcPts val="0"/>
              </a:spcAft>
              <a:buSzPts val="5000"/>
              <a:buNone/>
              <a:defRPr sz="5000"/>
            </a:lvl6pPr>
            <a:lvl7pPr lvl="6" rtl="0">
              <a:spcBef>
                <a:spcPts val="0"/>
              </a:spcBef>
              <a:spcAft>
                <a:spcPts val="0"/>
              </a:spcAft>
              <a:buSzPts val="5000"/>
              <a:buNone/>
              <a:defRPr sz="5000"/>
            </a:lvl7pPr>
            <a:lvl8pPr lvl="7" rtl="0">
              <a:spcBef>
                <a:spcPts val="0"/>
              </a:spcBef>
              <a:spcAft>
                <a:spcPts val="0"/>
              </a:spcAft>
              <a:buSzPts val="5000"/>
              <a:buNone/>
              <a:defRPr sz="5000"/>
            </a:lvl8pPr>
            <a:lvl9pPr lvl="8" rtl="0">
              <a:spcBef>
                <a:spcPts val="0"/>
              </a:spcBef>
              <a:spcAft>
                <a:spcPts val="0"/>
              </a:spcAft>
              <a:buSzPts val="5000"/>
              <a:buNone/>
              <a:defRPr sz="5000"/>
            </a:lvl9pPr>
          </a:lstStyle>
          <a:p>
            <a:r>
              <a:t>xx%</a:t>
            </a:r>
          </a:p>
        </p:txBody>
      </p:sp>
      <p:sp>
        <p:nvSpPr>
          <p:cNvPr id="122" name="Google Shape;122;p24"/>
          <p:cNvSpPr txBox="1">
            <a:spLocks noGrp="1"/>
          </p:cNvSpPr>
          <p:nvPr>
            <p:ph type="subTitle" idx="5"/>
          </p:nvPr>
        </p:nvSpPr>
        <p:spPr>
          <a:xfrm>
            <a:off x="2627550" y="3827087"/>
            <a:ext cx="3888900" cy="388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400"/>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extLst>
      <p:ext uri="{BB962C8B-B14F-4D97-AF65-F5344CB8AC3E}">
        <p14:creationId xmlns:p14="http://schemas.microsoft.com/office/powerpoint/2010/main" val="1744684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123"/>
        <p:cNvGrpSpPr/>
        <p:nvPr/>
      </p:nvGrpSpPr>
      <p:grpSpPr>
        <a:xfrm>
          <a:off x="0" y="0"/>
          <a:ext cx="0" cy="0"/>
          <a:chOff x="0" y="0"/>
          <a:chExt cx="0" cy="0"/>
        </a:xfrm>
      </p:grpSpPr>
      <p:sp>
        <p:nvSpPr>
          <p:cNvPr id="124" name="Google Shape;124;p25"/>
          <p:cNvSpPr txBox="1">
            <a:spLocks noGrp="1"/>
          </p:cNvSpPr>
          <p:nvPr>
            <p:ph type="title"/>
          </p:nvPr>
        </p:nvSpPr>
        <p:spPr>
          <a:xfrm>
            <a:off x="996225" y="1454800"/>
            <a:ext cx="2189400" cy="11361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5" name="Google Shape;125;p25"/>
          <p:cNvSpPr txBox="1">
            <a:spLocks noGrp="1"/>
          </p:cNvSpPr>
          <p:nvPr>
            <p:ph type="subTitle" idx="1"/>
          </p:nvPr>
        </p:nvSpPr>
        <p:spPr>
          <a:xfrm>
            <a:off x="996225" y="2652800"/>
            <a:ext cx="2488200" cy="1035900"/>
          </a:xfrm>
          <a:prstGeom prst="rect">
            <a:avLst/>
          </a:prstGeom>
        </p:spPr>
        <p:txBody>
          <a:bodyPr spcFirstLastPara="1" wrap="square" lIns="90000" tIns="91425" rIns="0" bIns="91425" anchor="t" anchorCtr="0">
            <a:noAutofit/>
          </a:bodyPr>
          <a:lstStyle>
            <a:lvl1pPr lvl="0" rtl="0">
              <a:spcBef>
                <a:spcPts val="0"/>
              </a:spcBef>
              <a:spcAft>
                <a:spcPts val="0"/>
              </a:spcAft>
              <a:buNone/>
              <a:defRPr sz="1400"/>
            </a:lvl1pPr>
            <a:lvl2pPr lvl="1" rtl="0">
              <a:spcBef>
                <a:spcPts val="1600"/>
              </a:spcBef>
              <a:spcAft>
                <a:spcPts val="0"/>
              </a:spcAft>
              <a:buNone/>
              <a:defRPr sz="1400"/>
            </a:lvl2pPr>
            <a:lvl3pPr lvl="2" rtl="0">
              <a:spcBef>
                <a:spcPts val="1600"/>
              </a:spcBef>
              <a:spcAft>
                <a:spcPts val="0"/>
              </a:spcAft>
              <a:buNone/>
              <a:defRPr sz="1400"/>
            </a:lvl3pPr>
            <a:lvl4pPr lvl="3" rtl="0">
              <a:spcBef>
                <a:spcPts val="1600"/>
              </a:spcBef>
              <a:spcAft>
                <a:spcPts val="0"/>
              </a:spcAft>
              <a:buNone/>
              <a:defRPr sz="1400"/>
            </a:lvl4pPr>
            <a:lvl5pPr lvl="4" rtl="0">
              <a:spcBef>
                <a:spcPts val="1600"/>
              </a:spcBef>
              <a:spcAft>
                <a:spcPts val="0"/>
              </a:spcAft>
              <a:buNone/>
              <a:defRPr sz="1400"/>
            </a:lvl5pPr>
            <a:lvl6pPr lvl="5" rtl="0">
              <a:spcBef>
                <a:spcPts val="1600"/>
              </a:spcBef>
              <a:spcAft>
                <a:spcPts val="0"/>
              </a:spcAft>
              <a:buNone/>
              <a:defRPr sz="1400"/>
            </a:lvl6pPr>
            <a:lvl7pPr lvl="6" rtl="0">
              <a:spcBef>
                <a:spcPts val="1600"/>
              </a:spcBef>
              <a:spcAft>
                <a:spcPts val="0"/>
              </a:spcAft>
              <a:buNone/>
              <a:defRPr sz="1400"/>
            </a:lvl7pPr>
            <a:lvl8pPr lvl="7" rtl="0">
              <a:spcBef>
                <a:spcPts val="1600"/>
              </a:spcBef>
              <a:spcAft>
                <a:spcPts val="0"/>
              </a:spcAft>
              <a:buNone/>
              <a:defRPr sz="1400"/>
            </a:lvl8pPr>
            <a:lvl9pPr lvl="8" rtl="0">
              <a:spcBef>
                <a:spcPts val="1600"/>
              </a:spcBef>
              <a:spcAft>
                <a:spcPts val="1600"/>
              </a:spcAft>
              <a:buNone/>
              <a:defRPr sz="1400"/>
            </a:lvl9pPr>
          </a:lstStyle>
          <a:p>
            <a:endParaRPr/>
          </a:p>
        </p:txBody>
      </p:sp>
    </p:spTree>
    <p:extLst>
      <p:ext uri="{BB962C8B-B14F-4D97-AF65-F5344CB8AC3E}">
        <p14:creationId xmlns:p14="http://schemas.microsoft.com/office/powerpoint/2010/main" val="35449057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ext 7">
  <p:cSld name="Title and text 7">
    <p:spTree>
      <p:nvGrpSpPr>
        <p:cNvPr id="1" name="Shape 126"/>
        <p:cNvGrpSpPr/>
        <p:nvPr/>
      </p:nvGrpSpPr>
      <p:grpSpPr>
        <a:xfrm>
          <a:off x="0" y="0"/>
          <a:ext cx="0" cy="0"/>
          <a:chOff x="0" y="0"/>
          <a:chExt cx="0" cy="0"/>
        </a:xfrm>
      </p:grpSpPr>
      <p:sp>
        <p:nvSpPr>
          <p:cNvPr id="127" name="Google Shape;127;p26"/>
          <p:cNvSpPr txBox="1">
            <a:spLocks noGrp="1"/>
          </p:cNvSpPr>
          <p:nvPr>
            <p:ph type="title"/>
          </p:nvPr>
        </p:nvSpPr>
        <p:spPr>
          <a:xfrm flipH="1">
            <a:off x="5958375" y="1454800"/>
            <a:ext cx="2189400" cy="1136100"/>
          </a:xfrm>
          <a:prstGeom prst="rect">
            <a:avLst/>
          </a:prstGeom>
        </p:spPr>
        <p:txBody>
          <a:bodyPr spcFirstLastPara="1" wrap="square" lIns="91425" tIns="91425" rIns="90000" bIns="91425" anchor="ctr" anchorCtr="0">
            <a:noAutofit/>
          </a:bodyPr>
          <a:lstStyle>
            <a:lvl1pPr lvl="0" algn="r" rtl="0">
              <a:lnSpc>
                <a:spcPct val="80000"/>
              </a:lnSpc>
              <a:spcBef>
                <a:spcPts val="0"/>
              </a:spcBef>
              <a:spcAft>
                <a:spcPts val="0"/>
              </a:spcAft>
              <a:buSzPts val="3500"/>
              <a:buNone/>
              <a:defRPr/>
            </a:lvl1pPr>
            <a:lvl2pPr lvl="1" algn="r" rtl="0">
              <a:spcBef>
                <a:spcPts val="0"/>
              </a:spcBef>
              <a:spcAft>
                <a:spcPts val="0"/>
              </a:spcAft>
              <a:buSzPts val="3500"/>
              <a:buNone/>
              <a:defRPr/>
            </a:lvl2pPr>
            <a:lvl3pPr lvl="2" algn="r" rtl="0">
              <a:spcBef>
                <a:spcPts val="0"/>
              </a:spcBef>
              <a:spcAft>
                <a:spcPts val="0"/>
              </a:spcAft>
              <a:buSzPts val="3500"/>
              <a:buNone/>
              <a:defRPr/>
            </a:lvl3pPr>
            <a:lvl4pPr lvl="3" algn="r" rtl="0">
              <a:spcBef>
                <a:spcPts val="0"/>
              </a:spcBef>
              <a:spcAft>
                <a:spcPts val="0"/>
              </a:spcAft>
              <a:buSzPts val="3500"/>
              <a:buNone/>
              <a:defRPr/>
            </a:lvl4pPr>
            <a:lvl5pPr lvl="4" algn="r" rtl="0">
              <a:spcBef>
                <a:spcPts val="0"/>
              </a:spcBef>
              <a:spcAft>
                <a:spcPts val="0"/>
              </a:spcAft>
              <a:buSzPts val="3500"/>
              <a:buNone/>
              <a:defRPr/>
            </a:lvl5pPr>
            <a:lvl6pPr lvl="5" algn="r" rtl="0">
              <a:spcBef>
                <a:spcPts val="0"/>
              </a:spcBef>
              <a:spcAft>
                <a:spcPts val="0"/>
              </a:spcAft>
              <a:buSzPts val="3500"/>
              <a:buNone/>
              <a:defRPr/>
            </a:lvl6pPr>
            <a:lvl7pPr lvl="6" algn="r" rtl="0">
              <a:spcBef>
                <a:spcPts val="0"/>
              </a:spcBef>
              <a:spcAft>
                <a:spcPts val="0"/>
              </a:spcAft>
              <a:buSzPts val="3500"/>
              <a:buNone/>
              <a:defRPr/>
            </a:lvl7pPr>
            <a:lvl8pPr lvl="7" algn="r" rtl="0">
              <a:spcBef>
                <a:spcPts val="0"/>
              </a:spcBef>
              <a:spcAft>
                <a:spcPts val="0"/>
              </a:spcAft>
              <a:buSzPts val="3500"/>
              <a:buNone/>
              <a:defRPr/>
            </a:lvl8pPr>
            <a:lvl9pPr lvl="8" algn="r" rtl="0">
              <a:spcBef>
                <a:spcPts val="0"/>
              </a:spcBef>
              <a:spcAft>
                <a:spcPts val="0"/>
              </a:spcAft>
              <a:buSzPts val="3500"/>
              <a:buNone/>
              <a:defRPr/>
            </a:lvl9pPr>
          </a:lstStyle>
          <a:p>
            <a:endParaRPr/>
          </a:p>
        </p:txBody>
      </p:sp>
      <p:sp>
        <p:nvSpPr>
          <p:cNvPr id="128" name="Google Shape;128;p26"/>
          <p:cNvSpPr txBox="1">
            <a:spLocks noGrp="1"/>
          </p:cNvSpPr>
          <p:nvPr>
            <p:ph type="subTitle" idx="1"/>
          </p:nvPr>
        </p:nvSpPr>
        <p:spPr>
          <a:xfrm flipH="1">
            <a:off x="5659575" y="2652800"/>
            <a:ext cx="2488200" cy="1035900"/>
          </a:xfrm>
          <a:prstGeom prst="rect">
            <a:avLst/>
          </a:prstGeom>
        </p:spPr>
        <p:txBody>
          <a:bodyPr spcFirstLastPara="1" wrap="square" lIns="90000" tIns="91425" rIns="90000" bIns="91425" anchor="t" anchorCtr="0">
            <a:noAutofit/>
          </a:bodyPr>
          <a:lstStyle>
            <a:lvl1pPr lvl="0" algn="r" rtl="0">
              <a:spcBef>
                <a:spcPts val="0"/>
              </a:spcBef>
              <a:spcAft>
                <a:spcPts val="0"/>
              </a:spcAft>
              <a:buNone/>
              <a:defRPr sz="1400"/>
            </a:lvl1pPr>
            <a:lvl2pPr lvl="1" algn="r" rtl="0">
              <a:spcBef>
                <a:spcPts val="1600"/>
              </a:spcBef>
              <a:spcAft>
                <a:spcPts val="0"/>
              </a:spcAft>
              <a:buNone/>
              <a:defRPr sz="1400"/>
            </a:lvl2pPr>
            <a:lvl3pPr lvl="2" algn="r" rtl="0">
              <a:spcBef>
                <a:spcPts val="1600"/>
              </a:spcBef>
              <a:spcAft>
                <a:spcPts val="0"/>
              </a:spcAft>
              <a:buNone/>
              <a:defRPr sz="1400"/>
            </a:lvl3pPr>
            <a:lvl4pPr lvl="3" algn="r" rtl="0">
              <a:spcBef>
                <a:spcPts val="1600"/>
              </a:spcBef>
              <a:spcAft>
                <a:spcPts val="0"/>
              </a:spcAft>
              <a:buNone/>
              <a:defRPr sz="1400"/>
            </a:lvl4pPr>
            <a:lvl5pPr lvl="4" algn="r" rtl="0">
              <a:spcBef>
                <a:spcPts val="1600"/>
              </a:spcBef>
              <a:spcAft>
                <a:spcPts val="0"/>
              </a:spcAft>
              <a:buNone/>
              <a:defRPr sz="1400"/>
            </a:lvl5pPr>
            <a:lvl6pPr lvl="5" algn="r" rtl="0">
              <a:spcBef>
                <a:spcPts val="1600"/>
              </a:spcBef>
              <a:spcAft>
                <a:spcPts val="0"/>
              </a:spcAft>
              <a:buNone/>
              <a:defRPr sz="1400"/>
            </a:lvl6pPr>
            <a:lvl7pPr lvl="6" algn="r" rtl="0">
              <a:spcBef>
                <a:spcPts val="1600"/>
              </a:spcBef>
              <a:spcAft>
                <a:spcPts val="0"/>
              </a:spcAft>
              <a:buNone/>
              <a:defRPr sz="1400"/>
            </a:lvl7pPr>
            <a:lvl8pPr lvl="7" algn="r" rtl="0">
              <a:spcBef>
                <a:spcPts val="1600"/>
              </a:spcBef>
              <a:spcAft>
                <a:spcPts val="0"/>
              </a:spcAft>
              <a:buNone/>
              <a:defRPr sz="1400"/>
            </a:lvl8pPr>
            <a:lvl9pPr lvl="8" algn="r" rtl="0">
              <a:spcBef>
                <a:spcPts val="1600"/>
              </a:spcBef>
              <a:spcAft>
                <a:spcPts val="1600"/>
              </a:spcAft>
              <a:buNone/>
              <a:defRPr sz="1400"/>
            </a:lvl9pPr>
          </a:lstStyle>
          <a:p>
            <a:endParaRPr/>
          </a:p>
        </p:txBody>
      </p:sp>
    </p:spTree>
    <p:extLst>
      <p:ext uri="{BB962C8B-B14F-4D97-AF65-F5344CB8AC3E}">
        <p14:creationId xmlns:p14="http://schemas.microsoft.com/office/powerpoint/2010/main" val="17045679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29"/>
        <p:cNvGrpSpPr/>
        <p:nvPr/>
      </p:nvGrpSpPr>
      <p:grpSpPr>
        <a:xfrm>
          <a:off x="0" y="0"/>
          <a:ext cx="0" cy="0"/>
          <a:chOff x="0" y="0"/>
          <a:chExt cx="0" cy="0"/>
        </a:xfrm>
      </p:grpSpPr>
      <p:sp>
        <p:nvSpPr>
          <p:cNvPr id="130" name="Google Shape;130;p27"/>
          <p:cNvSpPr txBox="1">
            <a:spLocks noGrp="1"/>
          </p:cNvSpPr>
          <p:nvPr>
            <p:ph type="subTitle" idx="1"/>
          </p:nvPr>
        </p:nvSpPr>
        <p:spPr>
          <a:xfrm>
            <a:off x="3128550" y="2087380"/>
            <a:ext cx="2886900" cy="10275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31" name="Google Shape;131;p27"/>
          <p:cNvSpPr txBox="1">
            <a:spLocks noGrp="1"/>
          </p:cNvSpPr>
          <p:nvPr>
            <p:ph type="title"/>
          </p:nvPr>
        </p:nvSpPr>
        <p:spPr>
          <a:xfrm>
            <a:off x="3000150" y="505125"/>
            <a:ext cx="3143700" cy="132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500"/>
              <a:buNone/>
              <a:defRPr sz="7500"/>
            </a:lvl1pPr>
            <a:lvl2pPr lvl="1" algn="ctr" rtl="0">
              <a:spcBef>
                <a:spcPts val="0"/>
              </a:spcBef>
              <a:spcAft>
                <a:spcPts val="0"/>
              </a:spcAft>
              <a:buSzPts val="7500"/>
              <a:buNone/>
              <a:defRPr sz="7500">
                <a:latin typeface="Roboto Condensed"/>
                <a:ea typeface="Roboto Condensed"/>
                <a:cs typeface="Roboto Condensed"/>
                <a:sym typeface="Roboto Condensed"/>
              </a:defRPr>
            </a:lvl2pPr>
            <a:lvl3pPr lvl="2" algn="ctr" rtl="0">
              <a:spcBef>
                <a:spcPts val="0"/>
              </a:spcBef>
              <a:spcAft>
                <a:spcPts val="0"/>
              </a:spcAft>
              <a:buSzPts val="7500"/>
              <a:buNone/>
              <a:defRPr sz="7500">
                <a:latin typeface="Roboto Condensed"/>
                <a:ea typeface="Roboto Condensed"/>
                <a:cs typeface="Roboto Condensed"/>
                <a:sym typeface="Roboto Condensed"/>
              </a:defRPr>
            </a:lvl3pPr>
            <a:lvl4pPr lvl="3" algn="ctr" rtl="0">
              <a:spcBef>
                <a:spcPts val="0"/>
              </a:spcBef>
              <a:spcAft>
                <a:spcPts val="0"/>
              </a:spcAft>
              <a:buSzPts val="7500"/>
              <a:buNone/>
              <a:defRPr sz="7500">
                <a:latin typeface="Roboto Condensed"/>
                <a:ea typeface="Roboto Condensed"/>
                <a:cs typeface="Roboto Condensed"/>
                <a:sym typeface="Roboto Condensed"/>
              </a:defRPr>
            </a:lvl4pPr>
            <a:lvl5pPr lvl="4" algn="ctr" rtl="0">
              <a:spcBef>
                <a:spcPts val="0"/>
              </a:spcBef>
              <a:spcAft>
                <a:spcPts val="0"/>
              </a:spcAft>
              <a:buSzPts val="7500"/>
              <a:buNone/>
              <a:defRPr sz="7500">
                <a:latin typeface="Roboto Condensed"/>
                <a:ea typeface="Roboto Condensed"/>
                <a:cs typeface="Roboto Condensed"/>
                <a:sym typeface="Roboto Condensed"/>
              </a:defRPr>
            </a:lvl5pPr>
            <a:lvl6pPr lvl="5" algn="ctr" rtl="0">
              <a:spcBef>
                <a:spcPts val="0"/>
              </a:spcBef>
              <a:spcAft>
                <a:spcPts val="0"/>
              </a:spcAft>
              <a:buSzPts val="7500"/>
              <a:buNone/>
              <a:defRPr sz="7500">
                <a:latin typeface="Roboto Condensed"/>
                <a:ea typeface="Roboto Condensed"/>
                <a:cs typeface="Roboto Condensed"/>
                <a:sym typeface="Roboto Condensed"/>
              </a:defRPr>
            </a:lvl6pPr>
            <a:lvl7pPr lvl="6" algn="ctr" rtl="0">
              <a:spcBef>
                <a:spcPts val="0"/>
              </a:spcBef>
              <a:spcAft>
                <a:spcPts val="0"/>
              </a:spcAft>
              <a:buSzPts val="7500"/>
              <a:buNone/>
              <a:defRPr sz="7500">
                <a:latin typeface="Roboto Condensed"/>
                <a:ea typeface="Roboto Condensed"/>
                <a:cs typeface="Roboto Condensed"/>
                <a:sym typeface="Roboto Condensed"/>
              </a:defRPr>
            </a:lvl7pPr>
            <a:lvl8pPr lvl="7" algn="ctr" rtl="0">
              <a:spcBef>
                <a:spcPts val="0"/>
              </a:spcBef>
              <a:spcAft>
                <a:spcPts val="0"/>
              </a:spcAft>
              <a:buSzPts val="7500"/>
              <a:buNone/>
              <a:defRPr sz="7500">
                <a:latin typeface="Roboto Condensed"/>
                <a:ea typeface="Roboto Condensed"/>
                <a:cs typeface="Roboto Condensed"/>
                <a:sym typeface="Roboto Condensed"/>
              </a:defRPr>
            </a:lvl8pPr>
            <a:lvl9pPr lvl="8" algn="ctr" rtl="0">
              <a:spcBef>
                <a:spcPts val="0"/>
              </a:spcBef>
              <a:spcAft>
                <a:spcPts val="0"/>
              </a:spcAft>
              <a:buSzPts val="7500"/>
              <a:buNone/>
              <a:defRPr sz="7500">
                <a:latin typeface="Roboto Condensed"/>
                <a:ea typeface="Roboto Condensed"/>
                <a:cs typeface="Roboto Condensed"/>
                <a:sym typeface="Roboto Condensed"/>
              </a:defRPr>
            </a:lvl9pPr>
          </a:lstStyle>
          <a:p>
            <a:endParaRPr/>
          </a:p>
        </p:txBody>
      </p:sp>
      <p:sp>
        <p:nvSpPr>
          <p:cNvPr id="132" name="Google Shape;132;p27"/>
          <p:cNvSpPr txBox="1">
            <a:spLocks noGrp="1"/>
          </p:cNvSpPr>
          <p:nvPr>
            <p:ph type="subTitle" idx="2"/>
          </p:nvPr>
        </p:nvSpPr>
        <p:spPr>
          <a:xfrm>
            <a:off x="3072000" y="3976488"/>
            <a:ext cx="3000000" cy="3621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1400"/>
              <a:buNone/>
              <a:defRPr sz="12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33" name="Google Shape;133;p27"/>
          <p:cNvSpPr txBox="1"/>
          <p:nvPr/>
        </p:nvSpPr>
        <p:spPr>
          <a:xfrm>
            <a:off x="2686250" y="3468736"/>
            <a:ext cx="3771600" cy="612000"/>
          </a:xfrm>
          <a:prstGeom prst="rect">
            <a:avLst/>
          </a:prstGeom>
          <a:noFill/>
          <a:ln>
            <a:noFill/>
          </a:ln>
        </p:spPr>
        <p:txBody>
          <a:bodyPr spcFirstLastPara="1" wrap="square" lIns="91425" tIns="91425" rIns="91425" bIns="91425" anchor="ctr" anchorCtr="0">
            <a:noAutofit/>
          </a:bodyPr>
          <a:lstStyle/>
          <a:p>
            <a:pPr marL="0" lvl="0" indent="0" algn="ctr" rtl="0">
              <a:spcBef>
                <a:spcPts val="300"/>
              </a:spcBef>
              <a:spcAft>
                <a:spcPts val="0"/>
              </a:spcAft>
              <a:buNone/>
            </a:pPr>
            <a:r>
              <a:rPr lang="en-GB" sz="1200">
                <a:solidFill>
                  <a:schemeClr val="dk2"/>
                </a:solidFill>
                <a:latin typeface="Patrick Hand"/>
                <a:ea typeface="Patrick Hand"/>
                <a:cs typeface="Patrick Hand"/>
                <a:sym typeface="Patrick Hand"/>
              </a:rPr>
              <a:t>CREDITS: This presentation template was created by </a:t>
            </a:r>
            <a:r>
              <a:rPr lang="en-GB" sz="1200" b="1">
                <a:solidFill>
                  <a:schemeClr val="dk2"/>
                </a:solidFill>
                <a:uFill>
                  <a:noFill/>
                </a:uFill>
                <a:latin typeface="Patrick Hand"/>
                <a:ea typeface="Patrick Hand"/>
                <a:cs typeface="Patrick Hand"/>
                <a:sym typeface="Patrick Hand"/>
                <a:hlinkClick r:id="rId2">
                  <a:extLst>
                    <a:ext uri="{A12FA001-AC4F-418D-AE19-62706E023703}">
                      <ahyp:hlinkClr xmlns:ahyp="http://schemas.microsoft.com/office/drawing/2018/hyperlinkcolor" xmlns="" val="tx"/>
                    </a:ext>
                  </a:extLst>
                </a:hlinkClick>
              </a:rPr>
              <a:t>Slidesgo</a:t>
            </a:r>
            <a:r>
              <a:rPr lang="en-GB" sz="1200">
                <a:solidFill>
                  <a:schemeClr val="dk2"/>
                </a:solidFill>
                <a:latin typeface="Patrick Hand"/>
                <a:ea typeface="Patrick Hand"/>
                <a:cs typeface="Patrick Hand"/>
                <a:sym typeface="Patrick Hand"/>
              </a:rPr>
              <a:t>, including icons by </a:t>
            </a:r>
            <a:r>
              <a:rPr lang="en-GB" sz="1200" b="1">
                <a:solidFill>
                  <a:schemeClr val="dk2"/>
                </a:solidFill>
                <a:uFill>
                  <a:noFill/>
                </a:uFill>
                <a:latin typeface="Patrick Hand"/>
                <a:ea typeface="Patrick Hand"/>
                <a:cs typeface="Patrick Hand"/>
                <a:sym typeface="Patrick Hand"/>
                <a:hlinkClick r:id="rId3">
                  <a:extLst>
                    <a:ext uri="{A12FA001-AC4F-418D-AE19-62706E023703}">
                      <ahyp:hlinkClr xmlns:ahyp="http://schemas.microsoft.com/office/drawing/2018/hyperlinkcolor" xmlns="" val="tx"/>
                    </a:ext>
                  </a:extLst>
                </a:hlinkClick>
              </a:rPr>
              <a:t>Flaticon</a:t>
            </a:r>
            <a:r>
              <a:rPr lang="en-GB" sz="1200">
                <a:solidFill>
                  <a:schemeClr val="dk2"/>
                </a:solidFill>
                <a:latin typeface="Patrick Hand"/>
                <a:ea typeface="Patrick Hand"/>
                <a:cs typeface="Patrick Hand"/>
                <a:sym typeface="Patrick Hand"/>
              </a:rPr>
              <a:t>, infographics &amp; images by </a:t>
            </a:r>
            <a:r>
              <a:rPr lang="en-GB" sz="1200" b="1">
                <a:solidFill>
                  <a:schemeClr val="dk2"/>
                </a:solidFill>
                <a:uFill>
                  <a:noFill/>
                </a:uFill>
                <a:latin typeface="Patrick Hand"/>
                <a:ea typeface="Patrick Hand"/>
                <a:cs typeface="Patrick Hand"/>
                <a:sym typeface="Patrick Hand"/>
                <a:hlinkClick r:id="rId4">
                  <a:extLst>
                    <a:ext uri="{A12FA001-AC4F-418D-AE19-62706E023703}">
                      <ahyp:hlinkClr xmlns:ahyp="http://schemas.microsoft.com/office/drawing/2018/hyperlinkcolor" xmlns="" val="tx"/>
                    </a:ext>
                  </a:extLst>
                </a:hlinkClick>
              </a:rPr>
              <a:t>Freepik</a:t>
            </a:r>
            <a:endParaRPr sz="1200" b="1">
              <a:solidFill>
                <a:schemeClr val="dk2"/>
              </a:solidFill>
              <a:latin typeface="Patrick Hand"/>
              <a:ea typeface="Patrick Hand"/>
              <a:cs typeface="Patrick Hand"/>
              <a:sym typeface="Patrick Hand"/>
            </a:endParaRPr>
          </a:p>
        </p:txBody>
      </p:sp>
    </p:spTree>
    <p:extLst>
      <p:ext uri="{BB962C8B-B14F-4D97-AF65-F5344CB8AC3E}">
        <p14:creationId xmlns:p14="http://schemas.microsoft.com/office/powerpoint/2010/main" val="36574350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34"/>
        <p:cNvGrpSpPr/>
        <p:nvPr/>
      </p:nvGrpSpPr>
      <p:grpSpPr>
        <a:xfrm>
          <a:off x="0" y="0"/>
          <a:ext cx="0" cy="0"/>
          <a:chOff x="0" y="0"/>
          <a:chExt cx="0" cy="0"/>
        </a:xfrm>
      </p:grpSpPr>
      <p:sp>
        <p:nvSpPr>
          <p:cNvPr id="135" name="Google Shape;135;p28"/>
          <p:cNvSpPr txBox="1">
            <a:spLocks noGrp="1"/>
          </p:cNvSpPr>
          <p:nvPr>
            <p:ph type="title"/>
          </p:nvPr>
        </p:nvSpPr>
        <p:spPr>
          <a:xfrm>
            <a:off x="1001850" y="482675"/>
            <a:ext cx="71403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8597768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36"/>
        <p:cNvGrpSpPr/>
        <p:nvPr/>
      </p:nvGrpSpPr>
      <p:grpSpPr>
        <a:xfrm>
          <a:off x="0" y="0"/>
          <a:ext cx="0" cy="0"/>
          <a:chOff x="0" y="0"/>
          <a:chExt cx="0" cy="0"/>
        </a:xfrm>
      </p:grpSpPr>
      <p:sp>
        <p:nvSpPr>
          <p:cNvPr id="137" name="Google Shape;137;p29"/>
          <p:cNvSpPr txBox="1">
            <a:spLocks noGrp="1"/>
          </p:cNvSpPr>
          <p:nvPr>
            <p:ph type="subTitle" idx="1"/>
          </p:nvPr>
        </p:nvSpPr>
        <p:spPr>
          <a:xfrm>
            <a:off x="996225" y="1430850"/>
            <a:ext cx="3404400" cy="2854200"/>
          </a:xfrm>
          <a:prstGeom prst="rect">
            <a:avLst/>
          </a:prstGeom>
        </p:spPr>
        <p:txBody>
          <a:bodyPr spcFirstLastPara="1" wrap="square" lIns="0" tIns="91425" rIns="0" bIns="91425" anchor="ctr"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38" name="Google Shape;138;p29"/>
          <p:cNvSpPr txBox="1">
            <a:spLocks noGrp="1"/>
          </p:cNvSpPr>
          <p:nvPr>
            <p:ph type="title"/>
          </p:nvPr>
        </p:nvSpPr>
        <p:spPr>
          <a:xfrm>
            <a:off x="720000" y="482679"/>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39" name="Google Shape;139;p29"/>
          <p:cNvSpPr txBox="1">
            <a:spLocks noGrp="1"/>
          </p:cNvSpPr>
          <p:nvPr>
            <p:ph type="subTitle" idx="2"/>
          </p:nvPr>
        </p:nvSpPr>
        <p:spPr>
          <a:xfrm>
            <a:off x="4730325" y="1430850"/>
            <a:ext cx="3404400" cy="2854200"/>
          </a:xfrm>
          <a:prstGeom prst="rect">
            <a:avLst/>
          </a:prstGeom>
        </p:spPr>
        <p:txBody>
          <a:bodyPr spcFirstLastPara="1" wrap="square" lIns="0" tIns="91425" rIns="0" bIns="91425" anchor="ctr"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extLst>
      <p:ext uri="{BB962C8B-B14F-4D97-AF65-F5344CB8AC3E}">
        <p14:creationId xmlns:p14="http://schemas.microsoft.com/office/powerpoint/2010/main" val="9221891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40"/>
        <p:cNvGrpSpPr/>
        <p:nvPr/>
      </p:nvGrpSpPr>
      <p:grpSpPr>
        <a:xfrm>
          <a:off x="0" y="0"/>
          <a:ext cx="0" cy="0"/>
          <a:chOff x="0" y="0"/>
          <a:chExt cx="0" cy="0"/>
        </a:xfrm>
      </p:grpSpPr>
    </p:spTree>
    <p:extLst>
      <p:ext uri="{BB962C8B-B14F-4D97-AF65-F5344CB8AC3E}">
        <p14:creationId xmlns:p14="http://schemas.microsoft.com/office/powerpoint/2010/main" val="20976525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6"/>
        <p:cNvGrpSpPr/>
        <p:nvPr/>
      </p:nvGrpSpPr>
      <p:grpSpPr>
        <a:xfrm>
          <a:off x="0" y="0"/>
          <a:ext cx="0" cy="0"/>
          <a:chOff x="0" y="0"/>
          <a:chExt cx="0" cy="0"/>
        </a:xfrm>
      </p:grpSpPr>
      <p:sp>
        <p:nvSpPr>
          <p:cNvPr id="17" name="Google Shape;17;p5"/>
          <p:cNvSpPr txBox="1">
            <a:spLocks noGrp="1"/>
          </p:cNvSpPr>
          <p:nvPr>
            <p:ph type="title"/>
          </p:nvPr>
        </p:nvSpPr>
        <p:spPr>
          <a:xfrm>
            <a:off x="457200" y="411475"/>
            <a:ext cx="8229600" cy="371400"/>
          </a:xfrm>
          <a:prstGeom prst="rect">
            <a:avLst/>
          </a:prstGeom>
        </p:spPr>
        <p:txBody>
          <a:bodyPr spcFirstLastPara="1" wrap="square" lIns="91425" tIns="91425" rIns="91425" bIns="91425" anchor="ctr"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9" name="Google Shape;19;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C47DB241-8BEA-4296-9CB2-A421BEDD3EDE}" type="datetimeFigureOut">
              <a:rPr lang="en-US" smtClean="0"/>
              <a:t>4/4/2023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410943-D7FD-4F0E-88ED-7C410B20396C}" type="slidenum">
              <a:rPr lang="en-US" smtClean="0"/>
              <a:t>‹#›</a:t>
            </a:fld>
            <a:endParaRPr lang="en-US"/>
          </a:p>
        </p:txBody>
      </p:sp>
    </p:spTree>
    <p:extLst>
      <p:ext uri="{BB962C8B-B14F-4D97-AF65-F5344CB8AC3E}">
        <p14:creationId xmlns:p14="http://schemas.microsoft.com/office/powerpoint/2010/main" val="23363575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7DB241-8BEA-4296-9CB2-A421BEDD3EDE}" type="datetimeFigureOut">
              <a:rPr lang="en-US" smtClean="0"/>
              <a:t>4/4/2023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410943-D7FD-4F0E-88ED-7C410B20396C}" type="slidenum">
              <a:rPr lang="en-US" smtClean="0"/>
              <a:t>‹#›</a:t>
            </a:fld>
            <a:endParaRPr lang="en-US"/>
          </a:p>
        </p:txBody>
      </p:sp>
    </p:spTree>
    <p:extLst>
      <p:ext uri="{BB962C8B-B14F-4D97-AF65-F5344CB8AC3E}">
        <p14:creationId xmlns:p14="http://schemas.microsoft.com/office/powerpoint/2010/main" val="41458235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47DB241-8BEA-4296-9CB2-A421BEDD3EDE}" type="datetimeFigureOut">
              <a:rPr lang="en-US" smtClean="0"/>
              <a:t>4/4/2023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410943-D7FD-4F0E-88ED-7C410B20396C}" type="slidenum">
              <a:rPr lang="en-US" smtClean="0"/>
              <a:t>‹#›</a:t>
            </a:fld>
            <a:endParaRPr lang="en-US"/>
          </a:p>
        </p:txBody>
      </p:sp>
    </p:spTree>
    <p:extLst>
      <p:ext uri="{BB962C8B-B14F-4D97-AF65-F5344CB8AC3E}">
        <p14:creationId xmlns:p14="http://schemas.microsoft.com/office/powerpoint/2010/main" val="31772584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47DB241-8BEA-4296-9CB2-A421BEDD3EDE}" type="datetimeFigureOut">
              <a:rPr lang="en-US" smtClean="0"/>
              <a:t>4/4/2023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410943-D7FD-4F0E-88ED-7C410B20396C}" type="slidenum">
              <a:rPr lang="en-US" smtClean="0"/>
              <a:t>‹#›</a:t>
            </a:fld>
            <a:endParaRPr lang="en-US"/>
          </a:p>
        </p:txBody>
      </p:sp>
    </p:spTree>
    <p:extLst>
      <p:ext uri="{BB962C8B-B14F-4D97-AF65-F5344CB8AC3E}">
        <p14:creationId xmlns:p14="http://schemas.microsoft.com/office/powerpoint/2010/main" val="37934643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47DB241-8BEA-4296-9CB2-A421BEDD3EDE}" type="datetimeFigureOut">
              <a:rPr lang="en-US" smtClean="0"/>
              <a:t>4/4/2023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8410943-D7FD-4F0E-88ED-7C410B20396C}" type="slidenum">
              <a:rPr lang="en-US" smtClean="0"/>
              <a:t>‹#›</a:t>
            </a:fld>
            <a:endParaRPr lang="en-US"/>
          </a:p>
        </p:txBody>
      </p:sp>
    </p:spTree>
    <p:extLst>
      <p:ext uri="{BB962C8B-B14F-4D97-AF65-F5344CB8AC3E}">
        <p14:creationId xmlns:p14="http://schemas.microsoft.com/office/powerpoint/2010/main" val="10600048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47DB241-8BEA-4296-9CB2-A421BEDD3EDE}" type="datetimeFigureOut">
              <a:rPr lang="en-US" smtClean="0"/>
              <a:t>4/4/2023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8410943-D7FD-4F0E-88ED-7C410B20396C}" type="slidenum">
              <a:rPr lang="en-US" smtClean="0"/>
              <a:t>‹#›</a:t>
            </a:fld>
            <a:endParaRPr lang="en-US"/>
          </a:p>
        </p:txBody>
      </p:sp>
    </p:spTree>
    <p:extLst>
      <p:ext uri="{BB962C8B-B14F-4D97-AF65-F5344CB8AC3E}">
        <p14:creationId xmlns:p14="http://schemas.microsoft.com/office/powerpoint/2010/main" val="519358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7DB241-8BEA-4296-9CB2-A421BEDD3EDE}" type="datetimeFigureOut">
              <a:rPr lang="en-US" smtClean="0"/>
              <a:t>4/4/2023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8410943-D7FD-4F0E-88ED-7C410B20396C}" type="slidenum">
              <a:rPr lang="en-US" smtClean="0"/>
              <a:t>‹#›</a:t>
            </a:fld>
            <a:endParaRPr lang="en-US"/>
          </a:p>
        </p:txBody>
      </p:sp>
    </p:spTree>
    <p:extLst>
      <p:ext uri="{BB962C8B-B14F-4D97-AF65-F5344CB8AC3E}">
        <p14:creationId xmlns:p14="http://schemas.microsoft.com/office/powerpoint/2010/main" val="29766671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47DB241-8BEA-4296-9CB2-A421BEDD3EDE}" type="datetimeFigureOut">
              <a:rPr lang="en-US" smtClean="0"/>
              <a:t>4/4/2023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410943-D7FD-4F0E-88ED-7C410B20396C}" type="slidenum">
              <a:rPr lang="en-US" smtClean="0"/>
              <a:t>‹#›</a:t>
            </a:fld>
            <a:endParaRPr lang="en-US"/>
          </a:p>
        </p:txBody>
      </p:sp>
    </p:spTree>
    <p:extLst>
      <p:ext uri="{BB962C8B-B14F-4D97-AF65-F5344CB8AC3E}">
        <p14:creationId xmlns:p14="http://schemas.microsoft.com/office/powerpoint/2010/main" val="4141997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47DB241-8BEA-4296-9CB2-A421BEDD3EDE}" type="datetimeFigureOut">
              <a:rPr lang="en-US" smtClean="0"/>
              <a:t>4/4/2023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410943-D7FD-4F0E-88ED-7C410B20396C}" type="slidenum">
              <a:rPr lang="en-US" smtClean="0"/>
              <a:t>‹#›</a:t>
            </a:fld>
            <a:endParaRPr lang="en-US"/>
          </a:p>
        </p:txBody>
      </p:sp>
    </p:spTree>
    <p:extLst>
      <p:ext uri="{BB962C8B-B14F-4D97-AF65-F5344CB8AC3E}">
        <p14:creationId xmlns:p14="http://schemas.microsoft.com/office/powerpoint/2010/main" val="127684013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7DB241-8BEA-4296-9CB2-A421BEDD3EDE}" type="datetimeFigureOut">
              <a:rPr lang="en-US" smtClean="0"/>
              <a:t>4/4/2023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410943-D7FD-4F0E-88ED-7C410B20396C}" type="slidenum">
              <a:rPr lang="en-US" smtClean="0"/>
              <a:t>‹#›</a:t>
            </a:fld>
            <a:endParaRPr lang="en-US"/>
          </a:p>
        </p:txBody>
      </p:sp>
    </p:spTree>
    <p:extLst>
      <p:ext uri="{BB962C8B-B14F-4D97-AF65-F5344CB8AC3E}">
        <p14:creationId xmlns:p14="http://schemas.microsoft.com/office/powerpoint/2010/main" val="15071651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0"/>
        <p:cNvGrpSpPr/>
        <p:nvPr/>
      </p:nvGrpSpPr>
      <p:grpSpPr>
        <a:xfrm>
          <a:off x="0" y="0"/>
          <a:ext cx="0" cy="0"/>
          <a:chOff x="0" y="0"/>
          <a:chExt cx="0" cy="0"/>
        </a:xfrm>
      </p:grpSpPr>
      <p:sp>
        <p:nvSpPr>
          <p:cNvPr id="21" name="Google Shape;21;p6"/>
          <p:cNvSpPr txBox="1">
            <a:spLocks noGrp="1"/>
          </p:cNvSpPr>
          <p:nvPr>
            <p:ph type="title"/>
          </p:nvPr>
        </p:nvSpPr>
        <p:spPr>
          <a:xfrm>
            <a:off x="457200" y="411475"/>
            <a:ext cx="8229600" cy="371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7DB241-8BEA-4296-9CB2-A421BEDD3EDE}" type="datetimeFigureOut">
              <a:rPr lang="en-US" smtClean="0"/>
              <a:t>4/4/2023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410943-D7FD-4F0E-88ED-7C410B20396C}" type="slidenum">
              <a:rPr lang="en-US" smtClean="0"/>
              <a:t>‹#›</a:t>
            </a:fld>
            <a:endParaRPr lang="en-US"/>
          </a:p>
        </p:txBody>
      </p:sp>
    </p:spTree>
    <p:extLst>
      <p:ext uri="{BB962C8B-B14F-4D97-AF65-F5344CB8AC3E}">
        <p14:creationId xmlns:p14="http://schemas.microsoft.com/office/powerpoint/2010/main" val="9414399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10"/>
        <p:cNvGrpSpPr/>
        <p:nvPr/>
      </p:nvGrpSpPr>
      <p:grpSpPr>
        <a:xfrm>
          <a:off x="0" y="0"/>
          <a:ext cx="0" cy="0"/>
          <a:chOff x="0" y="0"/>
          <a:chExt cx="0" cy="0"/>
        </a:xfrm>
      </p:grpSpPr>
      <p:sp>
        <p:nvSpPr>
          <p:cNvPr id="11" name="Google Shape;11;p2"/>
          <p:cNvSpPr txBox="1">
            <a:spLocks noGrp="1"/>
          </p:cNvSpPr>
          <p:nvPr>
            <p:ph type="ctrTitle"/>
          </p:nvPr>
        </p:nvSpPr>
        <p:spPr>
          <a:xfrm>
            <a:off x="2195400" y="1915625"/>
            <a:ext cx="5307900" cy="1159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extLst>
      <p:ext uri="{BB962C8B-B14F-4D97-AF65-F5344CB8AC3E}">
        <p14:creationId xmlns:p14="http://schemas.microsoft.com/office/powerpoint/2010/main" val="202077314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2"/>
        <p:cNvGrpSpPr/>
        <p:nvPr/>
      </p:nvGrpSpPr>
      <p:grpSpPr>
        <a:xfrm>
          <a:off x="0" y="0"/>
          <a:ext cx="0" cy="0"/>
          <a:chOff x="0" y="0"/>
          <a:chExt cx="0" cy="0"/>
        </a:xfrm>
      </p:grpSpPr>
      <p:sp>
        <p:nvSpPr>
          <p:cNvPr id="13" name="Google Shape;13;p3"/>
          <p:cNvSpPr txBox="1">
            <a:spLocks noGrp="1"/>
          </p:cNvSpPr>
          <p:nvPr>
            <p:ph type="ctrTitle"/>
          </p:nvPr>
        </p:nvSpPr>
        <p:spPr>
          <a:xfrm>
            <a:off x="1912025" y="2116750"/>
            <a:ext cx="5802600" cy="11598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4" name="Google Shape;14;p3"/>
          <p:cNvSpPr txBox="1">
            <a:spLocks noGrp="1"/>
          </p:cNvSpPr>
          <p:nvPr>
            <p:ph type="subTitle" idx="1"/>
          </p:nvPr>
        </p:nvSpPr>
        <p:spPr>
          <a:xfrm>
            <a:off x="1912025" y="3144851"/>
            <a:ext cx="5802600" cy="784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666666"/>
              </a:buClr>
              <a:buSzPts val="1800"/>
              <a:buNone/>
              <a:defRPr sz="1800" i="1">
                <a:solidFill>
                  <a:srgbClr val="666666"/>
                </a:solidFill>
              </a:defRPr>
            </a:lvl1pPr>
            <a:lvl2pPr lvl="1" rtl="0">
              <a:spcBef>
                <a:spcPts val="0"/>
              </a:spcBef>
              <a:spcAft>
                <a:spcPts val="0"/>
              </a:spcAft>
              <a:buClr>
                <a:srgbClr val="666666"/>
              </a:buClr>
              <a:buSzPts val="1800"/>
              <a:buNone/>
              <a:defRPr sz="1800" i="1">
                <a:solidFill>
                  <a:srgbClr val="666666"/>
                </a:solidFill>
              </a:defRPr>
            </a:lvl2pPr>
            <a:lvl3pPr lvl="2" rtl="0">
              <a:spcBef>
                <a:spcPts val="0"/>
              </a:spcBef>
              <a:spcAft>
                <a:spcPts val="0"/>
              </a:spcAft>
              <a:buClr>
                <a:srgbClr val="666666"/>
              </a:buClr>
              <a:buSzPts val="1800"/>
              <a:buNone/>
              <a:defRPr sz="1800" i="1">
                <a:solidFill>
                  <a:srgbClr val="666666"/>
                </a:solidFill>
              </a:defRPr>
            </a:lvl3pPr>
            <a:lvl4pPr lvl="3" rtl="0">
              <a:spcBef>
                <a:spcPts val="0"/>
              </a:spcBef>
              <a:spcAft>
                <a:spcPts val="0"/>
              </a:spcAft>
              <a:buClr>
                <a:srgbClr val="666666"/>
              </a:buClr>
              <a:buSzPts val="1800"/>
              <a:buNone/>
              <a:defRPr i="1">
                <a:solidFill>
                  <a:srgbClr val="666666"/>
                </a:solidFill>
              </a:defRPr>
            </a:lvl4pPr>
            <a:lvl5pPr lvl="4" rtl="0">
              <a:spcBef>
                <a:spcPts val="0"/>
              </a:spcBef>
              <a:spcAft>
                <a:spcPts val="0"/>
              </a:spcAft>
              <a:buClr>
                <a:srgbClr val="666666"/>
              </a:buClr>
              <a:buSzPts val="1800"/>
              <a:buNone/>
              <a:defRPr i="1">
                <a:solidFill>
                  <a:srgbClr val="666666"/>
                </a:solidFill>
              </a:defRPr>
            </a:lvl5pPr>
            <a:lvl6pPr lvl="5" rtl="0">
              <a:spcBef>
                <a:spcPts val="0"/>
              </a:spcBef>
              <a:spcAft>
                <a:spcPts val="0"/>
              </a:spcAft>
              <a:buClr>
                <a:srgbClr val="666666"/>
              </a:buClr>
              <a:buSzPts val="1800"/>
              <a:buNone/>
              <a:defRPr i="1">
                <a:solidFill>
                  <a:srgbClr val="666666"/>
                </a:solidFill>
              </a:defRPr>
            </a:lvl6pPr>
            <a:lvl7pPr lvl="6" rtl="0">
              <a:spcBef>
                <a:spcPts val="0"/>
              </a:spcBef>
              <a:spcAft>
                <a:spcPts val="0"/>
              </a:spcAft>
              <a:buClr>
                <a:srgbClr val="666666"/>
              </a:buClr>
              <a:buSzPts val="1800"/>
              <a:buNone/>
              <a:defRPr i="1">
                <a:solidFill>
                  <a:srgbClr val="666666"/>
                </a:solidFill>
              </a:defRPr>
            </a:lvl7pPr>
            <a:lvl8pPr lvl="7" rtl="0">
              <a:spcBef>
                <a:spcPts val="0"/>
              </a:spcBef>
              <a:spcAft>
                <a:spcPts val="0"/>
              </a:spcAft>
              <a:buClr>
                <a:srgbClr val="666666"/>
              </a:buClr>
              <a:buSzPts val="1800"/>
              <a:buNone/>
              <a:defRPr i="1">
                <a:solidFill>
                  <a:srgbClr val="666666"/>
                </a:solidFill>
              </a:defRPr>
            </a:lvl8pPr>
            <a:lvl9pPr lvl="8" rtl="0">
              <a:spcBef>
                <a:spcPts val="0"/>
              </a:spcBef>
              <a:spcAft>
                <a:spcPts val="0"/>
              </a:spcAft>
              <a:buClr>
                <a:srgbClr val="666666"/>
              </a:buClr>
              <a:buSzPts val="1800"/>
              <a:buNone/>
              <a:defRPr i="1">
                <a:solidFill>
                  <a:srgbClr val="666666"/>
                </a:solidFill>
              </a:defRPr>
            </a:lvl9pPr>
          </a:lstStyle>
          <a:p>
            <a:endParaRPr/>
          </a:p>
        </p:txBody>
      </p:sp>
      <p:sp>
        <p:nvSpPr>
          <p:cNvPr id="15" name="Google Shape;15;p3"/>
          <p:cNvSpPr txBox="1">
            <a:spLocks noGrp="1"/>
          </p:cNvSpPr>
          <p:nvPr>
            <p:ph type="sldNum" idx="12"/>
          </p:nvPr>
        </p:nvSpPr>
        <p:spPr>
          <a:xfrm>
            <a:off x="7899350" y="4098426"/>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892530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2"/>
        <p:cNvGrpSpPr/>
        <p:nvPr/>
      </p:nvGrpSpPr>
      <p:grpSpPr>
        <a:xfrm>
          <a:off x="0" y="0"/>
          <a:ext cx="0" cy="0"/>
          <a:chOff x="0" y="0"/>
          <a:chExt cx="0" cy="0"/>
        </a:xfrm>
      </p:grpSpPr>
      <p:sp>
        <p:nvSpPr>
          <p:cNvPr id="43" name="Google Shape;43;p9"/>
          <p:cNvSpPr txBox="1">
            <a:spLocks noGrp="1"/>
          </p:cNvSpPr>
          <p:nvPr>
            <p:ph type="body" idx="1"/>
          </p:nvPr>
        </p:nvSpPr>
        <p:spPr>
          <a:xfrm>
            <a:off x="1592350" y="3640275"/>
            <a:ext cx="6562500" cy="519600"/>
          </a:xfrm>
          <a:prstGeom prst="rect">
            <a:avLst/>
          </a:prstGeom>
        </p:spPr>
        <p:txBody>
          <a:bodyPr spcFirstLastPara="1" wrap="square" lIns="91425" tIns="91425" rIns="91425" bIns="91425" anchor="t" anchorCtr="0">
            <a:noAutofit/>
          </a:bodyPr>
          <a:lstStyle>
            <a:lvl1pPr marL="457189" lvl="0" indent="-228594">
              <a:spcBef>
                <a:spcPts val="360"/>
              </a:spcBef>
              <a:spcAft>
                <a:spcPts val="0"/>
              </a:spcAft>
              <a:buClr>
                <a:srgbClr val="666666"/>
              </a:buClr>
              <a:buSzPts val="1600"/>
              <a:buNone/>
              <a:defRPr sz="1600" i="1">
                <a:solidFill>
                  <a:srgbClr val="666666"/>
                </a:solidFill>
              </a:defRPr>
            </a:lvl1pPr>
          </a:lstStyle>
          <a:p>
            <a:endParaRPr/>
          </a:p>
        </p:txBody>
      </p:sp>
      <p:sp>
        <p:nvSpPr>
          <p:cNvPr id="44" name="Google Shape;44;p9"/>
          <p:cNvSpPr txBox="1">
            <a:spLocks noGrp="1"/>
          </p:cNvSpPr>
          <p:nvPr>
            <p:ph type="sldNum" idx="12"/>
          </p:nvPr>
        </p:nvSpPr>
        <p:spPr>
          <a:xfrm>
            <a:off x="7899350" y="4098426"/>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cxnSp>
        <p:nvCxnSpPr>
          <p:cNvPr id="45" name="Google Shape;45;p9"/>
          <p:cNvCxnSpPr/>
          <p:nvPr/>
        </p:nvCxnSpPr>
        <p:spPr>
          <a:xfrm>
            <a:off x="1706950" y="3643125"/>
            <a:ext cx="6321300" cy="0"/>
          </a:xfrm>
          <a:prstGeom prst="straightConnector1">
            <a:avLst/>
          </a:prstGeom>
          <a:noFill/>
          <a:ln w="9525" cap="flat" cmpd="sng">
            <a:solidFill>
              <a:srgbClr val="CCCCCC"/>
            </a:solidFill>
            <a:prstDash val="solid"/>
            <a:round/>
            <a:headEnd type="none" w="med" len="med"/>
            <a:tailEnd type="none" w="med" len="med"/>
          </a:ln>
        </p:spPr>
      </p:cxnSp>
    </p:spTree>
    <p:extLst>
      <p:ext uri="{BB962C8B-B14F-4D97-AF65-F5344CB8AC3E}">
        <p14:creationId xmlns:p14="http://schemas.microsoft.com/office/powerpoint/2010/main" val="22156223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1"/>
          <p:cNvSpPr txBox="1">
            <a:spLocks noGrp="1"/>
          </p:cNvSpPr>
          <p:nvPr>
            <p:ph type="sldNum" idx="12"/>
          </p:nvPr>
        </p:nvSpPr>
        <p:spPr>
          <a:xfrm>
            <a:off x="7899350" y="4098426"/>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4828382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1"/>
        </a:solidFill>
        <a:effectLst/>
      </p:bgPr>
    </p:bg>
    <p:spTree>
      <p:nvGrpSpPr>
        <p:cNvPr id="1" name="Shape 8"/>
        <p:cNvGrpSpPr/>
        <p:nvPr/>
      </p:nvGrpSpPr>
      <p:grpSpPr>
        <a:xfrm>
          <a:off x="0" y="0"/>
          <a:ext cx="0" cy="0"/>
          <a:chOff x="0" y="0"/>
          <a:chExt cx="0" cy="0"/>
        </a:xfrm>
      </p:grpSpPr>
      <p:sp>
        <p:nvSpPr>
          <p:cNvPr id="9" name="Google Shape;9;p2"/>
          <p:cNvSpPr/>
          <p:nvPr/>
        </p:nvSpPr>
        <p:spPr>
          <a:xfrm>
            <a:off x="-290599" y="861216"/>
            <a:ext cx="3194167" cy="3237462"/>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rgbClr val="FAD2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 name="Google Shape;10;p2"/>
          <p:cNvSpPr/>
          <p:nvPr/>
        </p:nvSpPr>
        <p:spPr>
          <a:xfrm>
            <a:off x="-390250" y="-187325"/>
            <a:ext cx="3938217" cy="4312260"/>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 name="Google Shape;11;p2"/>
          <p:cNvSpPr/>
          <p:nvPr/>
        </p:nvSpPr>
        <p:spPr>
          <a:xfrm>
            <a:off x="6657300" y="1376076"/>
            <a:ext cx="2725368" cy="2988004"/>
          </a:xfrm>
          <a:custGeom>
            <a:avLst/>
            <a:gdLst/>
            <a:ahLst/>
            <a:cxnLst/>
            <a:rect l="l" t="t" r="r" b="b"/>
            <a:pathLst>
              <a:path w="92905" h="101858" extrusionOk="0">
                <a:moveTo>
                  <a:pt x="89371" y="1"/>
                </a:moveTo>
                <a:cubicBezTo>
                  <a:pt x="88352" y="1"/>
                  <a:pt x="87320" y="555"/>
                  <a:pt x="86596" y="1943"/>
                </a:cubicBezTo>
                <a:cubicBezTo>
                  <a:pt x="84603" y="5762"/>
                  <a:pt x="81782" y="6093"/>
                  <a:pt x="78959" y="7256"/>
                </a:cubicBezTo>
                <a:cubicBezTo>
                  <a:pt x="76136" y="8419"/>
                  <a:pt x="75804" y="10079"/>
                  <a:pt x="75140" y="11420"/>
                </a:cubicBezTo>
                <a:cubicBezTo>
                  <a:pt x="74699" y="12309"/>
                  <a:pt x="73891" y="13184"/>
                  <a:pt x="72181" y="13184"/>
                </a:cubicBezTo>
                <a:cubicBezTo>
                  <a:pt x="71318" y="13184"/>
                  <a:pt x="70224" y="12961"/>
                  <a:pt x="68831" y="12404"/>
                </a:cubicBezTo>
                <a:cubicBezTo>
                  <a:pt x="67230" y="11763"/>
                  <a:pt x="65703" y="11419"/>
                  <a:pt x="64202" y="11419"/>
                </a:cubicBezTo>
                <a:cubicBezTo>
                  <a:pt x="61813" y="11419"/>
                  <a:pt x="59490" y="12292"/>
                  <a:pt x="57043" y="14230"/>
                </a:cubicBezTo>
                <a:cubicBezTo>
                  <a:pt x="53057" y="17384"/>
                  <a:pt x="56710" y="20871"/>
                  <a:pt x="51730" y="21203"/>
                </a:cubicBezTo>
                <a:cubicBezTo>
                  <a:pt x="46749" y="21536"/>
                  <a:pt x="45254" y="21868"/>
                  <a:pt x="45254" y="21868"/>
                </a:cubicBezTo>
                <a:cubicBezTo>
                  <a:pt x="39278" y="22365"/>
                  <a:pt x="41105" y="26848"/>
                  <a:pt x="41270" y="30169"/>
                </a:cubicBezTo>
                <a:cubicBezTo>
                  <a:pt x="41436" y="33489"/>
                  <a:pt x="35791" y="33323"/>
                  <a:pt x="33633" y="33988"/>
                </a:cubicBezTo>
                <a:cubicBezTo>
                  <a:pt x="31475" y="34652"/>
                  <a:pt x="32969" y="36644"/>
                  <a:pt x="31475" y="37142"/>
                </a:cubicBezTo>
                <a:cubicBezTo>
                  <a:pt x="29980" y="37640"/>
                  <a:pt x="28984" y="38304"/>
                  <a:pt x="27821" y="38969"/>
                </a:cubicBezTo>
                <a:cubicBezTo>
                  <a:pt x="26659" y="39633"/>
                  <a:pt x="23505" y="38969"/>
                  <a:pt x="21679" y="41542"/>
                </a:cubicBezTo>
                <a:cubicBezTo>
                  <a:pt x="19852" y="44115"/>
                  <a:pt x="21346" y="46605"/>
                  <a:pt x="22176" y="48017"/>
                </a:cubicBezTo>
                <a:cubicBezTo>
                  <a:pt x="22945" y="49323"/>
                  <a:pt x="26838" y="51125"/>
                  <a:pt x="24789" y="51125"/>
                </a:cubicBezTo>
                <a:cubicBezTo>
                  <a:pt x="24623" y="51125"/>
                  <a:pt x="24418" y="51113"/>
                  <a:pt x="24169" y="51088"/>
                </a:cubicBezTo>
                <a:cubicBezTo>
                  <a:pt x="24046" y="51076"/>
                  <a:pt x="23927" y="51070"/>
                  <a:pt x="23810" y="51070"/>
                </a:cubicBezTo>
                <a:cubicBezTo>
                  <a:pt x="20788" y="51070"/>
                  <a:pt x="20018" y="55073"/>
                  <a:pt x="20018" y="55073"/>
                </a:cubicBezTo>
                <a:cubicBezTo>
                  <a:pt x="19841" y="55029"/>
                  <a:pt x="19684" y="55008"/>
                  <a:pt x="19544" y="55008"/>
                </a:cubicBezTo>
                <a:cubicBezTo>
                  <a:pt x="18113" y="55008"/>
                  <a:pt x="18552" y="57183"/>
                  <a:pt x="18855" y="58394"/>
                </a:cubicBezTo>
                <a:cubicBezTo>
                  <a:pt x="19188" y="59721"/>
                  <a:pt x="16198" y="60385"/>
                  <a:pt x="12474" y="63208"/>
                </a:cubicBezTo>
                <a:cubicBezTo>
                  <a:pt x="8749" y="66031"/>
                  <a:pt x="10069" y="69105"/>
                  <a:pt x="11965" y="71309"/>
                </a:cubicBezTo>
                <a:cubicBezTo>
                  <a:pt x="13861" y="73514"/>
                  <a:pt x="8963" y="74967"/>
                  <a:pt x="4482" y="78702"/>
                </a:cubicBezTo>
                <a:cubicBezTo>
                  <a:pt x="1" y="82435"/>
                  <a:pt x="11716" y="93072"/>
                  <a:pt x="11716" y="93072"/>
                </a:cubicBezTo>
                <a:cubicBezTo>
                  <a:pt x="13421" y="100139"/>
                  <a:pt x="33124" y="101857"/>
                  <a:pt x="51890" y="101857"/>
                </a:cubicBezTo>
                <a:cubicBezTo>
                  <a:pt x="69664" y="101857"/>
                  <a:pt x="86596" y="100315"/>
                  <a:pt x="86596" y="100315"/>
                </a:cubicBezTo>
                <a:cubicBezTo>
                  <a:pt x="86596" y="100315"/>
                  <a:pt x="92905" y="6591"/>
                  <a:pt x="92905" y="3603"/>
                </a:cubicBezTo>
                <a:cubicBezTo>
                  <a:pt x="92905" y="1701"/>
                  <a:pt x="91156" y="1"/>
                  <a:pt x="89371" y="1"/>
                </a:cubicBezTo>
                <a:close/>
              </a:path>
            </a:pathLst>
          </a:custGeom>
          <a:solidFill>
            <a:srgbClr val="FAD2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2" name="Google Shape;12;p2"/>
          <p:cNvGrpSpPr/>
          <p:nvPr/>
        </p:nvGrpSpPr>
        <p:grpSpPr>
          <a:xfrm>
            <a:off x="-290605" y="2787513"/>
            <a:ext cx="5669442" cy="1879553"/>
            <a:chOff x="1156025" y="3122250"/>
            <a:chExt cx="4047000" cy="1341675"/>
          </a:xfrm>
        </p:grpSpPr>
        <p:sp>
          <p:nvSpPr>
            <p:cNvPr id="13" name="Google Shape;13;p2"/>
            <p:cNvSpPr/>
            <p:nvPr/>
          </p:nvSpPr>
          <p:spPr>
            <a:xfrm>
              <a:off x="2625400" y="3426850"/>
              <a:ext cx="2577625" cy="1002875"/>
            </a:xfrm>
            <a:custGeom>
              <a:avLst/>
              <a:gdLst/>
              <a:ahLst/>
              <a:cxnLst/>
              <a:rect l="l" t="t" r="r" b="b"/>
              <a:pathLst>
                <a:path w="103105" h="40115" extrusionOk="0">
                  <a:moveTo>
                    <a:pt x="54820" y="0"/>
                  </a:moveTo>
                  <a:cubicBezTo>
                    <a:pt x="54111" y="0"/>
                    <a:pt x="52785" y="470"/>
                    <a:pt x="51590" y="1140"/>
                  </a:cubicBezTo>
                  <a:cubicBezTo>
                    <a:pt x="50258" y="1887"/>
                    <a:pt x="42835" y="2759"/>
                    <a:pt x="39474" y="3879"/>
                  </a:cubicBezTo>
                  <a:cubicBezTo>
                    <a:pt x="36112" y="5000"/>
                    <a:pt x="23659" y="9235"/>
                    <a:pt x="23659" y="9235"/>
                  </a:cubicBezTo>
                  <a:cubicBezTo>
                    <a:pt x="23659" y="9235"/>
                    <a:pt x="22607" y="9024"/>
                    <a:pt x="21346" y="9024"/>
                  </a:cubicBezTo>
                  <a:cubicBezTo>
                    <a:pt x="20926" y="9024"/>
                    <a:pt x="20483" y="9048"/>
                    <a:pt x="20048" y="9110"/>
                  </a:cubicBezTo>
                  <a:cubicBezTo>
                    <a:pt x="18304" y="9360"/>
                    <a:pt x="15565" y="10107"/>
                    <a:pt x="15565" y="10107"/>
                  </a:cubicBezTo>
                  <a:cubicBezTo>
                    <a:pt x="13573" y="10107"/>
                    <a:pt x="1" y="6744"/>
                    <a:pt x="1" y="6744"/>
                  </a:cubicBezTo>
                  <a:lnTo>
                    <a:pt x="1" y="6744"/>
                  </a:lnTo>
                  <a:lnTo>
                    <a:pt x="1992" y="40115"/>
                  </a:lnTo>
                  <a:lnTo>
                    <a:pt x="100598" y="40115"/>
                  </a:lnTo>
                  <a:cubicBezTo>
                    <a:pt x="100598" y="40115"/>
                    <a:pt x="103104" y="34262"/>
                    <a:pt x="100598" y="33386"/>
                  </a:cubicBezTo>
                  <a:cubicBezTo>
                    <a:pt x="98092" y="32509"/>
                    <a:pt x="94512" y="29033"/>
                    <a:pt x="94512" y="29033"/>
                  </a:cubicBezTo>
                  <a:cubicBezTo>
                    <a:pt x="94512" y="29033"/>
                    <a:pt x="88410" y="18698"/>
                    <a:pt x="87289" y="18199"/>
                  </a:cubicBezTo>
                  <a:cubicBezTo>
                    <a:pt x="86170" y="17701"/>
                    <a:pt x="81686" y="11724"/>
                    <a:pt x="80939" y="11108"/>
                  </a:cubicBezTo>
                  <a:cubicBezTo>
                    <a:pt x="80662" y="10880"/>
                    <a:pt x="80127" y="10803"/>
                    <a:pt x="79526" y="10803"/>
                  </a:cubicBezTo>
                  <a:cubicBezTo>
                    <a:pt x="78507" y="10803"/>
                    <a:pt x="77299" y="11023"/>
                    <a:pt x="76830" y="11101"/>
                  </a:cubicBezTo>
                  <a:cubicBezTo>
                    <a:pt x="76803" y="11106"/>
                    <a:pt x="76772" y="11108"/>
                    <a:pt x="76738" y="11108"/>
                  </a:cubicBezTo>
                  <a:cubicBezTo>
                    <a:pt x="75847" y="11108"/>
                    <a:pt x="72771" y="9570"/>
                    <a:pt x="70853" y="8611"/>
                  </a:cubicBezTo>
                  <a:cubicBezTo>
                    <a:pt x="68862" y="7614"/>
                    <a:pt x="64378" y="5052"/>
                    <a:pt x="64378" y="5052"/>
                  </a:cubicBezTo>
                  <a:cubicBezTo>
                    <a:pt x="64378" y="5052"/>
                    <a:pt x="63009" y="4502"/>
                    <a:pt x="61888" y="4378"/>
                  </a:cubicBezTo>
                  <a:cubicBezTo>
                    <a:pt x="60767" y="4253"/>
                    <a:pt x="56783" y="1639"/>
                    <a:pt x="56783" y="1639"/>
                  </a:cubicBezTo>
                  <a:cubicBezTo>
                    <a:pt x="56783" y="1639"/>
                    <a:pt x="55662" y="144"/>
                    <a:pt x="55039" y="19"/>
                  </a:cubicBezTo>
                  <a:cubicBezTo>
                    <a:pt x="54975" y="7"/>
                    <a:pt x="54902" y="0"/>
                    <a:pt x="548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 name="Google Shape;14;p2"/>
            <p:cNvSpPr/>
            <p:nvPr/>
          </p:nvSpPr>
          <p:spPr>
            <a:xfrm>
              <a:off x="1156025" y="3122250"/>
              <a:ext cx="2769725" cy="1341675"/>
            </a:xfrm>
            <a:custGeom>
              <a:avLst/>
              <a:gdLst/>
              <a:ahLst/>
              <a:cxnLst/>
              <a:rect l="l" t="t" r="r" b="b"/>
              <a:pathLst>
                <a:path w="110789" h="53667" extrusionOk="0">
                  <a:moveTo>
                    <a:pt x="1" y="0"/>
                  </a:moveTo>
                  <a:lnTo>
                    <a:pt x="3864" y="53172"/>
                  </a:lnTo>
                  <a:cubicBezTo>
                    <a:pt x="3864" y="53172"/>
                    <a:pt x="36750" y="53667"/>
                    <a:pt x="65973" y="53667"/>
                  </a:cubicBezTo>
                  <a:cubicBezTo>
                    <a:pt x="89575" y="53667"/>
                    <a:pt x="110788" y="53344"/>
                    <a:pt x="110357" y="52176"/>
                  </a:cubicBezTo>
                  <a:cubicBezTo>
                    <a:pt x="109393" y="49561"/>
                    <a:pt x="103105" y="44829"/>
                    <a:pt x="102482" y="44704"/>
                  </a:cubicBezTo>
                  <a:cubicBezTo>
                    <a:pt x="101858" y="44580"/>
                    <a:pt x="99367" y="42463"/>
                    <a:pt x="98372" y="41343"/>
                  </a:cubicBezTo>
                  <a:cubicBezTo>
                    <a:pt x="97376" y="40222"/>
                    <a:pt x="92768" y="36611"/>
                    <a:pt x="90651" y="36113"/>
                  </a:cubicBezTo>
                  <a:cubicBezTo>
                    <a:pt x="88535" y="35615"/>
                    <a:pt x="86043" y="32626"/>
                    <a:pt x="86043" y="32626"/>
                  </a:cubicBezTo>
                  <a:cubicBezTo>
                    <a:pt x="86043" y="32626"/>
                    <a:pt x="82558" y="29390"/>
                    <a:pt x="79196" y="28143"/>
                  </a:cubicBezTo>
                  <a:cubicBezTo>
                    <a:pt x="75834" y="26897"/>
                    <a:pt x="63257" y="17932"/>
                    <a:pt x="62261" y="17060"/>
                  </a:cubicBezTo>
                  <a:cubicBezTo>
                    <a:pt x="61264" y="16189"/>
                    <a:pt x="55786" y="8842"/>
                    <a:pt x="55038" y="7971"/>
                  </a:cubicBezTo>
                  <a:cubicBezTo>
                    <a:pt x="54790" y="7680"/>
                    <a:pt x="54458" y="7584"/>
                    <a:pt x="54126" y="7584"/>
                  </a:cubicBezTo>
                  <a:cubicBezTo>
                    <a:pt x="53462" y="7584"/>
                    <a:pt x="52798" y="7971"/>
                    <a:pt x="52798" y="7971"/>
                  </a:cubicBezTo>
                  <a:cubicBezTo>
                    <a:pt x="52798" y="7971"/>
                    <a:pt x="51801" y="6476"/>
                    <a:pt x="50929" y="6102"/>
                  </a:cubicBezTo>
                  <a:cubicBezTo>
                    <a:pt x="50057" y="5729"/>
                    <a:pt x="50929" y="4235"/>
                    <a:pt x="50929" y="4235"/>
                  </a:cubicBezTo>
                  <a:cubicBezTo>
                    <a:pt x="50929" y="4235"/>
                    <a:pt x="50307" y="3363"/>
                    <a:pt x="49560" y="3238"/>
                  </a:cubicBezTo>
                  <a:cubicBezTo>
                    <a:pt x="49521" y="3232"/>
                    <a:pt x="49475" y="3228"/>
                    <a:pt x="49423" y="3228"/>
                  </a:cubicBezTo>
                  <a:cubicBezTo>
                    <a:pt x="48482" y="3228"/>
                    <a:pt x="45575" y="4235"/>
                    <a:pt x="45575" y="4235"/>
                  </a:cubicBezTo>
                  <a:cubicBezTo>
                    <a:pt x="45575" y="4235"/>
                    <a:pt x="42835" y="2989"/>
                    <a:pt x="39598" y="1744"/>
                  </a:cubicBezTo>
                  <a:cubicBezTo>
                    <a:pt x="38620" y="1368"/>
                    <a:pt x="36531" y="1242"/>
                    <a:pt x="33911" y="1242"/>
                  </a:cubicBezTo>
                  <a:cubicBezTo>
                    <a:pt x="28543" y="1242"/>
                    <a:pt x="20949" y="1772"/>
                    <a:pt x="16144" y="1772"/>
                  </a:cubicBezTo>
                  <a:cubicBezTo>
                    <a:pt x="15528" y="1772"/>
                    <a:pt x="14958" y="1764"/>
                    <a:pt x="14444" y="1744"/>
                  </a:cubicBezTo>
                  <a:cubicBezTo>
                    <a:pt x="7969" y="1496"/>
                    <a:pt x="1"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5" name="Google Shape;15;p2"/>
          <p:cNvSpPr/>
          <p:nvPr/>
        </p:nvSpPr>
        <p:spPr>
          <a:xfrm>
            <a:off x="-40974" y="3911275"/>
            <a:ext cx="9225941" cy="1798646"/>
          </a:xfrm>
          <a:custGeom>
            <a:avLst/>
            <a:gdLst/>
            <a:ahLst/>
            <a:cxnLst/>
            <a:rect l="l" t="t" r="r" b="b"/>
            <a:pathLst>
              <a:path w="203922" h="59880" extrusionOk="0">
                <a:moveTo>
                  <a:pt x="186768" y="1"/>
                </a:moveTo>
                <a:cubicBezTo>
                  <a:pt x="184950" y="1"/>
                  <a:pt x="180597" y="4494"/>
                  <a:pt x="178845" y="4653"/>
                </a:cubicBezTo>
                <a:cubicBezTo>
                  <a:pt x="177018" y="4820"/>
                  <a:pt x="174611" y="8140"/>
                  <a:pt x="173698" y="8721"/>
                </a:cubicBezTo>
                <a:cubicBezTo>
                  <a:pt x="172785" y="9302"/>
                  <a:pt x="169720" y="10153"/>
                  <a:pt x="169720" y="10153"/>
                </a:cubicBezTo>
                <a:cubicBezTo>
                  <a:pt x="169332" y="10098"/>
                  <a:pt x="168907" y="10074"/>
                  <a:pt x="168454" y="10074"/>
                </a:cubicBezTo>
                <a:cubicBezTo>
                  <a:pt x="165508" y="10074"/>
                  <a:pt x="161407" y="11101"/>
                  <a:pt x="159176" y="11317"/>
                </a:cubicBezTo>
                <a:cubicBezTo>
                  <a:pt x="158688" y="11364"/>
                  <a:pt x="158142" y="11384"/>
                  <a:pt x="157569" y="11384"/>
                </a:cubicBezTo>
                <a:cubicBezTo>
                  <a:pt x="155128" y="11384"/>
                  <a:pt x="152200" y="11016"/>
                  <a:pt x="151124" y="10798"/>
                </a:cubicBezTo>
                <a:cubicBezTo>
                  <a:pt x="149797" y="10528"/>
                  <a:pt x="147721" y="10736"/>
                  <a:pt x="146559" y="10320"/>
                </a:cubicBezTo>
                <a:cubicBezTo>
                  <a:pt x="146272" y="10217"/>
                  <a:pt x="146020" y="10176"/>
                  <a:pt x="145785" y="10176"/>
                </a:cubicBezTo>
                <a:cubicBezTo>
                  <a:pt x="145069" y="10176"/>
                  <a:pt x="144508" y="10563"/>
                  <a:pt x="143570" y="10798"/>
                </a:cubicBezTo>
                <a:cubicBezTo>
                  <a:pt x="143155" y="10901"/>
                  <a:pt x="142131" y="10936"/>
                  <a:pt x="140950" y="10936"/>
                </a:cubicBezTo>
                <a:cubicBezTo>
                  <a:pt x="138589" y="10936"/>
                  <a:pt x="135601" y="10798"/>
                  <a:pt x="135601" y="10798"/>
                </a:cubicBezTo>
                <a:cubicBezTo>
                  <a:pt x="135601" y="10798"/>
                  <a:pt x="134604" y="9489"/>
                  <a:pt x="133774" y="8992"/>
                </a:cubicBezTo>
                <a:cubicBezTo>
                  <a:pt x="133359" y="8743"/>
                  <a:pt x="132737" y="8681"/>
                  <a:pt x="132218" y="8681"/>
                </a:cubicBezTo>
                <a:cubicBezTo>
                  <a:pt x="131699" y="8681"/>
                  <a:pt x="131284" y="8743"/>
                  <a:pt x="131284" y="8743"/>
                </a:cubicBezTo>
                <a:cubicBezTo>
                  <a:pt x="131284" y="8743"/>
                  <a:pt x="129872" y="6917"/>
                  <a:pt x="128707" y="6750"/>
                </a:cubicBezTo>
                <a:cubicBezTo>
                  <a:pt x="128686" y="6747"/>
                  <a:pt x="128665" y="6746"/>
                  <a:pt x="128644" y="6746"/>
                </a:cubicBezTo>
                <a:cubicBezTo>
                  <a:pt x="127460" y="6746"/>
                  <a:pt x="125208" y="11243"/>
                  <a:pt x="124311" y="11837"/>
                </a:cubicBezTo>
                <a:cubicBezTo>
                  <a:pt x="124092" y="11982"/>
                  <a:pt x="123784" y="12037"/>
                  <a:pt x="123443" y="12037"/>
                </a:cubicBezTo>
                <a:cubicBezTo>
                  <a:pt x="122359" y="12037"/>
                  <a:pt x="120935" y="11482"/>
                  <a:pt x="120935" y="11482"/>
                </a:cubicBezTo>
                <a:cubicBezTo>
                  <a:pt x="120935" y="11482"/>
                  <a:pt x="119661" y="10654"/>
                  <a:pt x="118726" y="10487"/>
                </a:cubicBezTo>
                <a:cubicBezTo>
                  <a:pt x="118677" y="10479"/>
                  <a:pt x="118629" y="10475"/>
                  <a:pt x="118582" y="10475"/>
                </a:cubicBezTo>
                <a:cubicBezTo>
                  <a:pt x="117732" y="10475"/>
                  <a:pt x="117194" y="11817"/>
                  <a:pt x="116125" y="11839"/>
                </a:cubicBezTo>
                <a:cubicBezTo>
                  <a:pt x="116107" y="11840"/>
                  <a:pt x="116088" y="11840"/>
                  <a:pt x="116069" y="11840"/>
                </a:cubicBezTo>
                <a:cubicBezTo>
                  <a:pt x="114866" y="11840"/>
                  <a:pt x="110870" y="11151"/>
                  <a:pt x="110870" y="11151"/>
                </a:cubicBezTo>
                <a:lnTo>
                  <a:pt x="112098" y="9989"/>
                </a:lnTo>
                <a:cubicBezTo>
                  <a:pt x="111426" y="9989"/>
                  <a:pt x="109413" y="10487"/>
                  <a:pt x="109413" y="10487"/>
                </a:cubicBezTo>
                <a:cubicBezTo>
                  <a:pt x="109956" y="10072"/>
                  <a:pt x="110197" y="8827"/>
                  <a:pt x="110197" y="8827"/>
                </a:cubicBezTo>
                <a:lnTo>
                  <a:pt x="110197" y="8827"/>
                </a:lnTo>
                <a:cubicBezTo>
                  <a:pt x="109118" y="8992"/>
                  <a:pt x="107380" y="11482"/>
                  <a:pt x="107380" y="11482"/>
                </a:cubicBezTo>
                <a:cubicBezTo>
                  <a:pt x="107337" y="11409"/>
                  <a:pt x="107235" y="11379"/>
                  <a:pt x="107097" y="11379"/>
                </a:cubicBezTo>
                <a:cubicBezTo>
                  <a:pt x="106443" y="11379"/>
                  <a:pt x="104967" y="12044"/>
                  <a:pt x="104967" y="12044"/>
                </a:cubicBezTo>
                <a:lnTo>
                  <a:pt x="106129" y="9905"/>
                </a:lnTo>
                <a:cubicBezTo>
                  <a:pt x="106118" y="9903"/>
                  <a:pt x="106105" y="9902"/>
                  <a:pt x="106091" y="9902"/>
                </a:cubicBezTo>
                <a:cubicBezTo>
                  <a:pt x="105501" y="9902"/>
                  <a:pt x="102789" y="11566"/>
                  <a:pt x="102789" y="11566"/>
                </a:cubicBezTo>
                <a:cubicBezTo>
                  <a:pt x="103019" y="11067"/>
                  <a:pt x="104700" y="9239"/>
                  <a:pt x="104700" y="9239"/>
                </a:cubicBezTo>
                <a:lnTo>
                  <a:pt x="104700" y="9239"/>
                </a:lnTo>
                <a:cubicBezTo>
                  <a:pt x="103770" y="9485"/>
                  <a:pt x="101328" y="12044"/>
                  <a:pt x="101328" y="12044"/>
                </a:cubicBezTo>
                <a:cubicBezTo>
                  <a:pt x="100574" y="12357"/>
                  <a:pt x="97730" y="12411"/>
                  <a:pt x="95488" y="12411"/>
                </a:cubicBezTo>
                <a:cubicBezTo>
                  <a:pt x="94313" y="12411"/>
                  <a:pt x="93304" y="12396"/>
                  <a:pt x="92847" y="12396"/>
                </a:cubicBezTo>
                <a:cubicBezTo>
                  <a:pt x="91519" y="12396"/>
                  <a:pt x="90107" y="11401"/>
                  <a:pt x="89112" y="11317"/>
                </a:cubicBezTo>
                <a:cubicBezTo>
                  <a:pt x="89068" y="11313"/>
                  <a:pt x="89025" y="11311"/>
                  <a:pt x="88981" y="11311"/>
                </a:cubicBezTo>
                <a:cubicBezTo>
                  <a:pt x="88020" y="11311"/>
                  <a:pt x="86979" y="12158"/>
                  <a:pt x="85725" y="12396"/>
                </a:cubicBezTo>
                <a:cubicBezTo>
                  <a:pt x="84414" y="12644"/>
                  <a:pt x="79541" y="13060"/>
                  <a:pt x="79541" y="13060"/>
                </a:cubicBezTo>
                <a:cubicBezTo>
                  <a:pt x="79541" y="13060"/>
                  <a:pt x="78237" y="12147"/>
                  <a:pt x="77778" y="12044"/>
                </a:cubicBezTo>
                <a:cubicBezTo>
                  <a:pt x="77747" y="12037"/>
                  <a:pt x="77715" y="12034"/>
                  <a:pt x="77682" y="12034"/>
                </a:cubicBezTo>
                <a:cubicBezTo>
                  <a:pt x="77220" y="12034"/>
                  <a:pt x="76531" y="12656"/>
                  <a:pt x="75912" y="12811"/>
                </a:cubicBezTo>
                <a:cubicBezTo>
                  <a:pt x="75581" y="12894"/>
                  <a:pt x="74404" y="12915"/>
                  <a:pt x="73307" y="12915"/>
                </a:cubicBezTo>
                <a:cubicBezTo>
                  <a:pt x="72202" y="12915"/>
                  <a:pt x="71177" y="12894"/>
                  <a:pt x="71177" y="12894"/>
                </a:cubicBezTo>
                <a:cubicBezTo>
                  <a:pt x="71177" y="12894"/>
                  <a:pt x="70102" y="11399"/>
                  <a:pt x="69686" y="11317"/>
                </a:cubicBezTo>
                <a:cubicBezTo>
                  <a:pt x="69271" y="11234"/>
                  <a:pt x="66448" y="10985"/>
                  <a:pt x="66448" y="10985"/>
                </a:cubicBezTo>
                <a:cubicBezTo>
                  <a:pt x="66448" y="10985"/>
                  <a:pt x="64781" y="9239"/>
                  <a:pt x="63077" y="9239"/>
                </a:cubicBezTo>
                <a:cubicBezTo>
                  <a:pt x="63039" y="9239"/>
                  <a:pt x="63000" y="9239"/>
                  <a:pt x="62961" y="9241"/>
                </a:cubicBezTo>
                <a:cubicBezTo>
                  <a:pt x="61218" y="9324"/>
                  <a:pt x="58645" y="13672"/>
                  <a:pt x="58645" y="13672"/>
                </a:cubicBezTo>
                <a:cubicBezTo>
                  <a:pt x="58259" y="13579"/>
                  <a:pt x="57584" y="13547"/>
                  <a:pt x="56838" y="13547"/>
                </a:cubicBezTo>
                <a:cubicBezTo>
                  <a:pt x="55179" y="13547"/>
                  <a:pt x="53166" y="13706"/>
                  <a:pt x="53166" y="13706"/>
                </a:cubicBezTo>
                <a:cubicBezTo>
                  <a:pt x="52935" y="12776"/>
                  <a:pt x="52417" y="12495"/>
                  <a:pt x="51876" y="12495"/>
                </a:cubicBezTo>
                <a:cubicBezTo>
                  <a:pt x="51053" y="12495"/>
                  <a:pt x="50177" y="13143"/>
                  <a:pt x="50177" y="13143"/>
                </a:cubicBezTo>
                <a:cubicBezTo>
                  <a:pt x="49981" y="13034"/>
                  <a:pt x="49745" y="12994"/>
                  <a:pt x="49502" y="12994"/>
                </a:cubicBezTo>
                <a:cubicBezTo>
                  <a:pt x="48824" y="12994"/>
                  <a:pt x="48102" y="13309"/>
                  <a:pt x="48102" y="13309"/>
                </a:cubicBezTo>
                <a:cubicBezTo>
                  <a:pt x="47823" y="13284"/>
                  <a:pt x="47473" y="13274"/>
                  <a:pt x="47077" y="13274"/>
                </a:cubicBezTo>
                <a:cubicBezTo>
                  <a:pt x="45690" y="13274"/>
                  <a:pt x="43732" y="13396"/>
                  <a:pt x="42215" y="13396"/>
                </a:cubicBezTo>
                <a:cubicBezTo>
                  <a:pt x="41335" y="13396"/>
                  <a:pt x="40603" y="13355"/>
                  <a:pt x="40215" y="13225"/>
                </a:cubicBezTo>
                <a:cubicBezTo>
                  <a:pt x="39981" y="13148"/>
                  <a:pt x="39770" y="13116"/>
                  <a:pt x="39582" y="13116"/>
                </a:cubicBezTo>
                <a:cubicBezTo>
                  <a:pt x="38772" y="13116"/>
                  <a:pt x="38389" y="13706"/>
                  <a:pt x="38389" y="13706"/>
                </a:cubicBezTo>
                <a:cubicBezTo>
                  <a:pt x="38389" y="13706"/>
                  <a:pt x="37061" y="12562"/>
                  <a:pt x="35816" y="12562"/>
                </a:cubicBezTo>
                <a:cubicBezTo>
                  <a:pt x="34570" y="12562"/>
                  <a:pt x="33243" y="13987"/>
                  <a:pt x="33243" y="13987"/>
                </a:cubicBezTo>
                <a:cubicBezTo>
                  <a:pt x="33074" y="13971"/>
                  <a:pt x="32869" y="13963"/>
                  <a:pt x="32638" y="13963"/>
                </a:cubicBezTo>
                <a:cubicBezTo>
                  <a:pt x="30707" y="13963"/>
                  <a:pt x="26934" y="14472"/>
                  <a:pt x="26934" y="14472"/>
                </a:cubicBezTo>
                <a:cubicBezTo>
                  <a:pt x="26934" y="14472"/>
                  <a:pt x="26934" y="14056"/>
                  <a:pt x="26435" y="13987"/>
                </a:cubicBezTo>
                <a:cubicBezTo>
                  <a:pt x="26269" y="13964"/>
                  <a:pt x="25845" y="13956"/>
                  <a:pt x="25353" y="13956"/>
                </a:cubicBezTo>
                <a:cubicBezTo>
                  <a:pt x="24369" y="13956"/>
                  <a:pt x="23115" y="13987"/>
                  <a:pt x="23115" y="13987"/>
                </a:cubicBezTo>
                <a:cubicBezTo>
                  <a:pt x="23115" y="13987"/>
                  <a:pt x="23282" y="13392"/>
                  <a:pt x="22369" y="13289"/>
                </a:cubicBezTo>
                <a:cubicBezTo>
                  <a:pt x="21812" y="13226"/>
                  <a:pt x="21225" y="13124"/>
                  <a:pt x="20552" y="13124"/>
                </a:cubicBezTo>
                <a:cubicBezTo>
                  <a:pt x="20119" y="13124"/>
                  <a:pt x="19650" y="13166"/>
                  <a:pt x="19131" y="13289"/>
                </a:cubicBezTo>
                <a:cubicBezTo>
                  <a:pt x="17802" y="13601"/>
                  <a:pt x="17719" y="14305"/>
                  <a:pt x="16889" y="14748"/>
                </a:cubicBezTo>
                <a:cubicBezTo>
                  <a:pt x="16757" y="14819"/>
                  <a:pt x="16515" y="14849"/>
                  <a:pt x="16202" y="14849"/>
                </a:cubicBezTo>
                <a:cubicBezTo>
                  <a:pt x="14550" y="14849"/>
                  <a:pt x="10912" y="14019"/>
                  <a:pt x="10912" y="14019"/>
                </a:cubicBezTo>
                <a:cubicBezTo>
                  <a:pt x="11159" y="13587"/>
                  <a:pt x="11097" y="13436"/>
                  <a:pt x="10888" y="13436"/>
                </a:cubicBezTo>
                <a:cubicBezTo>
                  <a:pt x="10395" y="13436"/>
                  <a:pt x="9086" y="14278"/>
                  <a:pt x="9086" y="14278"/>
                </a:cubicBezTo>
                <a:cubicBezTo>
                  <a:pt x="9364" y="13546"/>
                  <a:pt x="9140" y="13289"/>
                  <a:pt x="8674" y="13289"/>
                </a:cubicBezTo>
                <a:cubicBezTo>
                  <a:pt x="7750" y="13289"/>
                  <a:pt x="5874" y="14305"/>
                  <a:pt x="5101" y="14636"/>
                </a:cubicBezTo>
                <a:cubicBezTo>
                  <a:pt x="4917" y="14715"/>
                  <a:pt x="4664" y="14748"/>
                  <a:pt x="4368" y="14748"/>
                </a:cubicBezTo>
                <a:cubicBezTo>
                  <a:pt x="2792" y="14748"/>
                  <a:pt x="0" y="13807"/>
                  <a:pt x="0" y="13807"/>
                </a:cubicBezTo>
                <a:lnTo>
                  <a:pt x="0" y="59879"/>
                </a:lnTo>
                <a:lnTo>
                  <a:pt x="203921" y="59879"/>
                </a:lnTo>
                <a:lnTo>
                  <a:pt x="203921" y="7912"/>
                </a:lnTo>
                <a:cubicBezTo>
                  <a:pt x="203921" y="7912"/>
                  <a:pt x="200020" y="7414"/>
                  <a:pt x="197862" y="6998"/>
                </a:cubicBezTo>
                <a:cubicBezTo>
                  <a:pt x="195702" y="6584"/>
                  <a:pt x="188646" y="440"/>
                  <a:pt x="186986" y="26"/>
                </a:cubicBezTo>
                <a:cubicBezTo>
                  <a:pt x="186919" y="9"/>
                  <a:pt x="186846" y="1"/>
                  <a:pt x="1867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 name="Google Shape;16;p2"/>
          <p:cNvSpPr txBox="1">
            <a:spLocks noGrp="1"/>
          </p:cNvSpPr>
          <p:nvPr>
            <p:ph type="ctrTitle"/>
          </p:nvPr>
        </p:nvSpPr>
        <p:spPr>
          <a:xfrm>
            <a:off x="4615325" y="727750"/>
            <a:ext cx="3444900" cy="1078200"/>
          </a:xfrm>
          <a:prstGeom prst="rect">
            <a:avLst/>
          </a:prstGeom>
        </p:spPr>
        <p:txBody>
          <a:bodyPr spcFirstLastPara="1" wrap="square" lIns="91425" tIns="91425" rIns="91425" bIns="91425" anchor="b" anchorCtr="0">
            <a:noAutofit/>
          </a:bodyPr>
          <a:lstStyle>
            <a:lvl1pPr lvl="0" algn="r">
              <a:spcBef>
                <a:spcPts val="0"/>
              </a:spcBef>
              <a:spcAft>
                <a:spcPts val="0"/>
              </a:spcAft>
              <a:buClr>
                <a:schemeClr val="accent4"/>
              </a:buClr>
              <a:buSzPts val="7200"/>
              <a:buNone/>
              <a:defRPr sz="7200">
                <a:solidFill>
                  <a:schemeClr val="accent4"/>
                </a:solidFill>
              </a:defRPr>
            </a:lvl1pPr>
            <a:lvl2pPr lvl="1" algn="ctr">
              <a:spcBef>
                <a:spcPts val="0"/>
              </a:spcBef>
              <a:spcAft>
                <a:spcPts val="0"/>
              </a:spcAft>
              <a:buClr>
                <a:schemeClr val="accent4"/>
              </a:buClr>
              <a:buSzPts val="5200"/>
              <a:buNone/>
              <a:defRPr sz="5200">
                <a:solidFill>
                  <a:schemeClr val="accent4"/>
                </a:solidFill>
              </a:defRPr>
            </a:lvl2pPr>
            <a:lvl3pPr lvl="2" algn="ctr">
              <a:spcBef>
                <a:spcPts val="0"/>
              </a:spcBef>
              <a:spcAft>
                <a:spcPts val="0"/>
              </a:spcAft>
              <a:buClr>
                <a:schemeClr val="accent4"/>
              </a:buClr>
              <a:buSzPts val="5200"/>
              <a:buNone/>
              <a:defRPr sz="5200">
                <a:solidFill>
                  <a:schemeClr val="accent4"/>
                </a:solidFill>
              </a:defRPr>
            </a:lvl3pPr>
            <a:lvl4pPr lvl="3" algn="ctr">
              <a:spcBef>
                <a:spcPts val="0"/>
              </a:spcBef>
              <a:spcAft>
                <a:spcPts val="0"/>
              </a:spcAft>
              <a:buClr>
                <a:schemeClr val="accent4"/>
              </a:buClr>
              <a:buSzPts val="5200"/>
              <a:buNone/>
              <a:defRPr sz="5200">
                <a:solidFill>
                  <a:schemeClr val="accent4"/>
                </a:solidFill>
              </a:defRPr>
            </a:lvl4pPr>
            <a:lvl5pPr lvl="4" algn="ctr">
              <a:spcBef>
                <a:spcPts val="0"/>
              </a:spcBef>
              <a:spcAft>
                <a:spcPts val="0"/>
              </a:spcAft>
              <a:buClr>
                <a:schemeClr val="accent4"/>
              </a:buClr>
              <a:buSzPts val="5200"/>
              <a:buNone/>
              <a:defRPr sz="5200">
                <a:solidFill>
                  <a:schemeClr val="accent4"/>
                </a:solidFill>
              </a:defRPr>
            </a:lvl5pPr>
            <a:lvl6pPr lvl="5" algn="ctr">
              <a:spcBef>
                <a:spcPts val="0"/>
              </a:spcBef>
              <a:spcAft>
                <a:spcPts val="0"/>
              </a:spcAft>
              <a:buClr>
                <a:schemeClr val="accent4"/>
              </a:buClr>
              <a:buSzPts val="5200"/>
              <a:buNone/>
              <a:defRPr sz="5200">
                <a:solidFill>
                  <a:schemeClr val="accent4"/>
                </a:solidFill>
              </a:defRPr>
            </a:lvl6pPr>
            <a:lvl7pPr lvl="6" algn="ctr">
              <a:spcBef>
                <a:spcPts val="0"/>
              </a:spcBef>
              <a:spcAft>
                <a:spcPts val="0"/>
              </a:spcAft>
              <a:buClr>
                <a:schemeClr val="accent4"/>
              </a:buClr>
              <a:buSzPts val="5200"/>
              <a:buNone/>
              <a:defRPr sz="5200">
                <a:solidFill>
                  <a:schemeClr val="accent4"/>
                </a:solidFill>
              </a:defRPr>
            </a:lvl7pPr>
            <a:lvl8pPr lvl="7" algn="ctr">
              <a:spcBef>
                <a:spcPts val="0"/>
              </a:spcBef>
              <a:spcAft>
                <a:spcPts val="0"/>
              </a:spcAft>
              <a:buClr>
                <a:schemeClr val="accent4"/>
              </a:buClr>
              <a:buSzPts val="5200"/>
              <a:buNone/>
              <a:defRPr sz="5200">
                <a:solidFill>
                  <a:schemeClr val="accent4"/>
                </a:solidFill>
              </a:defRPr>
            </a:lvl8pPr>
            <a:lvl9pPr lvl="8" algn="ctr">
              <a:spcBef>
                <a:spcPts val="0"/>
              </a:spcBef>
              <a:spcAft>
                <a:spcPts val="0"/>
              </a:spcAft>
              <a:buClr>
                <a:schemeClr val="accent4"/>
              </a:buClr>
              <a:buSzPts val="5200"/>
              <a:buNone/>
              <a:defRPr sz="5200">
                <a:solidFill>
                  <a:schemeClr val="accent4"/>
                </a:solidFill>
              </a:defRPr>
            </a:lvl9pPr>
          </a:lstStyle>
          <a:p>
            <a:endParaRPr/>
          </a:p>
        </p:txBody>
      </p:sp>
      <p:sp>
        <p:nvSpPr>
          <p:cNvPr id="17" name="Google Shape;17;p2"/>
          <p:cNvSpPr txBox="1">
            <a:spLocks noGrp="1"/>
          </p:cNvSpPr>
          <p:nvPr>
            <p:ph type="subTitle" idx="1"/>
          </p:nvPr>
        </p:nvSpPr>
        <p:spPr>
          <a:xfrm>
            <a:off x="5094750" y="2473275"/>
            <a:ext cx="2965200" cy="792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Clr>
                <a:schemeClr val="accent4"/>
              </a:buClr>
              <a:buSzPts val="2400"/>
              <a:buNone/>
              <a:defRPr sz="2400">
                <a:solidFill>
                  <a:schemeClr val="accent4"/>
                </a:solidFill>
              </a:defRPr>
            </a:lvl1pPr>
            <a:lvl2pPr lvl="1" algn="ctr">
              <a:lnSpc>
                <a:spcPct val="100000"/>
              </a:lnSpc>
              <a:spcBef>
                <a:spcPts val="0"/>
              </a:spcBef>
              <a:spcAft>
                <a:spcPts val="0"/>
              </a:spcAft>
              <a:buClr>
                <a:schemeClr val="accent4"/>
              </a:buClr>
              <a:buSzPts val="2400"/>
              <a:buNone/>
              <a:defRPr sz="2400">
                <a:solidFill>
                  <a:schemeClr val="accent4"/>
                </a:solidFill>
              </a:defRPr>
            </a:lvl2pPr>
            <a:lvl3pPr lvl="2" algn="ctr">
              <a:lnSpc>
                <a:spcPct val="100000"/>
              </a:lnSpc>
              <a:spcBef>
                <a:spcPts val="0"/>
              </a:spcBef>
              <a:spcAft>
                <a:spcPts val="0"/>
              </a:spcAft>
              <a:buClr>
                <a:schemeClr val="accent4"/>
              </a:buClr>
              <a:buSzPts val="2400"/>
              <a:buNone/>
              <a:defRPr sz="2400">
                <a:solidFill>
                  <a:schemeClr val="accent4"/>
                </a:solidFill>
              </a:defRPr>
            </a:lvl3pPr>
            <a:lvl4pPr lvl="3" algn="ctr">
              <a:lnSpc>
                <a:spcPct val="100000"/>
              </a:lnSpc>
              <a:spcBef>
                <a:spcPts val="0"/>
              </a:spcBef>
              <a:spcAft>
                <a:spcPts val="0"/>
              </a:spcAft>
              <a:buClr>
                <a:schemeClr val="accent4"/>
              </a:buClr>
              <a:buSzPts val="2400"/>
              <a:buNone/>
              <a:defRPr sz="2400">
                <a:solidFill>
                  <a:schemeClr val="accent4"/>
                </a:solidFill>
              </a:defRPr>
            </a:lvl4pPr>
            <a:lvl5pPr lvl="4" algn="ctr">
              <a:lnSpc>
                <a:spcPct val="100000"/>
              </a:lnSpc>
              <a:spcBef>
                <a:spcPts val="0"/>
              </a:spcBef>
              <a:spcAft>
                <a:spcPts val="0"/>
              </a:spcAft>
              <a:buClr>
                <a:schemeClr val="accent4"/>
              </a:buClr>
              <a:buSzPts val="2400"/>
              <a:buNone/>
              <a:defRPr sz="2400">
                <a:solidFill>
                  <a:schemeClr val="accent4"/>
                </a:solidFill>
              </a:defRPr>
            </a:lvl5pPr>
            <a:lvl6pPr lvl="5" algn="ctr">
              <a:lnSpc>
                <a:spcPct val="100000"/>
              </a:lnSpc>
              <a:spcBef>
                <a:spcPts val="0"/>
              </a:spcBef>
              <a:spcAft>
                <a:spcPts val="0"/>
              </a:spcAft>
              <a:buClr>
                <a:schemeClr val="accent4"/>
              </a:buClr>
              <a:buSzPts val="2400"/>
              <a:buNone/>
              <a:defRPr sz="2400">
                <a:solidFill>
                  <a:schemeClr val="accent4"/>
                </a:solidFill>
              </a:defRPr>
            </a:lvl6pPr>
            <a:lvl7pPr lvl="6" algn="ctr">
              <a:lnSpc>
                <a:spcPct val="100000"/>
              </a:lnSpc>
              <a:spcBef>
                <a:spcPts val="0"/>
              </a:spcBef>
              <a:spcAft>
                <a:spcPts val="0"/>
              </a:spcAft>
              <a:buClr>
                <a:schemeClr val="accent4"/>
              </a:buClr>
              <a:buSzPts val="2400"/>
              <a:buNone/>
              <a:defRPr sz="2400">
                <a:solidFill>
                  <a:schemeClr val="accent4"/>
                </a:solidFill>
              </a:defRPr>
            </a:lvl7pPr>
            <a:lvl8pPr lvl="7" algn="ctr">
              <a:lnSpc>
                <a:spcPct val="100000"/>
              </a:lnSpc>
              <a:spcBef>
                <a:spcPts val="0"/>
              </a:spcBef>
              <a:spcAft>
                <a:spcPts val="0"/>
              </a:spcAft>
              <a:buClr>
                <a:schemeClr val="accent4"/>
              </a:buClr>
              <a:buSzPts val="2400"/>
              <a:buNone/>
              <a:defRPr sz="2400">
                <a:solidFill>
                  <a:schemeClr val="accent4"/>
                </a:solidFill>
              </a:defRPr>
            </a:lvl8pPr>
            <a:lvl9pPr lvl="8" algn="ctr">
              <a:lnSpc>
                <a:spcPct val="100000"/>
              </a:lnSpc>
              <a:spcBef>
                <a:spcPts val="0"/>
              </a:spcBef>
              <a:spcAft>
                <a:spcPts val="0"/>
              </a:spcAft>
              <a:buClr>
                <a:schemeClr val="accent4"/>
              </a:buClr>
              <a:buSzPts val="2400"/>
              <a:buNone/>
              <a:defRPr sz="2400">
                <a:solidFill>
                  <a:schemeClr val="accent4"/>
                </a:solidFill>
              </a:defRPr>
            </a:lvl9pPr>
          </a:lstStyle>
          <a:p>
            <a:endParaRPr/>
          </a:p>
        </p:txBody>
      </p:sp>
      <p:sp>
        <p:nvSpPr>
          <p:cNvPr id="18" name="Google Shape;18;p2"/>
          <p:cNvSpPr txBox="1">
            <a:spLocks noGrp="1"/>
          </p:cNvSpPr>
          <p:nvPr>
            <p:ph type="ctrTitle" idx="2"/>
          </p:nvPr>
        </p:nvSpPr>
        <p:spPr>
          <a:xfrm>
            <a:off x="3908400" y="1760775"/>
            <a:ext cx="4151700" cy="712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accent4"/>
              </a:buClr>
              <a:buSzPts val="4800"/>
              <a:buNone/>
              <a:defRPr sz="4800">
                <a:solidFill>
                  <a:schemeClr val="accent4"/>
                </a:solidFill>
              </a:defRPr>
            </a:lvl1pPr>
            <a:lvl2pPr lvl="1" algn="ctr" rtl="0">
              <a:spcBef>
                <a:spcPts val="0"/>
              </a:spcBef>
              <a:spcAft>
                <a:spcPts val="0"/>
              </a:spcAft>
              <a:buClr>
                <a:schemeClr val="accent4"/>
              </a:buClr>
              <a:buSzPts val="4800"/>
              <a:buNone/>
              <a:defRPr sz="4800">
                <a:solidFill>
                  <a:schemeClr val="accent4"/>
                </a:solidFill>
              </a:defRPr>
            </a:lvl2pPr>
            <a:lvl3pPr lvl="2" algn="ctr" rtl="0">
              <a:spcBef>
                <a:spcPts val="0"/>
              </a:spcBef>
              <a:spcAft>
                <a:spcPts val="0"/>
              </a:spcAft>
              <a:buClr>
                <a:schemeClr val="accent4"/>
              </a:buClr>
              <a:buSzPts val="4800"/>
              <a:buNone/>
              <a:defRPr sz="4800">
                <a:solidFill>
                  <a:schemeClr val="accent4"/>
                </a:solidFill>
              </a:defRPr>
            </a:lvl3pPr>
            <a:lvl4pPr lvl="3" algn="ctr" rtl="0">
              <a:spcBef>
                <a:spcPts val="0"/>
              </a:spcBef>
              <a:spcAft>
                <a:spcPts val="0"/>
              </a:spcAft>
              <a:buClr>
                <a:schemeClr val="accent4"/>
              </a:buClr>
              <a:buSzPts val="4800"/>
              <a:buNone/>
              <a:defRPr sz="4800">
                <a:solidFill>
                  <a:schemeClr val="accent4"/>
                </a:solidFill>
              </a:defRPr>
            </a:lvl4pPr>
            <a:lvl5pPr lvl="4" algn="ctr" rtl="0">
              <a:spcBef>
                <a:spcPts val="0"/>
              </a:spcBef>
              <a:spcAft>
                <a:spcPts val="0"/>
              </a:spcAft>
              <a:buClr>
                <a:schemeClr val="accent4"/>
              </a:buClr>
              <a:buSzPts val="4800"/>
              <a:buNone/>
              <a:defRPr sz="4800">
                <a:solidFill>
                  <a:schemeClr val="accent4"/>
                </a:solidFill>
              </a:defRPr>
            </a:lvl5pPr>
            <a:lvl6pPr lvl="5" algn="ctr" rtl="0">
              <a:spcBef>
                <a:spcPts val="0"/>
              </a:spcBef>
              <a:spcAft>
                <a:spcPts val="0"/>
              </a:spcAft>
              <a:buClr>
                <a:schemeClr val="accent4"/>
              </a:buClr>
              <a:buSzPts val="4800"/>
              <a:buNone/>
              <a:defRPr sz="4800">
                <a:solidFill>
                  <a:schemeClr val="accent4"/>
                </a:solidFill>
              </a:defRPr>
            </a:lvl6pPr>
            <a:lvl7pPr lvl="6" algn="ctr" rtl="0">
              <a:spcBef>
                <a:spcPts val="0"/>
              </a:spcBef>
              <a:spcAft>
                <a:spcPts val="0"/>
              </a:spcAft>
              <a:buClr>
                <a:schemeClr val="accent4"/>
              </a:buClr>
              <a:buSzPts val="4800"/>
              <a:buNone/>
              <a:defRPr sz="4800">
                <a:solidFill>
                  <a:schemeClr val="accent4"/>
                </a:solidFill>
              </a:defRPr>
            </a:lvl7pPr>
            <a:lvl8pPr lvl="7" algn="ctr" rtl="0">
              <a:spcBef>
                <a:spcPts val="0"/>
              </a:spcBef>
              <a:spcAft>
                <a:spcPts val="0"/>
              </a:spcAft>
              <a:buClr>
                <a:schemeClr val="accent4"/>
              </a:buClr>
              <a:buSzPts val="4800"/>
              <a:buNone/>
              <a:defRPr sz="4800">
                <a:solidFill>
                  <a:schemeClr val="accent4"/>
                </a:solidFill>
              </a:defRPr>
            </a:lvl8pPr>
            <a:lvl9pPr lvl="8" algn="ctr" rtl="0">
              <a:spcBef>
                <a:spcPts val="0"/>
              </a:spcBef>
              <a:spcAft>
                <a:spcPts val="0"/>
              </a:spcAft>
              <a:buClr>
                <a:schemeClr val="accent4"/>
              </a:buClr>
              <a:buSzPts val="4800"/>
              <a:buNone/>
              <a:defRPr sz="4800">
                <a:solidFill>
                  <a:schemeClr val="accent4"/>
                </a:solidFill>
              </a:defRPr>
            </a:lvl9pPr>
          </a:lstStyle>
          <a:p>
            <a:endParaRPr/>
          </a:p>
        </p:txBody>
      </p:sp>
    </p:spTree>
    <p:extLst>
      <p:ext uri="{BB962C8B-B14F-4D97-AF65-F5344CB8AC3E}">
        <p14:creationId xmlns:p14="http://schemas.microsoft.com/office/powerpoint/2010/main" val="357911399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5"/>
        </a:solidFill>
        <a:effectLst/>
      </p:bgPr>
    </p:bg>
    <p:spTree>
      <p:nvGrpSpPr>
        <p:cNvPr id="1" name="Shape 19"/>
        <p:cNvGrpSpPr/>
        <p:nvPr/>
      </p:nvGrpSpPr>
      <p:grpSpPr>
        <a:xfrm>
          <a:off x="0" y="0"/>
          <a:ext cx="0" cy="0"/>
          <a:chOff x="0" y="0"/>
          <a:chExt cx="0" cy="0"/>
        </a:xfrm>
      </p:grpSpPr>
      <p:sp>
        <p:nvSpPr>
          <p:cNvPr id="20" name="Google Shape;20;p3"/>
          <p:cNvSpPr txBox="1">
            <a:spLocks noGrp="1"/>
          </p:cNvSpPr>
          <p:nvPr>
            <p:ph type="title"/>
          </p:nvPr>
        </p:nvSpPr>
        <p:spPr>
          <a:xfrm>
            <a:off x="4756400" y="2419000"/>
            <a:ext cx="4045200" cy="841800"/>
          </a:xfrm>
          <a:prstGeom prst="rect">
            <a:avLst/>
          </a:prstGeom>
        </p:spPr>
        <p:txBody>
          <a:bodyPr spcFirstLastPara="1" wrap="square" lIns="91425" tIns="91425" rIns="91425" bIns="91425" anchor="b" anchorCtr="0">
            <a:noAutofit/>
          </a:bodyPr>
          <a:lstStyle>
            <a:lvl1pPr lvl="0">
              <a:spcBef>
                <a:spcPts val="0"/>
              </a:spcBef>
              <a:spcAft>
                <a:spcPts val="0"/>
              </a:spcAft>
              <a:buClr>
                <a:schemeClr val="accent4"/>
              </a:buClr>
              <a:buSzPts val="6000"/>
              <a:buNone/>
              <a:defRPr sz="6000">
                <a:solidFill>
                  <a:schemeClr val="accent4"/>
                </a:solidFill>
              </a:defRPr>
            </a:lvl1pPr>
            <a:lvl2pPr lvl="1">
              <a:spcBef>
                <a:spcPts val="0"/>
              </a:spcBef>
              <a:spcAft>
                <a:spcPts val="0"/>
              </a:spcAft>
              <a:buClr>
                <a:schemeClr val="accent4"/>
              </a:buClr>
              <a:buSzPts val="6000"/>
              <a:buNone/>
              <a:defRPr sz="6000">
                <a:solidFill>
                  <a:schemeClr val="accent4"/>
                </a:solidFill>
              </a:defRPr>
            </a:lvl2pPr>
            <a:lvl3pPr lvl="2">
              <a:spcBef>
                <a:spcPts val="0"/>
              </a:spcBef>
              <a:spcAft>
                <a:spcPts val="0"/>
              </a:spcAft>
              <a:buClr>
                <a:schemeClr val="accent4"/>
              </a:buClr>
              <a:buSzPts val="6000"/>
              <a:buNone/>
              <a:defRPr sz="6000">
                <a:solidFill>
                  <a:schemeClr val="accent4"/>
                </a:solidFill>
              </a:defRPr>
            </a:lvl3pPr>
            <a:lvl4pPr lvl="3">
              <a:spcBef>
                <a:spcPts val="0"/>
              </a:spcBef>
              <a:spcAft>
                <a:spcPts val="0"/>
              </a:spcAft>
              <a:buClr>
                <a:schemeClr val="accent4"/>
              </a:buClr>
              <a:buSzPts val="6000"/>
              <a:buNone/>
              <a:defRPr sz="6000">
                <a:solidFill>
                  <a:schemeClr val="accent4"/>
                </a:solidFill>
              </a:defRPr>
            </a:lvl4pPr>
            <a:lvl5pPr lvl="4">
              <a:spcBef>
                <a:spcPts val="0"/>
              </a:spcBef>
              <a:spcAft>
                <a:spcPts val="0"/>
              </a:spcAft>
              <a:buClr>
                <a:schemeClr val="accent4"/>
              </a:buClr>
              <a:buSzPts val="6000"/>
              <a:buNone/>
              <a:defRPr sz="6000">
                <a:solidFill>
                  <a:schemeClr val="accent4"/>
                </a:solidFill>
              </a:defRPr>
            </a:lvl5pPr>
            <a:lvl6pPr lvl="5">
              <a:spcBef>
                <a:spcPts val="0"/>
              </a:spcBef>
              <a:spcAft>
                <a:spcPts val="0"/>
              </a:spcAft>
              <a:buClr>
                <a:schemeClr val="accent4"/>
              </a:buClr>
              <a:buSzPts val="6000"/>
              <a:buNone/>
              <a:defRPr sz="6000">
                <a:solidFill>
                  <a:schemeClr val="accent4"/>
                </a:solidFill>
              </a:defRPr>
            </a:lvl6pPr>
            <a:lvl7pPr lvl="6">
              <a:spcBef>
                <a:spcPts val="0"/>
              </a:spcBef>
              <a:spcAft>
                <a:spcPts val="0"/>
              </a:spcAft>
              <a:buClr>
                <a:schemeClr val="accent4"/>
              </a:buClr>
              <a:buSzPts val="6000"/>
              <a:buNone/>
              <a:defRPr sz="6000">
                <a:solidFill>
                  <a:schemeClr val="accent4"/>
                </a:solidFill>
              </a:defRPr>
            </a:lvl7pPr>
            <a:lvl8pPr lvl="7">
              <a:spcBef>
                <a:spcPts val="0"/>
              </a:spcBef>
              <a:spcAft>
                <a:spcPts val="0"/>
              </a:spcAft>
              <a:buClr>
                <a:schemeClr val="accent4"/>
              </a:buClr>
              <a:buSzPts val="6000"/>
              <a:buNone/>
              <a:defRPr sz="6000">
                <a:solidFill>
                  <a:schemeClr val="accent4"/>
                </a:solidFill>
              </a:defRPr>
            </a:lvl8pPr>
            <a:lvl9pPr lvl="8">
              <a:spcBef>
                <a:spcPts val="0"/>
              </a:spcBef>
              <a:spcAft>
                <a:spcPts val="0"/>
              </a:spcAft>
              <a:buClr>
                <a:schemeClr val="accent4"/>
              </a:buClr>
              <a:buSzPts val="6000"/>
              <a:buNone/>
              <a:defRPr sz="6000">
                <a:solidFill>
                  <a:schemeClr val="accent4"/>
                </a:solidFill>
              </a:defRPr>
            </a:lvl9pPr>
          </a:lstStyle>
          <a:p>
            <a:endParaRPr/>
          </a:p>
        </p:txBody>
      </p:sp>
      <p:sp>
        <p:nvSpPr>
          <p:cNvPr id="21" name="Google Shape;21;p3"/>
          <p:cNvSpPr txBox="1">
            <a:spLocks noGrp="1"/>
          </p:cNvSpPr>
          <p:nvPr>
            <p:ph type="subTitle" idx="1"/>
          </p:nvPr>
        </p:nvSpPr>
        <p:spPr>
          <a:xfrm>
            <a:off x="4756400" y="3152475"/>
            <a:ext cx="4045200" cy="1235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4"/>
              </a:buClr>
              <a:buSzPts val="2100"/>
              <a:buNone/>
              <a:defRPr sz="2100">
                <a:solidFill>
                  <a:schemeClr val="accent4"/>
                </a:solidFill>
              </a:defRPr>
            </a:lvl1pPr>
            <a:lvl2pPr lvl="1" rtl="0">
              <a:lnSpc>
                <a:spcPct val="100000"/>
              </a:lnSpc>
              <a:spcBef>
                <a:spcPts val="0"/>
              </a:spcBef>
              <a:spcAft>
                <a:spcPts val="0"/>
              </a:spcAft>
              <a:buClr>
                <a:schemeClr val="accent4"/>
              </a:buClr>
              <a:buSzPts val="2100"/>
              <a:buNone/>
              <a:defRPr sz="2100">
                <a:solidFill>
                  <a:schemeClr val="accent4"/>
                </a:solidFill>
              </a:defRPr>
            </a:lvl2pPr>
            <a:lvl3pPr lvl="2" rtl="0">
              <a:lnSpc>
                <a:spcPct val="100000"/>
              </a:lnSpc>
              <a:spcBef>
                <a:spcPts val="0"/>
              </a:spcBef>
              <a:spcAft>
                <a:spcPts val="0"/>
              </a:spcAft>
              <a:buClr>
                <a:schemeClr val="accent4"/>
              </a:buClr>
              <a:buSzPts val="2100"/>
              <a:buNone/>
              <a:defRPr sz="2100">
                <a:solidFill>
                  <a:schemeClr val="accent4"/>
                </a:solidFill>
              </a:defRPr>
            </a:lvl3pPr>
            <a:lvl4pPr lvl="3" rtl="0">
              <a:lnSpc>
                <a:spcPct val="100000"/>
              </a:lnSpc>
              <a:spcBef>
                <a:spcPts val="0"/>
              </a:spcBef>
              <a:spcAft>
                <a:spcPts val="0"/>
              </a:spcAft>
              <a:buClr>
                <a:schemeClr val="accent4"/>
              </a:buClr>
              <a:buSzPts val="2100"/>
              <a:buNone/>
              <a:defRPr sz="2100">
                <a:solidFill>
                  <a:schemeClr val="accent4"/>
                </a:solidFill>
              </a:defRPr>
            </a:lvl4pPr>
            <a:lvl5pPr lvl="4" rtl="0">
              <a:lnSpc>
                <a:spcPct val="100000"/>
              </a:lnSpc>
              <a:spcBef>
                <a:spcPts val="0"/>
              </a:spcBef>
              <a:spcAft>
                <a:spcPts val="0"/>
              </a:spcAft>
              <a:buClr>
                <a:schemeClr val="accent4"/>
              </a:buClr>
              <a:buSzPts val="2100"/>
              <a:buNone/>
              <a:defRPr sz="2100">
                <a:solidFill>
                  <a:schemeClr val="accent4"/>
                </a:solidFill>
              </a:defRPr>
            </a:lvl5pPr>
            <a:lvl6pPr lvl="5" rtl="0">
              <a:lnSpc>
                <a:spcPct val="100000"/>
              </a:lnSpc>
              <a:spcBef>
                <a:spcPts val="0"/>
              </a:spcBef>
              <a:spcAft>
                <a:spcPts val="0"/>
              </a:spcAft>
              <a:buClr>
                <a:schemeClr val="accent4"/>
              </a:buClr>
              <a:buSzPts val="2100"/>
              <a:buNone/>
              <a:defRPr sz="2100">
                <a:solidFill>
                  <a:schemeClr val="accent4"/>
                </a:solidFill>
              </a:defRPr>
            </a:lvl6pPr>
            <a:lvl7pPr lvl="6" rtl="0">
              <a:lnSpc>
                <a:spcPct val="100000"/>
              </a:lnSpc>
              <a:spcBef>
                <a:spcPts val="0"/>
              </a:spcBef>
              <a:spcAft>
                <a:spcPts val="0"/>
              </a:spcAft>
              <a:buClr>
                <a:schemeClr val="accent4"/>
              </a:buClr>
              <a:buSzPts val="2100"/>
              <a:buNone/>
              <a:defRPr sz="2100">
                <a:solidFill>
                  <a:schemeClr val="accent4"/>
                </a:solidFill>
              </a:defRPr>
            </a:lvl7pPr>
            <a:lvl8pPr lvl="7" rtl="0">
              <a:lnSpc>
                <a:spcPct val="100000"/>
              </a:lnSpc>
              <a:spcBef>
                <a:spcPts val="0"/>
              </a:spcBef>
              <a:spcAft>
                <a:spcPts val="0"/>
              </a:spcAft>
              <a:buClr>
                <a:schemeClr val="accent4"/>
              </a:buClr>
              <a:buSzPts val="2100"/>
              <a:buNone/>
              <a:defRPr sz="2100">
                <a:solidFill>
                  <a:schemeClr val="accent4"/>
                </a:solidFill>
              </a:defRPr>
            </a:lvl8pPr>
            <a:lvl9pPr lvl="8" rtl="0">
              <a:lnSpc>
                <a:spcPct val="100000"/>
              </a:lnSpc>
              <a:spcBef>
                <a:spcPts val="0"/>
              </a:spcBef>
              <a:spcAft>
                <a:spcPts val="0"/>
              </a:spcAft>
              <a:buClr>
                <a:schemeClr val="accent4"/>
              </a:buClr>
              <a:buSzPts val="2100"/>
              <a:buNone/>
              <a:defRPr sz="2100">
                <a:solidFill>
                  <a:schemeClr val="accent4"/>
                </a:solidFill>
              </a:defRPr>
            </a:lvl9pPr>
          </a:lstStyle>
          <a:p>
            <a:endParaRPr/>
          </a:p>
        </p:txBody>
      </p:sp>
      <p:sp>
        <p:nvSpPr>
          <p:cNvPr id="22" name="Google Shape;22;p3"/>
          <p:cNvSpPr txBox="1">
            <a:spLocks noGrp="1"/>
          </p:cNvSpPr>
          <p:nvPr>
            <p:ph type="title" idx="2" hasCustomPrompt="1"/>
          </p:nvPr>
        </p:nvSpPr>
        <p:spPr>
          <a:xfrm>
            <a:off x="4756400" y="1341775"/>
            <a:ext cx="4376700" cy="841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4"/>
              </a:buClr>
              <a:buSzPts val="7200"/>
              <a:buNone/>
              <a:defRPr sz="7200">
                <a:solidFill>
                  <a:schemeClr val="accent4"/>
                </a:solidFill>
              </a:defRPr>
            </a:lvl1pPr>
            <a:lvl2pPr lvl="1" rtl="0">
              <a:spcBef>
                <a:spcPts val="0"/>
              </a:spcBef>
              <a:spcAft>
                <a:spcPts val="0"/>
              </a:spcAft>
              <a:buClr>
                <a:schemeClr val="accent4"/>
              </a:buClr>
              <a:buSzPts val="7200"/>
              <a:buNone/>
              <a:defRPr sz="7200">
                <a:solidFill>
                  <a:schemeClr val="accent4"/>
                </a:solidFill>
              </a:defRPr>
            </a:lvl2pPr>
            <a:lvl3pPr lvl="2" rtl="0">
              <a:spcBef>
                <a:spcPts val="0"/>
              </a:spcBef>
              <a:spcAft>
                <a:spcPts val="0"/>
              </a:spcAft>
              <a:buClr>
                <a:schemeClr val="accent4"/>
              </a:buClr>
              <a:buSzPts val="7200"/>
              <a:buNone/>
              <a:defRPr sz="7200">
                <a:solidFill>
                  <a:schemeClr val="accent4"/>
                </a:solidFill>
              </a:defRPr>
            </a:lvl3pPr>
            <a:lvl4pPr lvl="3" rtl="0">
              <a:spcBef>
                <a:spcPts val="0"/>
              </a:spcBef>
              <a:spcAft>
                <a:spcPts val="0"/>
              </a:spcAft>
              <a:buClr>
                <a:schemeClr val="accent4"/>
              </a:buClr>
              <a:buSzPts val="7200"/>
              <a:buNone/>
              <a:defRPr sz="7200">
                <a:solidFill>
                  <a:schemeClr val="accent4"/>
                </a:solidFill>
              </a:defRPr>
            </a:lvl4pPr>
            <a:lvl5pPr lvl="4" rtl="0">
              <a:spcBef>
                <a:spcPts val="0"/>
              </a:spcBef>
              <a:spcAft>
                <a:spcPts val="0"/>
              </a:spcAft>
              <a:buClr>
                <a:schemeClr val="accent4"/>
              </a:buClr>
              <a:buSzPts val="7200"/>
              <a:buNone/>
              <a:defRPr sz="7200">
                <a:solidFill>
                  <a:schemeClr val="accent4"/>
                </a:solidFill>
              </a:defRPr>
            </a:lvl5pPr>
            <a:lvl6pPr lvl="5" rtl="0">
              <a:spcBef>
                <a:spcPts val="0"/>
              </a:spcBef>
              <a:spcAft>
                <a:spcPts val="0"/>
              </a:spcAft>
              <a:buClr>
                <a:schemeClr val="accent4"/>
              </a:buClr>
              <a:buSzPts val="7200"/>
              <a:buNone/>
              <a:defRPr sz="7200">
                <a:solidFill>
                  <a:schemeClr val="accent4"/>
                </a:solidFill>
              </a:defRPr>
            </a:lvl6pPr>
            <a:lvl7pPr lvl="6" rtl="0">
              <a:spcBef>
                <a:spcPts val="0"/>
              </a:spcBef>
              <a:spcAft>
                <a:spcPts val="0"/>
              </a:spcAft>
              <a:buClr>
                <a:schemeClr val="accent4"/>
              </a:buClr>
              <a:buSzPts val="7200"/>
              <a:buNone/>
              <a:defRPr sz="7200">
                <a:solidFill>
                  <a:schemeClr val="accent4"/>
                </a:solidFill>
              </a:defRPr>
            </a:lvl7pPr>
            <a:lvl8pPr lvl="7" rtl="0">
              <a:spcBef>
                <a:spcPts val="0"/>
              </a:spcBef>
              <a:spcAft>
                <a:spcPts val="0"/>
              </a:spcAft>
              <a:buClr>
                <a:schemeClr val="accent4"/>
              </a:buClr>
              <a:buSzPts val="7200"/>
              <a:buNone/>
              <a:defRPr sz="7200">
                <a:solidFill>
                  <a:schemeClr val="accent4"/>
                </a:solidFill>
              </a:defRPr>
            </a:lvl8pPr>
            <a:lvl9pPr lvl="8" rtl="0">
              <a:spcBef>
                <a:spcPts val="0"/>
              </a:spcBef>
              <a:spcAft>
                <a:spcPts val="0"/>
              </a:spcAft>
              <a:buClr>
                <a:schemeClr val="accent4"/>
              </a:buClr>
              <a:buSzPts val="7200"/>
              <a:buNone/>
              <a:defRPr sz="7200">
                <a:solidFill>
                  <a:schemeClr val="accent4"/>
                </a:solidFill>
              </a:defRPr>
            </a:lvl9pPr>
          </a:lstStyle>
          <a:p>
            <a:r>
              <a:t>xx%</a:t>
            </a:r>
          </a:p>
        </p:txBody>
      </p:sp>
      <p:sp>
        <p:nvSpPr>
          <p:cNvPr id="23" name="Google Shape;23;p3"/>
          <p:cNvSpPr/>
          <p:nvPr/>
        </p:nvSpPr>
        <p:spPr>
          <a:xfrm rot="-9430979">
            <a:off x="-2340161" y="-406534"/>
            <a:ext cx="4964763" cy="5436306"/>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14191562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5"/>
        </a:solidFill>
        <a:effectLst/>
      </p:bgPr>
    </p:bg>
    <p:spTree>
      <p:nvGrpSpPr>
        <p:cNvPr id="1" name="Shape 24"/>
        <p:cNvGrpSpPr/>
        <p:nvPr/>
      </p:nvGrpSpPr>
      <p:grpSpPr>
        <a:xfrm>
          <a:off x="0" y="0"/>
          <a:ext cx="0" cy="0"/>
          <a:chOff x="0" y="0"/>
          <a:chExt cx="0" cy="0"/>
        </a:xfrm>
      </p:grpSpPr>
      <p:sp>
        <p:nvSpPr>
          <p:cNvPr id="25" name="Google Shape;25;p4"/>
          <p:cNvSpPr/>
          <p:nvPr/>
        </p:nvSpPr>
        <p:spPr>
          <a:xfrm>
            <a:off x="-492974" y="-2343174"/>
            <a:ext cx="9636964" cy="8606003"/>
          </a:xfrm>
          <a:custGeom>
            <a:avLst/>
            <a:gdLst/>
            <a:ahLst/>
            <a:cxnLst/>
            <a:rect l="l" t="t" r="r" b="b"/>
            <a:pathLst>
              <a:path w="234633" h="209532" extrusionOk="0">
                <a:moveTo>
                  <a:pt x="234632" y="0"/>
                </a:moveTo>
                <a:cubicBezTo>
                  <a:pt x="124967" y="4463"/>
                  <a:pt x="121436" y="20748"/>
                  <a:pt x="121596" y="24813"/>
                </a:cubicBezTo>
                <a:cubicBezTo>
                  <a:pt x="121755" y="28877"/>
                  <a:pt x="124814" y="30471"/>
                  <a:pt x="124814" y="30471"/>
                </a:cubicBezTo>
                <a:cubicBezTo>
                  <a:pt x="124814" y="30471"/>
                  <a:pt x="146977" y="38839"/>
                  <a:pt x="147296" y="38839"/>
                </a:cubicBezTo>
                <a:cubicBezTo>
                  <a:pt x="147615" y="38839"/>
                  <a:pt x="147230" y="54780"/>
                  <a:pt x="147230" y="54780"/>
                </a:cubicBezTo>
                <a:cubicBezTo>
                  <a:pt x="147230" y="54780"/>
                  <a:pt x="142637" y="58366"/>
                  <a:pt x="143036" y="60757"/>
                </a:cubicBezTo>
                <a:cubicBezTo>
                  <a:pt x="143308" y="62387"/>
                  <a:pt x="146123" y="62646"/>
                  <a:pt x="147889" y="62646"/>
                </a:cubicBezTo>
                <a:cubicBezTo>
                  <a:pt x="148715" y="62646"/>
                  <a:pt x="149311" y="62590"/>
                  <a:pt x="149311" y="62590"/>
                </a:cubicBezTo>
                <a:lnTo>
                  <a:pt x="149311" y="65699"/>
                </a:lnTo>
                <a:cubicBezTo>
                  <a:pt x="149311" y="65699"/>
                  <a:pt x="148664" y="64017"/>
                  <a:pt x="146701" y="64017"/>
                </a:cubicBezTo>
                <a:cubicBezTo>
                  <a:pt x="146064" y="64017"/>
                  <a:pt x="145289" y="64194"/>
                  <a:pt x="144352" y="64663"/>
                </a:cubicBezTo>
                <a:cubicBezTo>
                  <a:pt x="140526" y="66575"/>
                  <a:pt x="144572" y="80043"/>
                  <a:pt x="146007" y="82433"/>
                </a:cubicBezTo>
                <a:cubicBezTo>
                  <a:pt x="147441" y="84824"/>
                  <a:pt x="146565" y="97655"/>
                  <a:pt x="148398" y="98293"/>
                </a:cubicBezTo>
                <a:cubicBezTo>
                  <a:pt x="148660" y="98384"/>
                  <a:pt x="148907" y="98423"/>
                  <a:pt x="149139" y="98423"/>
                </a:cubicBezTo>
                <a:cubicBezTo>
                  <a:pt x="150527" y="98423"/>
                  <a:pt x="151347" y="97018"/>
                  <a:pt x="151347" y="97018"/>
                </a:cubicBezTo>
                <a:cubicBezTo>
                  <a:pt x="151347" y="97018"/>
                  <a:pt x="154136" y="105467"/>
                  <a:pt x="154296" y="111205"/>
                </a:cubicBezTo>
                <a:cubicBezTo>
                  <a:pt x="154455" y="116944"/>
                  <a:pt x="156846" y="126667"/>
                  <a:pt x="156846" y="126667"/>
                </a:cubicBezTo>
                <a:cubicBezTo>
                  <a:pt x="156259" y="126550"/>
                  <a:pt x="155728" y="126508"/>
                  <a:pt x="155270" y="126508"/>
                </a:cubicBezTo>
                <a:cubicBezTo>
                  <a:pt x="154173" y="126508"/>
                  <a:pt x="153498" y="126746"/>
                  <a:pt x="153498" y="126746"/>
                </a:cubicBezTo>
                <a:cubicBezTo>
                  <a:pt x="153498" y="126746"/>
                  <a:pt x="150948" y="132565"/>
                  <a:pt x="149991" y="137027"/>
                </a:cubicBezTo>
                <a:cubicBezTo>
                  <a:pt x="149036" y="141491"/>
                  <a:pt x="144572" y="146113"/>
                  <a:pt x="144572" y="146113"/>
                </a:cubicBezTo>
                <a:lnTo>
                  <a:pt x="146326" y="146857"/>
                </a:lnTo>
                <a:cubicBezTo>
                  <a:pt x="144626" y="150470"/>
                  <a:pt x="135699" y="152171"/>
                  <a:pt x="135699" y="152171"/>
                </a:cubicBezTo>
                <a:cubicBezTo>
                  <a:pt x="135699" y="152171"/>
                  <a:pt x="136549" y="150470"/>
                  <a:pt x="136549" y="148983"/>
                </a:cubicBezTo>
                <a:cubicBezTo>
                  <a:pt x="136549" y="148572"/>
                  <a:pt x="136112" y="148421"/>
                  <a:pt x="135449" y="148421"/>
                </a:cubicBezTo>
                <a:cubicBezTo>
                  <a:pt x="133707" y="148421"/>
                  <a:pt x="130401" y="149466"/>
                  <a:pt x="129323" y="149620"/>
                </a:cubicBezTo>
                <a:cubicBezTo>
                  <a:pt x="122747" y="150559"/>
                  <a:pt x="118059" y="151745"/>
                  <a:pt x="118059" y="151745"/>
                </a:cubicBezTo>
                <a:cubicBezTo>
                  <a:pt x="118059" y="151745"/>
                  <a:pt x="108318" y="151110"/>
                  <a:pt x="101690" y="151110"/>
                </a:cubicBezTo>
                <a:cubicBezTo>
                  <a:pt x="98928" y="151110"/>
                  <a:pt x="96707" y="151220"/>
                  <a:pt x="95956" y="151533"/>
                </a:cubicBezTo>
                <a:cubicBezTo>
                  <a:pt x="93405" y="152595"/>
                  <a:pt x="96594" y="155146"/>
                  <a:pt x="96594" y="155146"/>
                </a:cubicBezTo>
                <a:cubicBezTo>
                  <a:pt x="96594" y="155146"/>
                  <a:pt x="95234" y="155316"/>
                  <a:pt x="93140" y="155316"/>
                </a:cubicBezTo>
                <a:cubicBezTo>
                  <a:pt x="89998" y="155316"/>
                  <a:pt x="85203" y="154934"/>
                  <a:pt x="80867" y="153021"/>
                </a:cubicBezTo>
                <a:cubicBezTo>
                  <a:pt x="75794" y="150782"/>
                  <a:pt x="72920" y="150325"/>
                  <a:pt x="69598" y="150325"/>
                </a:cubicBezTo>
                <a:cubicBezTo>
                  <a:pt x="68190" y="150325"/>
                  <a:pt x="66700" y="150407"/>
                  <a:pt x="64928" y="150471"/>
                </a:cubicBezTo>
                <a:cubicBezTo>
                  <a:pt x="58977" y="150683"/>
                  <a:pt x="45588" y="160672"/>
                  <a:pt x="40913" y="161310"/>
                </a:cubicBezTo>
                <a:cubicBezTo>
                  <a:pt x="40548" y="161359"/>
                  <a:pt x="40258" y="161383"/>
                  <a:pt x="40032" y="161383"/>
                </a:cubicBezTo>
                <a:cubicBezTo>
                  <a:pt x="37362" y="161383"/>
                  <a:pt x="43839" y="158036"/>
                  <a:pt x="45800" y="154509"/>
                </a:cubicBezTo>
                <a:cubicBezTo>
                  <a:pt x="47926" y="150683"/>
                  <a:pt x="53452" y="149409"/>
                  <a:pt x="56426" y="146859"/>
                </a:cubicBezTo>
                <a:cubicBezTo>
                  <a:pt x="59402" y="144309"/>
                  <a:pt x="54726" y="138357"/>
                  <a:pt x="62589" y="134744"/>
                </a:cubicBezTo>
                <a:cubicBezTo>
                  <a:pt x="70454" y="131130"/>
                  <a:pt x="72578" y="126029"/>
                  <a:pt x="73216" y="123479"/>
                </a:cubicBezTo>
                <a:cubicBezTo>
                  <a:pt x="73854" y="120928"/>
                  <a:pt x="82354" y="112640"/>
                  <a:pt x="84054" y="111152"/>
                </a:cubicBezTo>
                <a:cubicBezTo>
                  <a:pt x="85754" y="109665"/>
                  <a:pt x="81081" y="106689"/>
                  <a:pt x="81081" y="106689"/>
                </a:cubicBezTo>
                <a:lnTo>
                  <a:pt x="81081" y="106689"/>
                </a:lnTo>
                <a:cubicBezTo>
                  <a:pt x="81405" y="106833"/>
                  <a:pt x="81785" y="106899"/>
                  <a:pt x="82213" y="106899"/>
                </a:cubicBezTo>
                <a:cubicBezTo>
                  <a:pt x="86843" y="106899"/>
                  <a:pt x="97097" y="99161"/>
                  <a:pt x="102544" y="98188"/>
                </a:cubicBezTo>
                <a:cubicBezTo>
                  <a:pt x="108495" y="97126"/>
                  <a:pt x="110408" y="86287"/>
                  <a:pt x="115297" y="84373"/>
                </a:cubicBezTo>
                <a:cubicBezTo>
                  <a:pt x="120184" y="82461"/>
                  <a:pt x="122734" y="76511"/>
                  <a:pt x="122734" y="76511"/>
                </a:cubicBezTo>
                <a:cubicBezTo>
                  <a:pt x="122734" y="76511"/>
                  <a:pt x="129961" y="74385"/>
                  <a:pt x="134211" y="71622"/>
                </a:cubicBezTo>
                <a:cubicBezTo>
                  <a:pt x="138461" y="68860"/>
                  <a:pt x="138461" y="63759"/>
                  <a:pt x="138461" y="63759"/>
                </a:cubicBezTo>
                <a:cubicBezTo>
                  <a:pt x="138461" y="63759"/>
                  <a:pt x="142286" y="60570"/>
                  <a:pt x="140161" y="57170"/>
                </a:cubicBezTo>
                <a:cubicBezTo>
                  <a:pt x="139890" y="56735"/>
                  <a:pt x="139292" y="56543"/>
                  <a:pt x="138428" y="56543"/>
                </a:cubicBezTo>
                <a:cubicBezTo>
                  <a:pt x="132525" y="56543"/>
                  <a:pt x="114167" y="65488"/>
                  <a:pt x="102117" y="67156"/>
                </a:cubicBezTo>
                <a:cubicBezTo>
                  <a:pt x="88303" y="69070"/>
                  <a:pt x="59822" y="88193"/>
                  <a:pt x="59822" y="88193"/>
                </a:cubicBezTo>
                <a:cubicBezTo>
                  <a:pt x="59822" y="88193"/>
                  <a:pt x="59822" y="88193"/>
                  <a:pt x="59822" y="88193"/>
                </a:cubicBezTo>
                <a:cubicBezTo>
                  <a:pt x="59822" y="88193"/>
                  <a:pt x="59790" y="88199"/>
                  <a:pt x="53442" y="90949"/>
                </a:cubicBezTo>
                <a:cubicBezTo>
                  <a:pt x="47065" y="93712"/>
                  <a:pt x="40468" y="100500"/>
                  <a:pt x="40468" y="100500"/>
                </a:cubicBezTo>
                <a:cubicBezTo>
                  <a:pt x="34091" y="101988"/>
                  <a:pt x="13243" y="118115"/>
                  <a:pt x="13243" y="118115"/>
                </a:cubicBezTo>
                <a:lnTo>
                  <a:pt x="0" y="209532"/>
                </a:lnTo>
                <a:lnTo>
                  <a:pt x="234632" y="209532"/>
                </a:lnTo>
                <a:lnTo>
                  <a:pt x="23463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 name="Google Shape;26;p4"/>
          <p:cNvSpPr txBox="1">
            <a:spLocks noGrp="1"/>
          </p:cNvSpPr>
          <p:nvPr>
            <p:ph type="body" idx="1"/>
          </p:nvPr>
        </p:nvSpPr>
        <p:spPr>
          <a:xfrm>
            <a:off x="928075" y="1614550"/>
            <a:ext cx="4693500" cy="2489400"/>
          </a:xfrm>
          <a:prstGeom prst="rect">
            <a:avLst/>
          </a:prstGeom>
        </p:spPr>
        <p:txBody>
          <a:bodyPr spcFirstLastPara="1" wrap="square" lIns="91425" tIns="91425" rIns="91425" bIns="91425" anchor="t" anchorCtr="0">
            <a:noAutofit/>
          </a:bodyPr>
          <a:lstStyle>
            <a:lvl1pPr marL="457189" lvl="0" indent="-330192">
              <a:spcBef>
                <a:spcPts val="0"/>
              </a:spcBef>
              <a:spcAft>
                <a:spcPts val="0"/>
              </a:spcAft>
              <a:buClr>
                <a:schemeClr val="dk2"/>
              </a:buClr>
              <a:buSzPts val="1600"/>
              <a:buChar char="●"/>
              <a:defRPr>
                <a:solidFill>
                  <a:schemeClr val="dk2"/>
                </a:solidFill>
              </a:defRPr>
            </a:lvl1pPr>
            <a:lvl2pPr marL="914378" lvl="1" indent="-330192">
              <a:spcBef>
                <a:spcPts val="1600"/>
              </a:spcBef>
              <a:spcAft>
                <a:spcPts val="0"/>
              </a:spcAft>
              <a:buClr>
                <a:schemeClr val="dk2"/>
              </a:buClr>
              <a:buSzPts val="1600"/>
              <a:buChar char="○"/>
              <a:defRPr sz="1600">
                <a:solidFill>
                  <a:schemeClr val="dk2"/>
                </a:solidFill>
              </a:defRPr>
            </a:lvl2pPr>
            <a:lvl3pPr marL="1371566" lvl="2" indent="-330192">
              <a:spcBef>
                <a:spcPts val="1600"/>
              </a:spcBef>
              <a:spcAft>
                <a:spcPts val="0"/>
              </a:spcAft>
              <a:buClr>
                <a:schemeClr val="dk2"/>
              </a:buClr>
              <a:buSzPts val="1600"/>
              <a:buChar char="■"/>
              <a:defRPr sz="1600">
                <a:solidFill>
                  <a:schemeClr val="dk2"/>
                </a:solidFill>
              </a:defRPr>
            </a:lvl3pPr>
            <a:lvl4pPr marL="1828754" lvl="3" indent="-330192">
              <a:spcBef>
                <a:spcPts val="1600"/>
              </a:spcBef>
              <a:spcAft>
                <a:spcPts val="0"/>
              </a:spcAft>
              <a:buClr>
                <a:schemeClr val="dk2"/>
              </a:buClr>
              <a:buSzPts val="1600"/>
              <a:buChar char="●"/>
              <a:defRPr sz="1600">
                <a:solidFill>
                  <a:schemeClr val="dk2"/>
                </a:solidFill>
              </a:defRPr>
            </a:lvl4pPr>
            <a:lvl5pPr marL="2285943" lvl="4" indent="-330192">
              <a:spcBef>
                <a:spcPts val="1600"/>
              </a:spcBef>
              <a:spcAft>
                <a:spcPts val="0"/>
              </a:spcAft>
              <a:buClr>
                <a:schemeClr val="dk2"/>
              </a:buClr>
              <a:buSzPts val="1600"/>
              <a:buChar char="○"/>
              <a:defRPr sz="1600">
                <a:solidFill>
                  <a:schemeClr val="dk2"/>
                </a:solidFill>
              </a:defRPr>
            </a:lvl5pPr>
            <a:lvl6pPr marL="2743132" lvl="5" indent="-330192">
              <a:spcBef>
                <a:spcPts val="1600"/>
              </a:spcBef>
              <a:spcAft>
                <a:spcPts val="0"/>
              </a:spcAft>
              <a:buClr>
                <a:schemeClr val="dk2"/>
              </a:buClr>
              <a:buSzPts val="1600"/>
              <a:buChar char="■"/>
              <a:defRPr sz="1600">
                <a:solidFill>
                  <a:schemeClr val="dk2"/>
                </a:solidFill>
              </a:defRPr>
            </a:lvl6pPr>
            <a:lvl7pPr marL="3200320" lvl="6" indent="-330192">
              <a:spcBef>
                <a:spcPts val="1600"/>
              </a:spcBef>
              <a:spcAft>
                <a:spcPts val="0"/>
              </a:spcAft>
              <a:buClr>
                <a:schemeClr val="dk2"/>
              </a:buClr>
              <a:buSzPts val="1600"/>
              <a:buChar char="●"/>
              <a:defRPr sz="1600">
                <a:solidFill>
                  <a:schemeClr val="dk2"/>
                </a:solidFill>
              </a:defRPr>
            </a:lvl7pPr>
            <a:lvl8pPr marL="3657509" lvl="7" indent="-330192">
              <a:spcBef>
                <a:spcPts val="1600"/>
              </a:spcBef>
              <a:spcAft>
                <a:spcPts val="0"/>
              </a:spcAft>
              <a:buClr>
                <a:schemeClr val="dk2"/>
              </a:buClr>
              <a:buSzPts val="1600"/>
              <a:buChar char="○"/>
              <a:defRPr sz="1600">
                <a:solidFill>
                  <a:schemeClr val="dk2"/>
                </a:solidFill>
              </a:defRPr>
            </a:lvl8pPr>
            <a:lvl9pPr marL="4114697" lvl="8" indent="-330192">
              <a:spcBef>
                <a:spcPts val="1600"/>
              </a:spcBef>
              <a:spcAft>
                <a:spcPts val="1600"/>
              </a:spcAft>
              <a:buClr>
                <a:schemeClr val="dk2"/>
              </a:buClr>
              <a:buSzPts val="1600"/>
              <a:buChar char="■"/>
              <a:defRPr sz="1600">
                <a:solidFill>
                  <a:schemeClr val="dk2"/>
                </a:solidFill>
              </a:defRPr>
            </a:lvl9pPr>
          </a:lstStyle>
          <a:p>
            <a:endParaRPr/>
          </a:p>
        </p:txBody>
      </p:sp>
      <p:sp>
        <p:nvSpPr>
          <p:cNvPr id="27" name="Google Shape;27;p4"/>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Tree>
    <p:extLst>
      <p:ext uri="{BB962C8B-B14F-4D97-AF65-F5344CB8AC3E}">
        <p14:creationId xmlns:p14="http://schemas.microsoft.com/office/powerpoint/2010/main" val="102765225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6"/>
        </a:solidFill>
        <a:effectLst/>
      </p:bgPr>
    </p:bg>
    <p:spTree>
      <p:nvGrpSpPr>
        <p:cNvPr id="1" name="Shape 28"/>
        <p:cNvGrpSpPr/>
        <p:nvPr/>
      </p:nvGrpSpPr>
      <p:grpSpPr>
        <a:xfrm>
          <a:off x="0" y="0"/>
          <a:ext cx="0" cy="0"/>
          <a:chOff x="0" y="0"/>
          <a:chExt cx="0" cy="0"/>
        </a:xfrm>
      </p:grpSpPr>
      <p:sp>
        <p:nvSpPr>
          <p:cNvPr id="29" name="Google Shape;29;p5"/>
          <p:cNvSpPr/>
          <p:nvPr/>
        </p:nvSpPr>
        <p:spPr>
          <a:xfrm rot="1083411">
            <a:off x="6401873" y="-93644"/>
            <a:ext cx="4868376" cy="5330764"/>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 name="Google Shape;30;p5"/>
          <p:cNvSpPr/>
          <p:nvPr/>
        </p:nvSpPr>
        <p:spPr>
          <a:xfrm>
            <a:off x="-230075" y="-93625"/>
            <a:ext cx="4868336" cy="5330720"/>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 name="Google Shape;31;p5"/>
          <p:cNvSpPr txBox="1">
            <a:spLocks noGrp="1"/>
          </p:cNvSpPr>
          <p:nvPr>
            <p:ph type="body" idx="1"/>
          </p:nvPr>
        </p:nvSpPr>
        <p:spPr>
          <a:xfrm>
            <a:off x="778202" y="1970625"/>
            <a:ext cx="3561900" cy="26745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Char char="●"/>
              <a:defRPr sz="1400"/>
            </a:lvl1pPr>
            <a:lvl2pPr marL="914378"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2"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32" name="Google Shape;32;p5"/>
          <p:cNvSpPr txBox="1">
            <a:spLocks noGrp="1"/>
          </p:cNvSpPr>
          <p:nvPr>
            <p:ph type="body" idx="2"/>
          </p:nvPr>
        </p:nvSpPr>
        <p:spPr>
          <a:xfrm>
            <a:off x="4803898" y="1970625"/>
            <a:ext cx="3561900" cy="26745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Char char="●"/>
              <a:defRPr sz="1400"/>
            </a:lvl1pPr>
            <a:lvl2pPr marL="914378"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2"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33" name="Google Shape;33;p5"/>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34" name="Google Shape;34;p5"/>
          <p:cNvSpPr txBox="1">
            <a:spLocks noGrp="1"/>
          </p:cNvSpPr>
          <p:nvPr>
            <p:ph type="title" idx="3"/>
          </p:nvPr>
        </p:nvSpPr>
        <p:spPr>
          <a:xfrm>
            <a:off x="778202" y="1312925"/>
            <a:ext cx="23373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4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5" name="Google Shape;35;p5"/>
          <p:cNvSpPr txBox="1">
            <a:spLocks noGrp="1"/>
          </p:cNvSpPr>
          <p:nvPr>
            <p:ph type="title" idx="4"/>
          </p:nvPr>
        </p:nvSpPr>
        <p:spPr>
          <a:xfrm>
            <a:off x="4803902" y="1312925"/>
            <a:ext cx="23373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4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Tree>
    <p:extLst>
      <p:ext uri="{BB962C8B-B14F-4D97-AF65-F5344CB8AC3E}">
        <p14:creationId xmlns:p14="http://schemas.microsoft.com/office/powerpoint/2010/main" val="11976695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6"/>
        </a:solidFill>
        <a:effectLst/>
      </p:bgPr>
    </p:bg>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38" name="Google Shape;38;p6"/>
          <p:cNvSpPr/>
          <p:nvPr/>
        </p:nvSpPr>
        <p:spPr>
          <a:xfrm rot="1365150">
            <a:off x="-2745332" y="-316405"/>
            <a:ext cx="4868373" cy="5330761"/>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18348115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2"/>
        <p:cNvGrpSpPr/>
        <p:nvPr/>
      </p:nvGrpSpPr>
      <p:grpSpPr>
        <a:xfrm>
          <a:off x="0" y="0"/>
          <a:ext cx="0" cy="0"/>
          <a:chOff x="0" y="0"/>
          <a:chExt cx="0" cy="0"/>
        </a:xfrm>
      </p:grpSpPr>
      <p:sp>
        <p:nvSpPr>
          <p:cNvPr id="23" name="Google Shape;23;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24" name="Google Shape;24;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1388100" y="408600"/>
            <a:ext cx="6367800" cy="40908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4800">
                <a:solidFill>
                  <a:schemeClr val="accent1"/>
                </a:solidFill>
              </a:defRPr>
            </a:lvl1pPr>
            <a:lvl2pPr lvl="1" algn="ctr">
              <a:spcBef>
                <a:spcPts val="0"/>
              </a:spcBef>
              <a:spcAft>
                <a:spcPts val="0"/>
              </a:spcAft>
              <a:buClr>
                <a:schemeClr val="accent1"/>
              </a:buClr>
              <a:buSzPts val="4800"/>
              <a:buNone/>
              <a:defRPr sz="4800">
                <a:solidFill>
                  <a:schemeClr val="accent1"/>
                </a:solidFill>
              </a:defRPr>
            </a:lvl2pPr>
            <a:lvl3pPr lvl="2" algn="ctr">
              <a:spcBef>
                <a:spcPts val="0"/>
              </a:spcBef>
              <a:spcAft>
                <a:spcPts val="0"/>
              </a:spcAft>
              <a:buClr>
                <a:schemeClr val="accent1"/>
              </a:buClr>
              <a:buSzPts val="4800"/>
              <a:buNone/>
              <a:defRPr sz="4800">
                <a:solidFill>
                  <a:schemeClr val="accent1"/>
                </a:solidFill>
              </a:defRPr>
            </a:lvl3pPr>
            <a:lvl4pPr lvl="3" algn="ctr">
              <a:spcBef>
                <a:spcPts val="0"/>
              </a:spcBef>
              <a:spcAft>
                <a:spcPts val="0"/>
              </a:spcAft>
              <a:buClr>
                <a:schemeClr val="accent1"/>
              </a:buClr>
              <a:buSzPts val="4800"/>
              <a:buNone/>
              <a:defRPr sz="4800">
                <a:solidFill>
                  <a:schemeClr val="accent1"/>
                </a:solidFill>
              </a:defRPr>
            </a:lvl4pPr>
            <a:lvl5pPr lvl="4" algn="ctr">
              <a:spcBef>
                <a:spcPts val="0"/>
              </a:spcBef>
              <a:spcAft>
                <a:spcPts val="0"/>
              </a:spcAft>
              <a:buClr>
                <a:schemeClr val="accent1"/>
              </a:buClr>
              <a:buSzPts val="4800"/>
              <a:buNone/>
              <a:defRPr sz="4800">
                <a:solidFill>
                  <a:schemeClr val="accent1"/>
                </a:solidFill>
              </a:defRPr>
            </a:lvl5pPr>
            <a:lvl6pPr lvl="5" algn="ctr">
              <a:spcBef>
                <a:spcPts val="0"/>
              </a:spcBef>
              <a:spcAft>
                <a:spcPts val="0"/>
              </a:spcAft>
              <a:buClr>
                <a:schemeClr val="accent1"/>
              </a:buClr>
              <a:buSzPts val="4800"/>
              <a:buNone/>
              <a:defRPr sz="4800">
                <a:solidFill>
                  <a:schemeClr val="accent1"/>
                </a:solidFill>
              </a:defRPr>
            </a:lvl6pPr>
            <a:lvl7pPr lvl="6" algn="ctr">
              <a:spcBef>
                <a:spcPts val="0"/>
              </a:spcBef>
              <a:spcAft>
                <a:spcPts val="0"/>
              </a:spcAft>
              <a:buClr>
                <a:schemeClr val="accent1"/>
              </a:buClr>
              <a:buSzPts val="4800"/>
              <a:buNone/>
              <a:defRPr sz="4800">
                <a:solidFill>
                  <a:schemeClr val="accent1"/>
                </a:solidFill>
              </a:defRPr>
            </a:lvl7pPr>
            <a:lvl8pPr lvl="7" algn="ctr">
              <a:spcBef>
                <a:spcPts val="0"/>
              </a:spcBef>
              <a:spcAft>
                <a:spcPts val="0"/>
              </a:spcAft>
              <a:buClr>
                <a:schemeClr val="accent1"/>
              </a:buClr>
              <a:buSzPts val="4800"/>
              <a:buNone/>
              <a:defRPr sz="4800">
                <a:solidFill>
                  <a:schemeClr val="accent1"/>
                </a:solidFill>
              </a:defRPr>
            </a:lvl8pPr>
            <a:lvl9pPr lvl="8" algn="ctr">
              <a:spcBef>
                <a:spcPts val="0"/>
              </a:spcBef>
              <a:spcAft>
                <a:spcPts val="0"/>
              </a:spcAft>
              <a:buClr>
                <a:schemeClr val="accent1"/>
              </a:buClr>
              <a:buSzPts val="4800"/>
              <a:buNone/>
              <a:defRPr sz="4800">
                <a:solidFill>
                  <a:schemeClr val="accent1"/>
                </a:solidFill>
              </a:defRPr>
            </a:lvl9pPr>
          </a:lstStyle>
          <a:p>
            <a:endParaRPr/>
          </a:p>
        </p:txBody>
      </p:sp>
      <p:sp>
        <p:nvSpPr>
          <p:cNvPr id="44" name="Google Shape;44;p8"/>
          <p:cNvSpPr/>
          <p:nvPr/>
        </p:nvSpPr>
        <p:spPr>
          <a:xfrm rot="-9430979">
            <a:off x="6575239" y="-406534"/>
            <a:ext cx="4964763" cy="5436306"/>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88120046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5"/>
        </a:solidFill>
        <a:effectLst/>
      </p:bgPr>
    </p:bg>
    <p:spTree>
      <p:nvGrpSpPr>
        <p:cNvPr id="1" name="Shape 45"/>
        <p:cNvGrpSpPr/>
        <p:nvPr/>
      </p:nvGrpSpPr>
      <p:grpSpPr>
        <a:xfrm>
          <a:off x="0" y="0"/>
          <a:ext cx="0" cy="0"/>
          <a:chOff x="0" y="0"/>
          <a:chExt cx="0" cy="0"/>
        </a:xfrm>
      </p:grpSpPr>
      <p:sp>
        <p:nvSpPr>
          <p:cNvPr id="46" name="Google Shape;46;p9"/>
          <p:cNvSpPr/>
          <p:nvPr/>
        </p:nvSpPr>
        <p:spPr>
          <a:xfrm>
            <a:off x="-589700" y="-451300"/>
            <a:ext cx="9834642" cy="5686698"/>
          </a:xfrm>
          <a:custGeom>
            <a:avLst/>
            <a:gdLst/>
            <a:ahLst/>
            <a:cxnLst/>
            <a:rect l="l" t="t" r="r" b="b"/>
            <a:pathLst>
              <a:path w="234633" h="209532" extrusionOk="0">
                <a:moveTo>
                  <a:pt x="234632" y="0"/>
                </a:moveTo>
                <a:cubicBezTo>
                  <a:pt x="124967" y="4463"/>
                  <a:pt x="121436" y="20748"/>
                  <a:pt x="121596" y="24813"/>
                </a:cubicBezTo>
                <a:cubicBezTo>
                  <a:pt x="121755" y="28877"/>
                  <a:pt x="124814" y="30471"/>
                  <a:pt x="124814" y="30471"/>
                </a:cubicBezTo>
                <a:cubicBezTo>
                  <a:pt x="124814" y="30471"/>
                  <a:pt x="146977" y="38839"/>
                  <a:pt x="147296" y="38839"/>
                </a:cubicBezTo>
                <a:cubicBezTo>
                  <a:pt x="147615" y="38839"/>
                  <a:pt x="147230" y="54780"/>
                  <a:pt x="147230" y="54780"/>
                </a:cubicBezTo>
                <a:cubicBezTo>
                  <a:pt x="147230" y="54780"/>
                  <a:pt x="142637" y="58366"/>
                  <a:pt x="143036" y="60757"/>
                </a:cubicBezTo>
                <a:cubicBezTo>
                  <a:pt x="143308" y="62387"/>
                  <a:pt x="146123" y="62646"/>
                  <a:pt x="147889" y="62646"/>
                </a:cubicBezTo>
                <a:cubicBezTo>
                  <a:pt x="148715" y="62646"/>
                  <a:pt x="149311" y="62590"/>
                  <a:pt x="149311" y="62590"/>
                </a:cubicBezTo>
                <a:lnTo>
                  <a:pt x="149311" y="65699"/>
                </a:lnTo>
                <a:cubicBezTo>
                  <a:pt x="149311" y="65699"/>
                  <a:pt x="148664" y="64017"/>
                  <a:pt x="146701" y="64017"/>
                </a:cubicBezTo>
                <a:cubicBezTo>
                  <a:pt x="146064" y="64017"/>
                  <a:pt x="145289" y="64194"/>
                  <a:pt x="144352" y="64663"/>
                </a:cubicBezTo>
                <a:cubicBezTo>
                  <a:pt x="140526" y="66575"/>
                  <a:pt x="144572" y="80043"/>
                  <a:pt x="146007" y="82433"/>
                </a:cubicBezTo>
                <a:cubicBezTo>
                  <a:pt x="147441" y="84824"/>
                  <a:pt x="146565" y="97655"/>
                  <a:pt x="148398" y="98293"/>
                </a:cubicBezTo>
                <a:cubicBezTo>
                  <a:pt x="148660" y="98384"/>
                  <a:pt x="148907" y="98423"/>
                  <a:pt x="149139" y="98423"/>
                </a:cubicBezTo>
                <a:cubicBezTo>
                  <a:pt x="150527" y="98423"/>
                  <a:pt x="151347" y="97018"/>
                  <a:pt x="151347" y="97018"/>
                </a:cubicBezTo>
                <a:cubicBezTo>
                  <a:pt x="151347" y="97018"/>
                  <a:pt x="154136" y="105467"/>
                  <a:pt x="154296" y="111205"/>
                </a:cubicBezTo>
                <a:cubicBezTo>
                  <a:pt x="154455" y="116944"/>
                  <a:pt x="156846" y="126667"/>
                  <a:pt x="156846" y="126667"/>
                </a:cubicBezTo>
                <a:cubicBezTo>
                  <a:pt x="156259" y="126550"/>
                  <a:pt x="155728" y="126508"/>
                  <a:pt x="155270" y="126508"/>
                </a:cubicBezTo>
                <a:cubicBezTo>
                  <a:pt x="154173" y="126508"/>
                  <a:pt x="153498" y="126746"/>
                  <a:pt x="153498" y="126746"/>
                </a:cubicBezTo>
                <a:cubicBezTo>
                  <a:pt x="153498" y="126746"/>
                  <a:pt x="150948" y="132565"/>
                  <a:pt x="149991" y="137027"/>
                </a:cubicBezTo>
                <a:cubicBezTo>
                  <a:pt x="149036" y="141491"/>
                  <a:pt x="144572" y="146113"/>
                  <a:pt x="144572" y="146113"/>
                </a:cubicBezTo>
                <a:lnTo>
                  <a:pt x="146326" y="146857"/>
                </a:lnTo>
                <a:cubicBezTo>
                  <a:pt x="144626" y="150470"/>
                  <a:pt x="135699" y="152171"/>
                  <a:pt x="135699" y="152171"/>
                </a:cubicBezTo>
                <a:cubicBezTo>
                  <a:pt x="135699" y="152171"/>
                  <a:pt x="136549" y="150470"/>
                  <a:pt x="136549" y="148983"/>
                </a:cubicBezTo>
                <a:cubicBezTo>
                  <a:pt x="136549" y="148572"/>
                  <a:pt x="136112" y="148421"/>
                  <a:pt x="135449" y="148421"/>
                </a:cubicBezTo>
                <a:cubicBezTo>
                  <a:pt x="133707" y="148421"/>
                  <a:pt x="130401" y="149466"/>
                  <a:pt x="129323" y="149620"/>
                </a:cubicBezTo>
                <a:cubicBezTo>
                  <a:pt x="122747" y="150559"/>
                  <a:pt x="118059" y="151745"/>
                  <a:pt x="118059" y="151745"/>
                </a:cubicBezTo>
                <a:cubicBezTo>
                  <a:pt x="118059" y="151745"/>
                  <a:pt x="108318" y="151110"/>
                  <a:pt x="101690" y="151110"/>
                </a:cubicBezTo>
                <a:cubicBezTo>
                  <a:pt x="98928" y="151110"/>
                  <a:pt x="96707" y="151220"/>
                  <a:pt x="95956" y="151533"/>
                </a:cubicBezTo>
                <a:cubicBezTo>
                  <a:pt x="93405" y="152595"/>
                  <a:pt x="96594" y="155146"/>
                  <a:pt x="96594" y="155146"/>
                </a:cubicBezTo>
                <a:cubicBezTo>
                  <a:pt x="96594" y="155146"/>
                  <a:pt x="95234" y="155316"/>
                  <a:pt x="93140" y="155316"/>
                </a:cubicBezTo>
                <a:cubicBezTo>
                  <a:pt x="89998" y="155316"/>
                  <a:pt x="85203" y="154934"/>
                  <a:pt x="80867" y="153021"/>
                </a:cubicBezTo>
                <a:cubicBezTo>
                  <a:pt x="75794" y="150782"/>
                  <a:pt x="72920" y="150325"/>
                  <a:pt x="69598" y="150325"/>
                </a:cubicBezTo>
                <a:cubicBezTo>
                  <a:pt x="68190" y="150325"/>
                  <a:pt x="66700" y="150407"/>
                  <a:pt x="64928" y="150471"/>
                </a:cubicBezTo>
                <a:cubicBezTo>
                  <a:pt x="58977" y="150683"/>
                  <a:pt x="45588" y="160672"/>
                  <a:pt x="40913" y="161310"/>
                </a:cubicBezTo>
                <a:cubicBezTo>
                  <a:pt x="40548" y="161359"/>
                  <a:pt x="40258" y="161383"/>
                  <a:pt x="40032" y="161383"/>
                </a:cubicBezTo>
                <a:cubicBezTo>
                  <a:pt x="37362" y="161383"/>
                  <a:pt x="43839" y="158036"/>
                  <a:pt x="45800" y="154509"/>
                </a:cubicBezTo>
                <a:cubicBezTo>
                  <a:pt x="47926" y="150683"/>
                  <a:pt x="53452" y="149409"/>
                  <a:pt x="56426" y="146859"/>
                </a:cubicBezTo>
                <a:cubicBezTo>
                  <a:pt x="59402" y="144309"/>
                  <a:pt x="54726" y="138357"/>
                  <a:pt x="62589" y="134744"/>
                </a:cubicBezTo>
                <a:cubicBezTo>
                  <a:pt x="70454" y="131130"/>
                  <a:pt x="72578" y="126029"/>
                  <a:pt x="73216" y="123479"/>
                </a:cubicBezTo>
                <a:cubicBezTo>
                  <a:pt x="73854" y="120928"/>
                  <a:pt x="82354" y="112640"/>
                  <a:pt x="84054" y="111152"/>
                </a:cubicBezTo>
                <a:cubicBezTo>
                  <a:pt x="85754" y="109665"/>
                  <a:pt x="81081" y="106689"/>
                  <a:pt x="81081" y="106689"/>
                </a:cubicBezTo>
                <a:lnTo>
                  <a:pt x="81081" y="106689"/>
                </a:lnTo>
                <a:cubicBezTo>
                  <a:pt x="81405" y="106833"/>
                  <a:pt x="81785" y="106899"/>
                  <a:pt x="82213" y="106899"/>
                </a:cubicBezTo>
                <a:cubicBezTo>
                  <a:pt x="86843" y="106899"/>
                  <a:pt x="97097" y="99161"/>
                  <a:pt x="102544" y="98188"/>
                </a:cubicBezTo>
                <a:cubicBezTo>
                  <a:pt x="108495" y="97126"/>
                  <a:pt x="110408" y="86287"/>
                  <a:pt x="115297" y="84373"/>
                </a:cubicBezTo>
                <a:cubicBezTo>
                  <a:pt x="120184" y="82461"/>
                  <a:pt x="122734" y="76511"/>
                  <a:pt x="122734" y="76511"/>
                </a:cubicBezTo>
                <a:cubicBezTo>
                  <a:pt x="122734" y="76511"/>
                  <a:pt x="129961" y="74385"/>
                  <a:pt x="134211" y="71622"/>
                </a:cubicBezTo>
                <a:cubicBezTo>
                  <a:pt x="138461" y="68860"/>
                  <a:pt x="138461" y="63759"/>
                  <a:pt x="138461" y="63759"/>
                </a:cubicBezTo>
                <a:cubicBezTo>
                  <a:pt x="138461" y="63759"/>
                  <a:pt x="142286" y="60570"/>
                  <a:pt x="140161" y="57170"/>
                </a:cubicBezTo>
                <a:cubicBezTo>
                  <a:pt x="139890" y="56735"/>
                  <a:pt x="139292" y="56543"/>
                  <a:pt x="138428" y="56543"/>
                </a:cubicBezTo>
                <a:cubicBezTo>
                  <a:pt x="132525" y="56543"/>
                  <a:pt x="114167" y="65488"/>
                  <a:pt x="102117" y="67156"/>
                </a:cubicBezTo>
                <a:cubicBezTo>
                  <a:pt x="88303" y="69070"/>
                  <a:pt x="59822" y="88193"/>
                  <a:pt x="59822" y="88193"/>
                </a:cubicBezTo>
                <a:cubicBezTo>
                  <a:pt x="59822" y="88193"/>
                  <a:pt x="59822" y="88193"/>
                  <a:pt x="59822" y="88193"/>
                </a:cubicBezTo>
                <a:cubicBezTo>
                  <a:pt x="59822" y="88193"/>
                  <a:pt x="59790" y="88199"/>
                  <a:pt x="53442" y="90949"/>
                </a:cubicBezTo>
                <a:cubicBezTo>
                  <a:pt x="47065" y="93712"/>
                  <a:pt x="40468" y="100500"/>
                  <a:pt x="40468" y="100500"/>
                </a:cubicBezTo>
                <a:cubicBezTo>
                  <a:pt x="34091" y="101988"/>
                  <a:pt x="13243" y="118115"/>
                  <a:pt x="13243" y="118115"/>
                </a:cubicBezTo>
                <a:lnTo>
                  <a:pt x="0" y="209532"/>
                </a:lnTo>
                <a:lnTo>
                  <a:pt x="234632" y="209532"/>
                </a:lnTo>
                <a:lnTo>
                  <a:pt x="23463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 name="Google Shape;47;p9"/>
          <p:cNvSpPr txBox="1">
            <a:spLocks noGrp="1"/>
          </p:cNvSpPr>
          <p:nvPr>
            <p:ph type="subTitle" idx="1"/>
          </p:nvPr>
        </p:nvSpPr>
        <p:spPr>
          <a:xfrm>
            <a:off x="4734100" y="724075"/>
            <a:ext cx="3115500" cy="1235100"/>
          </a:xfrm>
          <a:prstGeom prst="rect">
            <a:avLst/>
          </a:prstGeom>
        </p:spPr>
        <p:txBody>
          <a:bodyPr spcFirstLastPara="1" wrap="square" lIns="91425" tIns="91425" rIns="91425" bIns="91425" anchor="b" anchorCtr="0">
            <a:noAutofit/>
          </a:bodyPr>
          <a:lstStyle>
            <a:lvl1pPr lvl="0">
              <a:lnSpc>
                <a:spcPct val="100000"/>
              </a:lnSpc>
              <a:spcBef>
                <a:spcPts val="0"/>
              </a:spcBef>
              <a:spcAft>
                <a:spcPts val="0"/>
              </a:spcAft>
              <a:buClr>
                <a:schemeClr val="dk2"/>
              </a:buClr>
              <a:buSzPts val="2100"/>
              <a:buNone/>
              <a:defRPr sz="2100" b="1">
                <a:solidFill>
                  <a:schemeClr val="dk2"/>
                </a:solidFill>
              </a:defRPr>
            </a:lvl1pPr>
            <a:lvl2pPr lvl="1">
              <a:lnSpc>
                <a:spcPct val="100000"/>
              </a:lnSpc>
              <a:spcBef>
                <a:spcPts val="0"/>
              </a:spcBef>
              <a:spcAft>
                <a:spcPts val="0"/>
              </a:spcAft>
              <a:buClr>
                <a:schemeClr val="dk2"/>
              </a:buClr>
              <a:buSzPts val="2100"/>
              <a:buNone/>
              <a:defRPr sz="2100" b="1">
                <a:solidFill>
                  <a:schemeClr val="dk2"/>
                </a:solidFill>
              </a:defRPr>
            </a:lvl2pPr>
            <a:lvl3pPr lvl="2">
              <a:lnSpc>
                <a:spcPct val="100000"/>
              </a:lnSpc>
              <a:spcBef>
                <a:spcPts val="0"/>
              </a:spcBef>
              <a:spcAft>
                <a:spcPts val="0"/>
              </a:spcAft>
              <a:buClr>
                <a:schemeClr val="dk2"/>
              </a:buClr>
              <a:buSzPts val="2100"/>
              <a:buNone/>
              <a:defRPr sz="2100" b="1">
                <a:solidFill>
                  <a:schemeClr val="dk2"/>
                </a:solidFill>
              </a:defRPr>
            </a:lvl3pPr>
            <a:lvl4pPr lvl="3">
              <a:lnSpc>
                <a:spcPct val="100000"/>
              </a:lnSpc>
              <a:spcBef>
                <a:spcPts val="0"/>
              </a:spcBef>
              <a:spcAft>
                <a:spcPts val="0"/>
              </a:spcAft>
              <a:buClr>
                <a:schemeClr val="dk2"/>
              </a:buClr>
              <a:buSzPts val="2100"/>
              <a:buNone/>
              <a:defRPr sz="2100" b="1">
                <a:solidFill>
                  <a:schemeClr val="dk2"/>
                </a:solidFill>
              </a:defRPr>
            </a:lvl4pPr>
            <a:lvl5pPr lvl="4">
              <a:lnSpc>
                <a:spcPct val="100000"/>
              </a:lnSpc>
              <a:spcBef>
                <a:spcPts val="0"/>
              </a:spcBef>
              <a:spcAft>
                <a:spcPts val="0"/>
              </a:spcAft>
              <a:buClr>
                <a:schemeClr val="dk2"/>
              </a:buClr>
              <a:buSzPts val="2100"/>
              <a:buNone/>
              <a:defRPr sz="2100" b="1">
                <a:solidFill>
                  <a:schemeClr val="dk2"/>
                </a:solidFill>
              </a:defRPr>
            </a:lvl5pPr>
            <a:lvl6pPr lvl="5">
              <a:lnSpc>
                <a:spcPct val="100000"/>
              </a:lnSpc>
              <a:spcBef>
                <a:spcPts val="0"/>
              </a:spcBef>
              <a:spcAft>
                <a:spcPts val="0"/>
              </a:spcAft>
              <a:buClr>
                <a:schemeClr val="dk2"/>
              </a:buClr>
              <a:buSzPts val="2100"/>
              <a:buNone/>
              <a:defRPr sz="2100" b="1">
                <a:solidFill>
                  <a:schemeClr val="dk2"/>
                </a:solidFill>
              </a:defRPr>
            </a:lvl6pPr>
            <a:lvl7pPr lvl="6">
              <a:lnSpc>
                <a:spcPct val="100000"/>
              </a:lnSpc>
              <a:spcBef>
                <a:spcPts val="0"/>
              </a:spcBef>
              <a:spcAft>
                <a:spcPts val="0"/>
              </a:spcAft>
              <a:buClr>
                <a:schemeClr val="dk2"/>
              </a:buClr>
              <a:buSzPts val="2100"/>
              <a:buNone/>
              <a:defRPr sz="2100" b="1">
                <a:solidFill>
                  <a:schemeClr val="dk2"/>
                </a:solidFill>
              </a:defRPr>
            </a:lvl7pPr>
            <a:lvl8pPr lvl="7">
              <a:lnSpc>
                <a:spcPct val="100000"/>
              </a:lnSpc>
              <a:spcBef>
                <a:spcPts val="0"/>
              </a:spcBef>
              <a:spcAft>
                <a:spcPts val="0"/>
              </a:spcAft>
              <a:buClr>
                <a:schemeClr val="dk2"/>
              </a:buClr>
              <a:buSzPts val="2100"/>
              <a:buNone/>
              <a:defRPr sz="2100" b="1">
                <a:solidFill>
                  <a:schemeClr val="dk2"/>
                </a:solidFill>
              </a:defRPr>
            </a:lvl8pPr>
            <a:lvl9pPr lvl="8">
              <a:lnSpc>
                <a:spcPct val="100000"/>
              </a:lnSpc>
              <a:spcBef>
                <a:spcPts val="0"/>
              </a:spcBef>
              <a:spcAft>
                <a:spcPts val="0"/>
              </a:spcAft>
              <a:buClr>
                <a:schemeClr val="dk2"/>
              </a:buClr>
              <a:buSzPts val="2100"/>
              <a:buNone/>
              <a:defRPr sz="2100" b="1">
                <a:solidFill>
                  <a:schemeClr val="dk2"/>
                </a:solidFill>
              </a:defRPr>
            </a:lvl9pPr>
          </a:lstStyle>
          <a:p>
            <a:endParaRPr/>
          </a:p>
        </p:txBody>
      </p:sp>
      <p:sp>
        <p:nvSpPr>
          <p:cNvPr id="48" name="Google Shape;48;p9"/>
          <p:cNvSpPr txBox="1">
            <a:spLocks noGrp="1"/>
          </p:cNvSpPr>
          <p:nvPr>
            <p:ph type="body" idx="2"/>
          </p:nvPr>
        </p:nvSpPr>
        <p:spPr>
          <a:xfrm>
            <a:off x="4734100" y="2096725"/>
            <a:ext cx="3469200" cy="23880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Clr>
                <a:schemeClr val="dk2"/>
              </a:buClr>
              <a:buSzPts val="1400"/>
              <a:buChar char="●"/>
              <a:defRPr sz="1400">
                <a:solidFill>
                  <a:schemeClr val="dk2"/>
                </a:solidFill>
              </a:defRPr>
            </a:lvl1pPr>
            <a:lvl2pPr marL="914378" lvl="1" indent="-317492">
              <a:spcBef>
                <a:spcPts val="1600"/>
              </a:spcBef>
              <a:spcAft>
                <a:spcPts val="0"/>
              </a:spcAft>
              <a:buClr>
                <a:schemeClr val="dk2"/>
              </a:buClr>
              <a:buSzPts val="1400"/>
              <a:buChar char="○"/>
              <a:defRPr>
                <a:solidFill>
                  <a:schemeClr val="dk2"/>
                </a:solidFill>
              </a:defRPr>
            </a:lvl2pPr>
            <a:lvl3pPr marL="1371566" lvl="2" indent="-317492">
              <a:spcBef>
                <a:spcPts val="1600"/>
              </a:spcBef>
              <a:spcAft>
                <a:spcPts val="0"/>
              </a:spcAft>
              <a:buClr>
                <a:schemeClr val="dk2"/>
              </a:buClr>
              <a:buSzPts val="1400"/>
              <a:buChar char="■"/>
              <a:defRPr>
                <a:solidFill>
                  <a:schemeClr val="dk2"/>
                </a:solidFill>
              </a:defRPr>
            </a:lvl3pPr>
            <a:lvl4pPr marL="1828754" lvl="3" indent="-317492">
              <a:spcBef>
                <a:spcPts val="1600"/>
              </a:spcBef>
              <a:spcAft>
                <a:spcPts val="0"/>
              </a:spcAft>
              <a:buClr>
                <a:schemeClr val="dk2"/>
              </a:buClr>
              <a:buSzPts val="1400"/>
              <a:buChar char="●"/>
              <a:defRPr>
                <a:solidFill>
                  <a:schemeClr val="dk2"/>
                </a:solidFill>
              </a:defRPr>
            </a:lvl4pPr>
            <a:lvl5pPr marL="2285943" lvl="4" indent="-317492">
              <a:spcBef>
                <a:spcPts val="1600"/>
              </a:spcBef>
              <a:spcAft>
                <a:spcPts val="0"/>
              </a:spcAft>
              <a:buClr>
                <a:schemeClr val="dk2"/>
              </a:buClr>
              <a:buSzPts val="1400"/>
              <a:buChar char="○"/>
              <a:defRPr>
                <a:solidFill>
                  <a:schemeClr val="dk2"/>
                </a:solidFill>
              </a:defRPr>
            </a:lvl5pPr>
            <a:lvl6pPr marL="2743132" lvl="5" indent="-317492">
              <a:spcBef>
                <a:spcPts val="1600"/>
              </a:spcBef>
              <a:spcAft>
                <a:spcPts val="0"/>
              </a:spcAft>
              <a:buClr>
                <a:schemeClr val="dk2"/>
              </a:buClr>
              <a:buSzPts val="1400"/>
              <a:buChar char="■"/>
              <a:defRPr>
                <a:solidFill>
                  <a:schemeClr val="dk2"/>
                </a:solidFill>
              </a:defRPr>
            </a:lvl6pPr>
            <a:lvl7pPr marL="3200320" lvl="6" indent="-317492">
              <a:spcBef>
                <a:spcPts val="1600"/>
              </a:spcBef>
              <a:spcAft>
                <a:spcPts val="0"/>
              </a:spcAft>
              <a:buClr>
                <a:schemeClr val="dk2"/>
              </a:buClr>
              <a:buSzPts val="1400"/>
              <a:buChar char="●"/>
              <a:defRPr>
                <a:solidFill>
                  <a:schemeClr val="dk2"/>
                </a:solidFill>
              </a:defRPr>
            </a:lvl7pPr>
            <a:lvl8pPr marL="3657509" lvl="7" indent="-317492">
              <a:spcBef>
                <a:spcPts val="1600"/>
              </a:spcBef>
              <a:spcAft>
                <a:spcPts val="0"/>
              </a:spcAft>
              <a:buClr>
                <a:schemeClr val="dk2"/>
              </a:buClr>
              <a:buSzPts val="1400"/>
              <a:buChar char="○"/>
              <a:defRPr>
                <a:solidFill>
                  <a:schemeClr val="dk2"/>
                </a:solidFill>
              </a:defRPr>
            </a:lvl8pPr>
            <a:lvl9pPr marL="4114697" lvl="8" indent="-317492">
              <a:spcBef>
                <a:spcPts val="1600"/>
              </a:spcBef>
              <a:spcAft>
                <a:spcPts val="1600"/>
              </a:spcAft>
              <a:buClr>
                <a:schemeClr val="dk2"/>
              </a:buClr>
              <a:buSzPts val="1400"/>
              <a:buChar char="■"/>
              <a:defRPr>
                <a:solidFill>
                  <a:schemeClr val="dk2"/>
                </a:solidFill>
              </a:defRPr>
            </a:lvl9pPr>
          </a:lstStyle>
          <a:p>
            <a:endParaRPr/>
          </a:p>
        </p:txBody>
      </p:sp>
      <p:sp>
        <p:nvSpPr>
          <p:cNvPr id="49" name="Google Shape;49;p9"/>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Tree>
    <p:extLst>
      <p:ext uri="{BB962C8B-B14F-4D97-AF65-F5344CB8AC3E}">
        <p14:creationId xmlns:p14="http://schemas.microsoft.com/office/powerpoint/2010/main" val="262100207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1"/>
        </a:solidFill>
        <a:effectLst/>
      </p:bgPr>
    </p:bg>
    <p:spTree>
      <p:nvGrpSpPr>
        <p:cNvPr id="1" name="Shape 50"/>
        <p:cNvGrpSpPr/>
        <p:nvPr/>
      </p:nvGrpSpPr>
      <p:grpSpPr>
        <a:xfrm>
          <a:off x="0" y="0"/>
          <a:ext cx="0" cy="0"/>
          <a:chOff x="0" y="0"/>
          <a:chExt cx="0" cy="0"/>
        </a:xfrm>
      </p:grpSpPr>
      <p:sp>
        <p:nvSpPr>
          <p:cNvPr id="51" name="Google Shape;51;p10"/>
          <p:cNvSpPr txBox="1">
            <a:spLocks noGrp="1"/>
          </p:cNvSpPr>
          <p:nvPr>
            <p:ph type="title"/>
          </p:nvPr>
        </p:nvSpPr>
        <p:spPr>
          <a:xfrm>
            <a:off x="1388100" y="1429150"/>
            <a:ext cx="6367800" cy="1411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96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endParaRPr/>
          </a:p>
        </p:txBody>
      </p:sp>
      <p:sp>
        <p:nvSpPr>
          <p:cNvPr id="52" name="Google Shape;52;p10"/>
          <p:cNvSpPr txBox="1">
            <a:spLocks noGrp="1"/>
          </p:cNvSpPr>
          <p:nvPr>
            <p:ph type="subTitle" idx="1"/>
          </p:nvPr>
        </p:nvSpPr>
        <p:spPr>
          <a:xfrm>
            <a:off x="2549400" y="2840650"/>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53" name="Google Shape;53;p10"/>
          <p:cNvSpPr/>
          <p:nvPr/>
        </p:nvSpPr>
        <p:spPr>
          <a:xfrm rot="10800000" flipH="1">
            <a:off x="-1075596" y="-411766"/>
            <a:ext cx="4026936" cy="4081519"/>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 name="Google Shape;54;p10"/>
          <p:cNvSpPr/>
          <p:nvPr/>
        </p:nvSpPr>
        <p:spPr>
          <a:xfrm rot="5218376">
            <a:off x="-678150" y="1762295"/>
            <a:ext cx="3377861" cy="3703377"/>
          </a:xfrm>
          <a:custGeom>
            <a:avLst/>
            <a:gdLst/>
            <a:ahLst/>
            <a:cxnLst/>
            <a:rect l="l" t="t" r="r" b="b"/>
            <a:pathLst>
              <a:path w="92905" h="101858" extrusionOk="0">
                <a:moveTo>
                  <a:pt x="89371" y="1"/>
                </a:moveTo>
                <a:cubicBezTo>
                  <a:pt x="88352" y="1"/>
                  <a:pt x="87320" y="555"/>
                  <a:pt x="86596" y="1943"/>
                </a:cubicBezTo>
                <a:cubicBezTo>
                  <a:pt x="84603" y="5762"/>
                  <a:pt x="81782" y="6093"/>
                  <a:pt x="78959" y="7256"/>
                </a:cubicBezTo>
                <a:cubicBezTo>
                  <a:pt x="76136" y="8419"/>
                  <a:pt x="75804" y="10079"/>
                  <a:pt x="75140" y="11420"/>
                </a:cubicBezTo>
                <a:cubicBezTo>
                  <a:pt x="74699" y="12309"/>
                  <a:pt x="73891" y="13184"/>
                  <a:pt x="72181" y="13184"/>
                </a:cubicBezTo>
                <a:cubicBezTo>
                  <a:pt x="71318" y="13184"/>
                  <a:pt x="70224" y="12961"/>
                  <a:pt x="68831" y="12404"/>
                </a:cubicBezTo>
                <a:cubicBezTo>
                  <a:pt x="67230" y="11763"/>
                  <a:pt x="65703" y="11419"/>
                  <a:pt x="64202" y="11419"/>
                </a:cubicBezTo>
                <a:cubicBezTo>
                  <a:pt x="61813" y="11419"/>
                  <a:pt x="59490" y="12292"/>
                  <a:pt x="57043" y="14230"/>
                </a:cubicBezTo>
                <a:cubicBezTo>
                  <a:pt x="53057" y="17384"/>
                  <a:pt x="56710" y="20871"/>
                  <a:pt x="51730" y="21203"/>
                </a:cubicBezTo>
                <a:cubicBezTo>
                  <a:pt x="46749" y="21536"/>
                  <a:pt x="45254" y="21868"/>
                  <a:pt x="45254" y="21868"/>
                </a:cubicBezTo>
                <a:cubicBezTo>
                  <a:pt x="39278" y="22365"/>
                  <a:pt x="41105" y="26848"/>
                  <a:pt x="41270" y="30169"/>
                </a:cubicBezTo>
                <a:cubicBezTo>
                  <a:pt x="41436" y="33489"/>
                  <a:pt x="35791" y="33323"/>
                  <a:pt x="33633" y="33988"/>
                </a:cubicBezTo>
                <a:cubicBezTo>
                  <a:pt x="31475" y="34652"/>
                  <a:pt x="32969" y="36644"/>
                  <a:pt x="31475" y="37142"/>
                </a:cubicBezTo>
                <a:cubicBezTo>
                  <a:pt x="29980" y="37640"/>
                  <a:pt x="28984" y="38304"/>
                  <a:pt x="27821" y="38969"/>
                </a:cubicBezTo>
                <a:cubicBezTo>
                  <a:pt x="26659" y="39633"/>
                  <a:pt x="23505" y="38969"/>
                  <a:pt x="21679" y="41542"/>
                </a:cubicBezTo>
                <a:cubicBezTo>
                  <a:pt x="19852" y="44115"/>
                  <a:pt x="21346" y="46605"/>
                  <a:pt x="22176" y="48017"/>
                </a:cubicBezTo>
                <a:cubicBezTo>
                  <a:pt x="22945" y="49323"/>
                  <a:pt x="26838" y="51125"/>
                  <a:pt x="24789" y="51125"/>
                </a:cubicBezTo>
                <a:cubicBezTo>
                  <a:pt x="24623" y="51125"/>
                  <a:pt x="24418" y="51113"/>
                  <a:pt x="24169" y="51088"/>
                </a:cubicBezTo>
                <a:cubicBezTo>
                  <a:pt x="24046" y="51076"/>
                  <a:pt x="23927" y="51070"/>
                  <a:pt x="23810" y="51070"/>
                </a:cubicBezTo>
                <a:cubicBezTo>
                  <a:pt x="20788" y="51070"/>
                  <a:pt x="20018" y="55073"/>
                  <a:pt x="20018" y="55073"/>
                </a:cubicBezTo>
                <a:cubicBezTo>
                  <a:pt x="19841" y="55029"/>
                  <a:pt x="19684" y="55008"/>
                  <a:pt x="19544" y="55008"/>
                </a:cubicBezTo>
                <a:cubicBezTo>
                  <a:pt x="18113" y="55008"/>
                  <a:pt x="18552" y="57183"/>
                  <a:pt x="18855" y="58394"/>
                </a:cubicBezTo>
                <a:cubicBezTo>
                  <a:pt x="19188" y="59721"/>
                  <a:pt x="16198" y="60385"/>
                  <a:pt x="12474" y="63208"/>
                </a:cubicBezTo>
                <a:cubicBezTo>
                  <a:pt x="8749" y="66031"/>
                  <a:pt x="10069" y="69105"/>
                  <a:pt x="11965" y="71309"/>
                </a:cubicBezTo>
                <a:cubicBezTo>
                  <a:pt x="13861" y="73514"/>
                  <a:pt x="8963" y="74967"/>
                  <a:pt x="4482" y="78702"/>
                </a:cubicBezTo>
                <a:cubicBezTo>
                  <a:pt x="1" y="82435"/>
                  <a:pt x="11716" y="93072"/>
                  <a:pt x="11716" y="93072"/>
                </a:cubicBezTo>
                <a:cubicBezTo>
                  <a:pt x="13421" y="100139"/>
                  <a:pt x="33124" y="101857"/>
                  <a:pt x="51890" y="101857"/>
                </a:cubicBezTo>
                <a:cubicBezTo>
                  <a:pt x="69664" y="101857"/>
                  <a:pt x="86596" y="100315"/>
                  <a:pt x="86596" y="100315"/>
                </a:cubicBezTo>
                <a:cubicBezTo>
                  <a:pt x="86596" y="100315"/>
                  <a:pt x="92905" y="6591"/>
                  <a:pt x="92905" y="3603"/>
                </a:cubicBezTo>
                <a:cubicBezTo>
                  <a:pt x="92905" y="1701"/>
                  <a:pt x="91156" y="1"/>
                  <a:pt x="893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107462083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6"/>
        </a:solidFill>
        <a:effectLst/>
      </p:bgPr>
    </p:bg>
    <p:spTree>
      <p:nvGrpSpPr>
        <p:cNvPr id="1" name="Shape 55"/>
        <p:cNvGrpSpPr/>
        <p:nvPr/>
      </p:nvGrpSpPr>
      <p:grpSpPr>
        <a:xfrm>
          <a:off x="0" y="0"/>
          <a:ext cx="0" cy="0"/>
          <a:chOff x="0" y="0"/>
          <a:chExt cx="0" cy="0"/>
        </a:xfrm>
      </p:grpSpPr>
      <p:sp>
        <p:nvSpPr>
          <p:cNvPr id="56" name="Google Shape;56;p11"/>
          <p:cNvSpPr txBox="1">
            <a:spLocks noGrp="1"/>
          </p:cNvSpPr>
          <p:nvPr>
            <p:ph type="title" hasCustomPrompt="1"/>
          </p:nvPr>
        </p:nvSpPr>
        <p:spPr>
          <a:xfrm>
            <a:off x="575925" y="1710075"/>
            <a:ext cx="5345100" cy="1435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9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57" name="Google Shape;57;p11"/>
          <p:cNvSpPr txBox="1">
            <a:spLocks noGrp="1"/>
          </p:cNvSpPr>
          <p:nvPr>
            <p:ph type="body" idx="1"/>
          </p:nvPr>
        </p:nvSpPr>
        <p:spPr>
          <a:xfrm>
            <a:off x="1110075" y="3076025"/>
            <a:ext cx="4276800" cy="821400"/>
          </a:xfrm>
          <a:prstGeom prst="rect">
            <a:avLst/>
          </a:prstGeom>
        </p:spPr>
        <p:txBody>
          <a:bodyPr spcFirstLastPara="1" wrap="square" lIns="91425" tIns="91425" rIns="91425" bIns="91425" anchor="t" anchorCtr="0">
            <a:noAutofit/>
          </a:bodyPr>
          <a:lstStyle>
            <a:lvl1pPr marL="457189" lvl="0" indent="-342892" algn="ctr">
              <a:spcBef>
                <a:spcPts val="0"/>
              </a:spcBef>
              <a:spcAft>
                <a:spcPts val="0"/>
              </a:spcAft>
              <a:buSzPts val="1800"/>
              <a:buChar char="●"/>
              <a:defRPr/>
            </a:lvl1pPr>
            <a:lvl2pPr marL="914378" lvl="1" indent="-342892" algn="ctr">
              <a:spcBef>
                <a:spcPts val="1600"/>
              </a:spcBef>
              <a:spcAft>
                <a:spcPts val="0"/>
              </a:spcAft>
              <a:buSzPts val="1800"/>
              <a:buChar char="○"/>
              <a:defRPr sz="1800"/>
            </a:lvl2pPr>
            <a:lvl3pPr marL="1371566" lvl="2" indent="-342892" algn="ctr">
              <a:spcBef>
                <a:spcPts val="1600"/>
              </a:spcBef>
              <a:spcAft>
                <a:spcPts val="0"/>
              </a:spcAft>
              <a:buSzPts val="1800"/>
              <a:buChar char="■"/>
              <a:defRPr sz="1800"/>
            </a:lvl3pPr>
            <a:lvl4pPr marL="1828754" lvl="3" indent="-342892" algn="ctr">
              <a:spcBef>
                <a:spcPts val="1600"/>
              </a:spcBef>
              <a:spcAft>
                <a:spcPts val="0"/>
              </a:spcAft>
              <a:buSzPts val="1800"/>
              <a:buChar char="●"/>
              <a:defRPr sz="1800"/>
            </a:lvl4pPr>
            <a:lvl5pPr marL="2285943" lvl="4" indent="-342892" algn="ctr">
              <a:spcBef>
                <a:spcPts val="1600"/>
              </a:spcBef>
              <a:spcAft>
                <a:spcPts val="0"/>
              </a:spcAft>
              <a:buSzPts val="1800"/>
              <a:buChar char="○"/>
              <a:defRPr sz="1800"/>
            </a:lvl5pPr>
            <a:lvl6pPr marL="2743132" lvl="5" indent="-342892" algn="ctr">
              <a:spcBef>
                <a:spcPts val="1600"/>
              </a:spcBef>
              <a:spcAft>
                <a:spcPts val="0"/>
              </a:spcAft>
              <a:buSzPts val="1800"/>
              <a:buChar char="■"/>
              <a:defRPr sz="1800"/>
            </a:lvl6pPr>
            <a:lvl7pPr marL="3200320" lvl="6" indent="-342892" algn="ctr">
              <a:spcBef>
                <a:spcPts val="1600"/>
              </a:spcBef>
              <a:spcAft>
                <a:spcPts val="0"/>
              </a:spcAft>
              <a:buSzPts val="1800"/>
              <a:buChar char="●"/>
              <a:defRPr sz="1800"/>
            </a:lvl7pPr>
            <a:lvl8pPr marL="3657509" lvl="7" indent="-342892" algn="ctr">
              <a:spcBef>
                <a:spcPts val="1600"/>
              </a:spcBef>
              <a:spcAft>
                <a:spcPts val="0"/>
              </a:spcAft>
              <a:buSzPts val="1800"/>
              <a:buChar char="○"/>
              <a:defRPr sz="1800"/>
            </a:lvl8pPr>
            <a:lvl9pPr marL="4114697" lvl="8" indent="-342892" algn="ctr">
              <a:spcBef>
                <a:spcPts val="1600"/>
              </a:spcBef>
              <a:spcAft>
                <a:spcPts val="1600"/>
              </a:spcAft>
              <a:buSzPts val="1800"/>
              <a:buChar char="■"/>
              <a:defRPr sz="1800"/>
            </a:lvl9pPr>
          </a:lstStyle>
          <a:p>
            <a:endParaRPr/>
          </a:p>
        </p:txBody>
      </p:sp>
      <p:sp>
        <p:nvSpPr>
          <p:cNvPr id="58" name="Google Shape;58;p11"/>
          <p:cNvSpPr/>
          <p:nvPr/>
        </p:nvSpPr>
        <p:spPr>
          <a:xfrm flipH="1">
            <a:off x="5000792" y="1039235"/>
            <a:ext cx="4637885" cy="4700748"/>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 name="Google Shape;59;p11"/>
          <p:cNvSpPr/>
          <p:nvPr/>
        </p:nvSpPr>
        <p:spPr>
          <a:xfrm rot="-5581727">
            <a:off x="5288046" y="-648578"/>
            <a:ext cx="3890257" cy="4265150"/>
          </a:xfrm>
          <a:custGeom>
            <a:avLst/>
            <a:gdLst/>
            <a:ahLst/>
            <a:cxnLst/>
            <a:rect l="l" t="t" r="r" b="b"/>
            <a:pathLst>
              <a:path w="92905" h="101858" extrusionOk="0">
                <a:moveTo>
                  <a:pt x="89371" y="1"/>
                </a:moveTo>
                <a:cubicBezTo>
                  <a:pt x="88352" y="1"/>
                  <a:pt x="87320" y="555"/>
                  <a:pt x="86596" y="1943"/>
                </a:cubicBezTo>
                <a:cubicBezTo>
                  <a:pt x="84603" y="5762"/>
                  <a:pt x="81782" y="6093"/>
                  <a:pt x="78959" y="7256"/>
                </a:cubicBezTo>
                <a:cubicBezTo>
                  <a:pt x="76136" y="8419"/>
                  <a:pt x="75804" y="10079"/>
                  <a:pt x="75140" y="11420"/>
                </a:cubicBezTo>
                <a:cubicBezTo>
                  <a:pt x="74699" y="12309"/>
                  <a:pt x="73891" y="13184"/>
                  <a:pt x="72181" y="13184"/>
                </a:cubicBezTo>
                <a:cubicBezTo>
                  <a:pt x="71318" y="13184"/>
                  <a:pt x="70224" y="12961"/>
                  <a:pt x="68831" y="12404"/>
                </a:cubicBezTo>
                <a:cubicBezTo>
                  <a:pt x="67230" y="11763"/>
                  <a:pt x="65703" y="11419"/>
                  <a:pt x="64202" y="11419"/>
                </a:cubicBezTo>
                <a:cubicBezTo>
                  <a:pt x="61813" y="11419"/>
                  <a:pt x="59490" y="12292"/>
                  <a:pt x="57043" y="14230"/>
                </a:cubicBezTo>
                <a:cubicBezTo>
                  <a:pt x="53057" y="17384"/>
                  <a:pt x="56710" y="20871"/>
                  <a:pt x="51730" y="21203"/>
                </a:cubicBezTo>
                <a:cubicBezTo>
                  <a:pt x="46749" y="21536"/>
                  <a:pt x="45254" y="21868"/>
                  <a:pt x="45254" y="21868"/>
                </a:cubicBezTo>
                <a:cubicBezTo>
                  <a:pt x="39278" y="22365"/>
                  <a:pt x="41105" y="26848"/>
                  <a:pt x="41270" y="30169"/>
                </a:cubicBezTo>
                <a:cubicBezTo>
                  <a:pt x="41436" y="33489"/>
                  <a:pt x="35791" y="33323"/>
                  <a:pt x="33633" y="33988"/>
                </a:cubicBezTo>
                <a:cubicBezTo>
                  <a:pt x="31475" y="34652"/>
                  <a:pt x="32969" y="36644"/>
                  <a:pt x="31475" y="37142"/>
                </a:cubicBezTo>
                <a:cubicBezTo>
                  <a:pt x="29980" y="37640"/>
                  <a:pt x="28984" y="38304"/>
                  <a:pt x="27821" y="38969"/>
                </a:cubicBezTo>
                <a:cubicBezTo>
                  <a:pt x="26659" y="39633"/>
                  <a:pt x="23505" y="38969"/>
                  <a:pt x="21679" y="41542"/>
                </a:cubicBezTo>
                <a:cubicBezTo>
                  <a:pt x="19852" y="44115"/>
                  <a:pt x="21346" y="46605"/>
                  <a:pt x="22176" y="48017"/>
                </a:cubicBezTo>
                <a:cubicBezTo>
                  <a:pt x="22945" y="49323"/>
                  <a:pt x="26838" y="51125"/>
                  <a:pt x="24789" y="51125"/>
                </a:cubicBezTo>
                <a:cubicBezTo>
                  <a:pt x="24623" y="51125"/>
                  <a:pt x="24418" y="51113"/>
                  <a:pt x="24169" y="51088"/>
                </a:cubicBezTo>
                <a:cubicBezTo>
                  <a:pt x="24046" y="51076"/>
                  <a:pt x="23927" y="51070"/>
                  <a:pt x="23810" y="51070"/>
                </a:cubicBezTo>
                <a:cubicBezTo>
                  <a:pt x="20788" y="51070"/>
                  <a:pt x="20018" y="55073"/>
                  <a:pt x="20018" y="55073"/>
                </a:cubicBezTo>
                <a:cubicBezTo>
                  <a:pt x="19841" y="55029"/>
                  <a:pt x="19684" y="55008"/>
                  <a:pt x="19544" y="55008"/>
                </a:cubicBezTo>
                <a:cubicBezTo>
                  <a:pt x="18113" y="55008"/>
                  <a:pt x="18552" y="57183"/>
                  <a:pt x="18855" y="58394"/>
                </a:cubicBezTo>
                <a:cubicBezTo>
                  <a:pt x="19188" y="59721"/>
                  <a:pt x="16198" y="60385"/>
                  <a:pt x="12474" y="63208"/>
                </a:cubicBezTo>
                <a:cubicBezTo>
                  <a:pt x="8749" y="66031"/>
                  <a:pt x="10069" y="69105"/>
                  <a:pt x="11965" y="71309"/>
                </a:cubicBezTo>
                <a:cubicBezTo>
                  <a:pt x="13861" y="73514"/>
                  <a:pt x="8963" y="74967"/>
                  <a:pt x="4482" y="78702"/>
                </a:cubicBezTo>
                <a:cubicBezTo>
                  <a:pt x="1" y="82435"/>
                  <a:pt x="11716" y="93072"/>
                  <a:pt x="11716" y="93072"/>
                </a:cubicBezTo>
                <a:cubicBezTo>
                  <a:pt x="13421" y="100139"/>
                  <a:pt x="33124" y="101857"/>
                  <a:pt x="51890" y="101857"/>
                </a:cubicBezTo>
                <a:cubicBezTo>
                  <a:pt x="69664" y="101857"/>
                  <a:pt x="86596" y="100315"/>
                  <a:pt x="86596" y="100315"/>
                </a:cubicBezTo>
                <a:cubicBezTo>
                  <a:pt x="86596" y="100315"/>
                  <a:pt x="92905" y="6591"/>
                  <a:pt x="92905" y="3603"/>
                </a:cubicBezTo>
                <a:cubicBezTo>
                  <a:pt x="92905" y="1701"/>
                  <a:pt x="91156" y="1"/>
                  <a:pt x="893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173453931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0"/>
        <p:cNvGrpSpPr/>
        <p:nvPr/>
      </p:nvGrpSpPr>
      <p:grpSpPr>
        <a:xfrm>
          <a:off x="0" y="0"/>
          <a:ext cx="0" cy="0"/>
          <a:chOff x="0" y="0"/>
          <a:chExt cx="0" cy="0"/>
        </a:xfrm>
      </p:grpSpPr>
    </p:spTree>
    <p:extLst>
      <p:ext uri="{BB962C8B-B14F-4D97-AF65-F5344CB8AC3E}">
        <p14:creationId xmlns:p14="http://schemas.microsoft.com/office/powerpoint/2010/main" val="369392197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4"/>
        </a:solidFill>
        <a:effectLst/>
      </p:bgPr>
    </p:bg>
    <p:spTree>
      <p:nvGrpSpPr>
        <p:cNvPr id="1" name="Shape 61"/>
        <p:cNvGrpSpPr/>
        <p:nvPr/>
      </p:nvGrpSpPr>
      <p:grpSpPr>
        <a:xfrm>
          <a:off x="0" y="0"/>
          <a:ext cx="0" cy="0"/>
          <a:chOff x="0" y="0"/>
          <a:chExt cx="0" cy="0"/>
        </a:xfrm>
      </p:grpSpPr>
      <p:sp>
        <p:nvSpPr>
          <p:cNvPr id="62" name="Google Shape;62;p13"/>
          <p:cNvSpPr/>
          <p:nvPr/>
        </p:nvSpPr>
        <p:spPr>
          <a:xfrm rot="142657" flipH="1">
            <a:off x="5886455" y="1711260"/>
            <a:ext cx="4026886" cy="4081468"/>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 name="Google Shape;63;p13"/>
          <p:cNvSpPr/>
          <p:nvPr/>
        </p:nvSpPr>
        <p:spPr>
          <a:xfrm rot="1223448">
            <a:off x="-2697821" y="-374038"/>
            <a:ext cx="4964798" cy="5436343"/>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 name="Google Shape;64;p13"/>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65" name="Google Shape;65;p13"/>
          <p:cNvSpPr txBox="1">
            <a:spLocks noGrp="1"/>
          </p:cNvSpPr>
          <p:nvPr>
            <p:ph type="title" idx="2"/>
          </p:nvPr>
        </p:nvSpPr>
        <p:spPr>
          <a:xfrm>
            <a:off x="980550" y="2560550"/>
            <a:ext cx="2253300" cy="837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2000">
                <a:solidFill>
                  <a:schemeClr val="dk2"/>
                </a:solidFill>
              </a:defRPr>
            </a:lvl1pPr>
            <a:lvl2pPr lvl="1" algn="ctr" rtl="0">
              <a:spcBef>
                <a:spcPts val="0"/>
              </a:spcBef>
              <a:spcAft>
                <a:spcPts val="0"/>
              </a:spcAft>
              <a:buClr>
                <a:schemeClr val="dk2"/>
              </a:buClr>
              <a:buSzPts val="4200"/>
              <a:buNone/>
              <a:defRPr sz="4200">
                <a:solidFill>
                  <a:schemeClr val="dk2"/>
                </a:solidFill>
              </a:defRPr>
            </a:lvl2pPr>
            <a:lvl3pPr lvl="2" algn="ctr" rtl="0">
              <a:spcBef>
                <a:spcPts val="0"/>
              </a:spcBef>
              <a:spcAft>
                <a:spcPts val="0"/>
              </a:spcAft>
              <a:buClr>
                <a:schemeClr val="dk2"/>
              </a:buClr>
              <a:buSzPts val="4200"/>
              <a:buNone/>
              <a:defRPr sz="4200">
                <a:solidFill>
                  <a:schemeClr val="dk2"/>
                </a:solidFill>
              </a:defRPr>
            </a:lvl3pPr>
            <a:lvl4pPr lvl="3" algn="ctr" rtl="0">
              <a:spcBef>
                <a:spcPts val="0"/>
              </a:spcBef>
              <a:spcAft>
                <a:spcPts val="0"/>
              </a:spcAft>
              <a:buClr>
                <a:schemeClr val="dk2"/>
              </a:buClr>
              <a:buSzPts val="4200"/>
              <a:buNone/>
              <a:defRPr sz="4200">
                <a:solidFill>
                  <a:schemeClr val="dk2"/>
                </a:solidFill>
              </a:defRPr>
            </a:lvl4pPr>
            <a:lvl5pPr lvl="4" algn="ctr" rtl="0">
              <a:spcBef>
                <a:spcPts val="0"/>
              </a:spcBef>
              <a:spcAft>
                <a:spcPts val="0"/>
              </a:spcAft>
              <a:buClr>
                <a:schemeClr val="dk2"/>
              </a:buClr>
              <a:buSzPts val="4200"/>
              <a:buNone/>
              <a:defRPr sz="4200">
                <a:solidFill>
                  <a:schemeClr val="dk2"/>
                </a:solidFill>
              </a:defRPr>
            </a:lvl5pPr>
            <a:lvl6pPr lvl="5" algn="ctr" rtl="0">
              <a:spcBef>
                <a:spcPts val="0"/>
              </a:spcBef>
              <a:spcAft>
                <a:spcPts val="0"/>
              </a:spcAft>
              <a:buClr>
                <a:schemeClr val="dk2"/>
              </a:buClr>
              <a:buSzPts val="4200"/>
              <a:buNone/>
              <a:defRPr sz="4200">
                <a:solidFill>
                  <a:schemeClr val="dk2"/>
                </a:solidFill>
              </a:defRPr>
            </a:lvl6pPr>
            <a:lvl7pPr lvl="6" algn="ctr" rtl="0">
              <a:spcBef>
                <a:spcPts val="0"/>
              </a:spcBef>
              <a:spcAft>
                <a:spcPts val="0"/>
              </a:spcAft>
              <a:buClr>
                <a:schemeClr val="dk2"/>
              </a:buClr>
              <a:buSzPts val="4200"/>
              <a:buNone/>
              <a:defRPr sz="4200">
                <a:solidFill>
                  <a:schemeClr val="dk2"/>
                </a:solidFill>
              </a:defRPr>
            </a:lvl7pPr>
            <a:lvl8pPr lvl="7" algn="ctr" rtl="0">
              <a:spcBef>
                <a:spcPts val="0"/>
              </a:spcBef>
              <a:spcAft>
                <a:spcPts val="0"/>
              </a:spcAft>
              <a:buClr>
                <a:schemeClr val="dk2"/>
              </a:buClr>
              <a:buSzPts val="4200"/>
              <a:buNone/>
              <a:defRPr sz="4200">
                <a:solidFill>
                  <a:schemeClr val="dk2"/>
                </a:solidFill>
              </a:defRPr>
            </a:lvl8pPr>
            <a:lvl9pPr lvl="8" algn="ctr" rtl="0">
              <a:spcBef>
                <a:spcPts val="0"/>
              </a:spcBef>
              <a:spcAft>
                <a:spcPts val="0"/>
              </a:spcAft>
              <a:buClr>
                <a:schemeClr val="dk2"/>
              </a:buClr>
              <a:buSzPts val="4200"/>
              <a:buNone/>
              <a:defRPr sz="4200">
                <a:solidFill>
                  <a:schemeClr val="dk2"/>
                </a:solidFill>
              </a:defRPr>
            </a:lvl9pPr>
          </a:lstStyle>
          <a:p>
            <a:endParaRPr/>
          </a:p>
        </p:txBody>
      </p:sp>
      <p:sp>
        <p:nvSpPr>
          <p:cNvPr id="66" name="Google Shape;66;p13"/>
          <p:cNvSpPr txBox="1">
            <a:spLocks noGrp="1"/>
          </p:cNvSpPr>
          <p:nvPr>
            <p:ph type="subTitle" idx="1"/>
          </p:nvPr>
        </p:nvSpPr>
        <p:spPr>
          <a:xfrm>
            <a:off x="1151100" y="3333200"/>
            <a:ext cx="1912200" cy="83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100">
                <a:solidFill>
                  <a:schemeClr val="dk2"/>
                </a:solidFill>
              </a:defRPr>
            </a:lvl2pPr>
            <a:lvl3pPr lvl="2" algn="ctr" rtl="0">
              <a:lnSpc>
                <a:spcPct val="100000"/>
              </a:lnSpc>
              <a:spcBef>
                <a:spcPts val="0"/>
              </a:spcBef>
              <a:spcAft>
                <a:spcPts val="0"/>
              </a:spcAft>
              <a:buClr>
                <a:schemeClr val="dk2"/>
              </a:buClr>
              <a:buSzPts val="2100"/>
              <a:buNone/>
              <a:defRPr sz="2100">
                <a:solidFill>
                  <a:schemeClr val="dk2"/>
                </a:solidFill>
              </a:defRPr>
            </a:lvl3pPr>
            <a:lvl4pPr lvl="3" algn="ctr" rtl="0">
              <a:lnSpc>
                <a:spcPct val="100000"/>
              </a:lnSpc>
              <a:spcBef>
                <a:spcPts val="0"/>
              </a:spcBef>
              <a:spcAft>
                <a:spcPts val="0"/>
              </a:spcAft>
              <a:buClr>
                <a:schemeClr val="dk2"/>
              </a:buClr>
              <a:buSzPts val="2100"/>
              <a:buNone/>
              <a:defRPr sz="2100">
                <a:solidFill>
                  <a:schemeClr val="dk2"/>
                </a:solidFill>
              </a:defRPr>
            </a:lvl4pPr>
            <a:lvl5pPr lvl="4" algn="ctr" rtl="0">
              <a:lnSpc>
                <a:spcPct val="100000"/>
              </a:lnSpc>
              <a:spcBef>
                <a:spcPts val="0"/>
              </a:spcBef>
              <a:spcAft>
                <a:spcPts val="0"/>
              </a:spcAft>
              <a:buClr>
                <a:schemeClr val="dk2"/>
              </a:buClr>
              <a:buSzPts val="2100"/>
              <a:buNone/>
              <a:defRPr sz="2100">
                <a:solidFill>
                  <a:schemeClr val="dk2"/>
                </a:solidFill>
              </a:defRPr>
            </a:lvl5pPr>
            <a:lvl6pPr lvl="5" algn="ctr" rtl="0">
              <a:lnSpc>
                <a:spcPct val="100000"/>
              </a:lnSpc>
              <a:spcBef>
                <a:spcPts val="0"/>
              </a:spcBef>
              <a:spcAft>
                <a:spcPts val="0"/>
              </a:spcAft>
              <a:buClr>
                <a:schemeClr val="dk2"/>
              </a:buClr>
              <a:buSzPts val="2100"/>
              <a:buNone/>
              <a:defRPr sz="2100">
                <a:solidFill>
                  <a:schemeClr val="dk2"/>
                </a:solidFill>
              </a:defRPr>
            </a:lvl6pPr>
            <a:lvl7pPr lvl="6" algn="ctr" rtl="0">
              <a:lnSpc>
                <a:spcPct val="100000"/>
              </a:lnSpc>
              <a:spcBef>
                <a:spcPts val="0"/>
              </a:spcBef>
              <a:spcAft>
                <a:spcPts val="0"/>
              </a:spcAft>
              <a:buClr>
                <a:schemeClr val="dk2"/>
              </a:buClr>
              <a:buSzPts val="2100"/>
              <a:buNone/>
              <a:defRPr sz="2100">
                <a:solidFill>
                  <a:schemeClr val="dk2"/>
                </a:solidFill>
              </a:defRPr>
            </a:lvl7pPr>
            <a:lvl8pPr lvl="7" algn="ctr" rtl="0">
              <a:lnSpc>
                <a:spcPct val="100000"/>
              </a:lnSpc>
              <a:spcBef>
                <a:spcPts val="0"/>
              </a:spcBef>
              <a:spcAft>
                <a:spcPts val="0"/>
              </a:spcAft>
              <a:buClr>
                <a:schemeClr val="dk2"/>
              </a:buClr>
              <a:buSzPts val="2100"/>
              <a:buNone/>
              <a:defRPr sz="2100">
                <a:solidFill>
                  <a:schemeClr val="dk2"/>
                </a:solidFill>
              </a:defRPr>
            </a:lvl8pPr>
            <a:lvl9pPr lvl="8" algn="ctr" rtl="0">
              <a:lnSpc>
                <a:spcPct val="100000"/>
              </a:lnSpc>
              <a:spcBef>
                <a:spcPts val="0"/>
              </a:spcBef>
              <a:spcAft>
                <a:spcPts val="0"/>
              </a:spcAft>
              <a:buClr>
                <a:schemeClr val="dk2"/>
              </a:buClr>
              <a:buSzPts val="2100"/>
              <a:buNone/>
              <a:defRPr sz="2100">
                <a:solidFill>
                  <a:schemeClr val="dk2"/>
                </a:solidFill>
              </a:defRPr>
            </a:lvl9pPr>
          </a:lstStyle>
          <a:p>
            <a:endParaRPr/>
          </a:p>
        </p:txBody>
      </p:sp>
      <p:sp>
        <p:nvSpPr>
          <p:cNvPr id="67" name="Google Shape;67;p13"/>
          <p:cNvSpPr txBox="1">
            <a:spLocks noGrp="1"/>
          </p:cNvSpPr>
          <p:nvPr>
            <p:ph type="title" idx="3"/>
          </p:nvPr>
        </p:nvSpPr>
        <p:spPr>
          <a:xfrm>
            <a:off x="3445350" y="2560550"/>
            <a:ext cx="2253300" cy="837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2000">
                <a:solidFill>
                  <a:schemeClr val="dk2"/>
                </a:solidFill>
              </a:defRPr>
            </a:lvl1pPr>
            <a:lvl2pPr lvl="1" algn="ctr" rtl="0">
              <a:spcBef>
                <a:spcPts val="0"/>
              </a:spcBef>
              <a:spcAft>
                <a:spcPts val="0"/>
              </a:spcAft>
              <a:buClr>
                <a:schemeClr val="dk2"/>
              </a:buClr>
              <a:buSzPts val="4200"/>
              <a:buNone/>
              <a:defRPr sz="4200">
                <a:solidFill>
                  <a:schemeClr val="dk2"/>
                </a:solidFill>
              </a:defRPr>
            </a:lvl2pPr>
            <a:lvl3pPr lvl="2" algn="ctr" rtl="0">
              <a:spcBef>
                <a:spcPts val="0"/>
              </a:spcBef>
              <a:spcAft>
                <a:spcPts val="0"/>
              </a:spcAft>
              <a:buClr>
                <a:schemeClr val="dk2"/>
              </a:buClr>
              <a:buSzPts val="4200"/>
              <a:buNone/>
              <a:defRPr sz="4200">
                <a:solidFill>
                  <a:schemeClr val="dk2"/>
                </a:solidFill>
              </a:defRPr>
            </a:lvl3pPr>
            <a:lvl4pPr lvl="3" algn="ctr" rtl="0">
              <a:spcBef>
                <a:spcPts val="0"/>
              </a:spcBef>
              <a:spcAft>
                <a:spcPts val="0"/>
              </a:spcAft>
              <a:buClr>
                <a:schemeClr val="dk2"/>
              </a:buClr>
              <a:buSzPts val="4200"/>
              <a:buNone/>
              <a:defRPr sz="4200">
                <a:solidFill>
                  <a:schemeClr val="dk2"/>
                </a:solidFill>
              </a:defRPr>
            </a:lvl4pPr>
            <a:lvl5pPr lvl="4" algn="ctr" rtl="0">
              <a:spcBef>
                <a:spcPts val="0"/>
              </a:spcBef>
              <a:spcAft>
                <a:spcPts val="0"/>
              </a:spcAft>
              <a:buClr>
                <a:schemeClr val="dk2"/>
              </a:buClr>
              <a:buSzPts val="4200"/>
              <a:buNone/>
              <a:defRPr sz="4200">
                <a:solidFill>
                  <a:schemeClr val="dk2"/>
                </a:solidFill>
              </a:defRPr>
            </a:lvl5pPr>
            <a:lvl6pPr lvl="5" algn="ctr" rtl="0">
              <a:spcBef>
                <a:spcPts val="0"/>
              </a:spcBef>
              <a:spcAft>
                <a:spcPts val="0"/>
              </a:spcAft>
              <a:buClr>
                <a:schemeClr val="dk2"/>
              </a:buClr>
              <a:buSzPts val="4200"/>
              <a:buNone/>
              <a:defRPr sz="4200">
                <a:solidFill>
                  <a:schemeClr val="dk2"/>
                </a:solidFill>
              </a:defRPr>
            </a:lvl6pPr>
            <a:lvl7pPr lvl="6" algn="ctr" rtl="0">
              <a:spcBef>
                <a:spcPts val="0"/>
              </a:spcBef>
              <a:spcAft>
                <a:spcPts val="0"/>
              </a:spcAft>
              <a:buClr>
                <a:schemeClr val="dk2"/>
              </a:buClr>
              <a:buSzPts val="4200"/>
              <a:buNone/>
              <a:defRPr sz="4200">
                <a:solidFill>
                  <a:schemeClr val="dk2"/>
                </a:solidFill>
              </a:defRPr>
            </a:lvl7pPr>
            <a:lvl8pPr lvl="7" algn="ctr" rtl="0">
              <a:spcBef>
                <a:spcPts val="0"/>
              </a:spcBef>
              <a:spcAft>
                <a:spcPts val="0"/>
              </a:spcAft>
              <a:buClr>
                <a:schemeClr val="dk2"/>
              </a:buClr>
              <a:buSzPts val="4200"/>
              <a:buNone/>
              <a:defRPr sz="4200">
                <a:solidFill>
                  <a:schemeClr val="dk2"/>
                </a:solidFill>
              </a:defRPr>
            </a:lvl8pPr>
            <a:lvl9pPr lvl="8" algn="ctr" rtl="0">
              <a:spcBef>
                <a:spcPts val="0"/>
              </a:spcBef>
              <a:spcAft>
                <a:spcPts val="0"/>
              </a:spcAft>
              <a:buClr>
                <a:schemeClr val="dk2"/>
              </a:buClr>
              <a:buSzPts val="4200"/>
              <a:buNone/>
              <a:defRPr sz="4200">
                <a:solidFill>
                  <a:schemeClr val="dk2"/>
                </a:solidFill>
              </a:defRPr>
            </a:lvl9pPr>
          </a:lstStyle>
          <a:p>
            <a:endParaRPr/>
          </a:p>
        </p:txBody>
      </p:sp>
      <p:sp>
        <p:nvSpPr>
          <p:cNvPr id="68" name="Google Shape;68;p13"/>
          <p:cNvSpPr txBox="1">
            <a:spLocks noGrp="1"/>
          </p:cNvSpPr>
          <p:nvPr>
            <p:ph type="subTitle" idx="4"/>
          </p:nvPr>
        </p:nvSpPr>
        <p:spPr>
          <a:xfrm>
            <a:off x="3615900" y="3333200"/>
            <a:ext cx="1912200" cy="83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100">
                <a:solidFill>
                  <a:schemeClr val="dk2"/>
                </a:solidFill>
              </a:defRPr>
            </a:lvl2pPr>
            <a:lvl3pPr lvl="2" algn="ctr" rtl="0">
              <a:lnSpc>
                <a:spcPct val="100000"/>
              </a:lnSpc>
              <a:spcBef>
                <a:spcPts val="0"/>
              </a:spcBef>
              <a:spcAft>
                <a:spcPts val="0"/>
              </a:spcAft>
              <a:buClr>
                <a:schemeClr val="dk2"/>
              </a:buClr>
              <a:buSzPts val="2100"/>
              <a:buNone/>
              <a:defRPr sz="2100">
                <a:solidFill>
                  <a:schemeClr val="dk2"/>
                </a:solidFill>
              </a:defRPr>
            </a:lvl3pPr>
            <a:lvl4pPr lvl="3" algn="ctr" rtl="0">
              <a:lnSpc>
                <a:spcPct val="100000"/>
              </a:lnSpc>
              <a:spcBef>
                <a:spcPts val="0"/>
              </a:spcBef>
              <a:spcAft>
                <a:spcPts val="0"/>
              </a:spcAft>
              <a:buClr>
                <a:schemeClr val="dk2"/>
              </a:buClr>
              <a:buSzPts val="2100"/>
              <a:buNone/>
              <a:defRPr sz="2100">
                <a:solidFill>
                  <a:schemeClr val="dk2"/>
                </a:solidFill>
              </a:defRPr>
            </a:lvl4pPr>
            <a:lvl5pPr lvl="4" algn="ctr" rtl="0">
              <a:lnSpc>
                <a:spcPct val="100000"/>
              </a:lnSpc>
              <a:spcBef>
                <a:spcPts val="0"/>
              </a:spcBef>
              <a:spcAft>
                <a:spcPts val="0"/>
              </a:spcAft>
              <a:buClr>
                <a:schemeClr val="dk2"/>
              </a:buClr>
              <a:buSzPts val="2100"/>
              <a:buNone/>
              <a:defRPr sz="2100">
                <a:solidFill>
                  <a:schemeClr val="dk2"/>
                </a:solidFill>
              </a:defRPr>
            </a:lvl5pPr>
            <a:lvl6pPr lvl="5" algn="ctr" rtl="0">
              <a:lnSpc>
                <a:spcPct val="100000"/>
              </a:lnSpc>
              <a:spcBef>
                <a:spcPts val="0"/>
              </a:spcBef>
              <a:spcAft>
                <a:spcPts val="0"/>
              </a:spcAft>
              <a:buClr>
                <a:schemeClr val="dk2"/>
              </a:buClr>
              <a:buSzPts val="2100"/>
              <a:buNone/>
              <a:defRPr sz="2100">
                <a:solidFill>
                  <a:schemeClr val="dk2"/>
                </a:solidFill>
              </a:defRPr>
            </a:lvl6pPr>
            <a:lvl7pPr lvl="6" algn="ctr" rtl="0">
              <a:lnSpc>
                <a:spcPct val="100000"/>
              </a:lnSpc>
              <a:spcBef>
                <a:spcPts val="0"/>
              </a:spcBef>
              <a:spcAft>
                <a:spcPts val="0"/>
              </a:spcAft>
              <a:buClr>
                <a:schemeClr val="dk2"/>
              </a:buClr>
              <a:buSzPts val="2100"/>
              <a:buNone/>
              <a:defRPr sz="2100">
                <a:solidFill>
                  <a:schemeClr val="dk2"/>
                </a:solidFill>
              </a:defRPr>
            </a:lvl7pPr>
            <a:lvl8pPr lvl="7" algn="ctr" rtl="0">
              <a:lnSpc>
                <a:spcPct val="100000"/>
              </a:lnSpc>
              <a:spcBef>
                <a:spcPts val="0"/>
              </a:spcBef>
              <a:spcAft>
                <a:spcPts val="0"/>
              </a:spcAft>
              <a:buClr>
                <a:schemeClr val="dk2"/>
              </a:buClr>
              <a:buSzPts val="2100"/>
              <a:buNone/>
              <a:defRPr sz="2100">
                <a:solidFill>
                  <a:schemeClr val="dk2"/>
                </a:solidFill>
              </a:defRPr>
            </a:lvl8pPr>
            <a:lvl9pPr lvl="8" algn="ctr" rtl="0">
              <a:lnSpc>
                <a:spcPct val="100000"/>
              </a:lnSpc>
              <a:spcBef>
                <a:spcPts val="0"/>
              </a:spcBef>
              <a:spcAft>
                <a:spcPts val="0"/>
              </a:spcAft>
              <a:buClr>
                <a:schemeClr val="dk2"/>
              </a:buClr>
              <a:buSzPts val="2100"/>
              <a:buNone/>
              <a:defRPr sz="2100">
                <a:solidFill>
                  <a:schemeClr val="dk2"/>
                </a:solidFill>
              </a:defRPr>
            </a:lvl9pPr>
          </a:lstStyle>
          <a:p>
            <a:endParaRPr/>
          </a:p>
        </p:txBody>
      </p:sp>
      <p:sp>
        <p:nvSpPr>
          <p:cNvPr id="69" name="Google Shape;69;p13"/>
          <p:cNvSpPr txBox="1">
            <a:spLocks noGrp="1"/>
          </p:cNvSpPr>
          <p:nvPr>
            <p:ph type="title" idx="5"/>
          </p:nvPr>
        </p:nvSpPr>
        <p:spPr>
          <a:xfrm>
            <a:off x="5910150" y="2560550"/>
            <a:ext cx="2253300" cy="837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2000">
                <a:solidFill>
                  <a:schemeClr val="dk2"/>
                </a:solidFill>
              </a:defRPr>
            </a:lvl1pPr>
            <a:lvl2pPr lvl="1" algn="ctr" rtl="0">
              <a:spcBef>
                <a:spcPts val="0"/>
              </a:spcBef>
              <a:spcAft>
                <a:spcPts val="0"/>
              </a:spcAft>
              <a:buClr>
                <a:schemeClr val="dk2"/>
              </a:buClr>
              <a:buSzPts val="4200"/>
              <a:buNone/>
              <a:defRPr sz="4200">
                <a:solidFill>
                  <a:schemeClr val="dk2"/>
                </a:solidFill>
              </a:defRPr>
            </a:lvl2pPr>
            <a:lvl3pPr lvl="2" algn="ctr" rtl="0">
              <a:spcBef>
                <a:spcPts val="0"/>
              </a:spcBef>
              <a:spcAft>
                <a:spcPts val="0"/>
              </a:spcAft>
              <a:buClr>
                <a:schemeClr val="dk2"/>
              </a:buClr>
              <a:buSzPts val="4200"/>
              <a:buNone/>
              <a:defRPr sz="4200">
                <a:solidFill>
                  <a:schemeClr val="dk2"/>
                </a:solidFill>
              </a:defRPr>
            </a:lvl3pPr>
            <a:lvl4pPr lvl="3" algn="ctr" rtl="0">
              <a:spcBef>
                <a:spcPts val="0"/>
              </a:spcBef>
              <a:spcAft>
                <a:spcPts val="0"/>
              </a:spcAft>
              <a:buClr>
                <a:schemeClr val="dk2"/>
              </a:buClr>
              <a:buSzPts val="4200"/>
              <a:buNone/>
              <a:defRPr sz="4200">
                <a:solidFill>
                  <a:schemeClr val="dk2"/>
                </a:solidFill>
              </a:defRPr>
            </a:lvl4pPr>
            <a:lvl5pPr lvl="4" algn="ctr" rtl="0">
              <a:spcBef>
                <a:spcPts val="0"/>
              </a:spcBef>
              <a:spcAft>
                <a:spcPts val="0"/>
              </a:spcAft>
              <a:buClr>
                <a:schemeClr val="dk2"/>
              </a:buClr>
              <a:buSzPts val="4200"/>
              <a:buNone/>
              <a:defRPr sz="4200">
                <a:solidFill>
                  <a:schemeClr val="dk2"/>
                </a:solidFill>
              </a:defRPr>
            </a:lvl5pPr>
            <a:lvl6pPr lvl="5" algn="ctr" rtl="0">
              <a:spcBef>
                <a:spcPts val="0"/>
              </a:spcBef>
              <a:spcAft>
                <a:spcPts val="0"/>
              </a:spcAft>
              <a:buClr>
                <a:schemeClr val="dk2"/>
              </a:buClr>
              <a:buSzPts val="4200"/>
              <a:buNone/>
              <a:defRPr sz="4200">
                <a:solidFill>
                  <a:schemeClr val="dk2"/>
                </a:solidFill>
              </a:defRPr>
            </a:lvl6pPr>
            <a:lvl7pPr lvl="6" algn="ctr" rtl="0">
              <a:spcBef>
                <a:spcPts val="0"/>
              </a:spcBef>
              <a:spcAft>
                <a:spcPts val="0"/>
              </a:spcAft>
              <a:buClr>
                <a:schemeClr val="dk2"/>
              </a:buClr>
              <a:buSzPts val="4200"/>
              <a:buNone/>
              <a:defRPr sz="4200">
                <a:solidFill>
                  <a:schemeClr val="dk2"/>
                </a:solidFill>
              </a:defRPr>
            </a:lvl7pPr>
            <a:lvl8pPr lvl="7" algn="ctr" rtl="0">
              <a:spcBef>
                <a:spcPts val="0"/>
              </a:spcBef>
              <a:spcAft>
                <a:spcPts val="0"/>
              </a:spcAft>
              <a:buClr>
                <a:schemeClr val="dk2"/>
              </a:buClr>
              <a:buSzPts val="4200"/>
              <a:buNone/>
              <a:defRPr sz="4200">
                <a:solidFill>
                  <a:schemeClr val="dk2"/>
                </a:solidFill>
              </a:defRPr>
            </a:lvl8pPr>
            <a:lvl9pPr lvl="8" algn="ctr" rtl="0">
              <a:spcBef>
                <a:spcPts val="0"/>
              </a:spcBef>
              <a:spcAft>
                <a:spcPts val="0"/>
              </a:spcAft>
              <a:buClr>
                <a:schemeClr val="dk2"/>
              </a:buClr>
              <a:buSzPts val="4200"/>
              <a:buNone/>
              <a:defRPr sz="4200">
                <a:solidFill>
                  <a:schemeClr val="dk2"/>
                </a:solidFill>
              </a:defRPr>
            </a:lvl9pPr>
          </a:lstStyle>
          <a:p>
            <a:endParaRPr/>
          </a:p>
        </p:txBody>
      </p:sp>
      <p:sp>
        <p:nvSpPr>
          <p:cNvPr id="70" name="Google Shape;70;p13"/>
          <p:cNvSpPr txBox="1">
            <a:spLocks noGrp="1"/>
          </p:cNvSpPr>
          <p:nvPr>
            <p:ph type="subTitle" idx="6"/>
          </p:nvPr>
        </p:nvSpPr>
        <p:spPr>
          <a:xfrm>
            <a:off x="6080700" y="3333200"/>
            <a:ext cx="1912200" cy="83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100">
                <a:solidFill>
                  <a:schemeClr val="dk2"/>
                </a:solidFill>
              </a:defRPr>
            </a:lvl2pPr>
            <a:lvl3pPr lvl="2" algn="ctr" rtl="0">
              <a:lnSpc>
                <a:spcPct val="100000"/>
              </a:lnSpc>
              <a:spcBef>
                <a:spcPts val="0"/>
              </a:spcBef>
              <a:spcAft>
                <a:spcPts val="0"/>
              </a:spcAft>
              <a:buClr>
                <a:schemeClr val="dk2"/>
              </a:buClr>
              <a:buSzPts val="2100"/>
              <a:buNone/>
              <a:defRPr sz="2100">
                <a:solidFill>
                  <a:schemeClr val="dk2"/>
                </a:solidFill>
              </a:defRPr>
            </a:lvl3pPr>
            <a:lvl4pPr lvl="3" algn="ctr" rtl="0">
              <a:lnSpc>
                <a:spcPct val="100000"/>
              </a:lnSpc>
              <a:spcBef>
                <a:spcPts val="0"/>
              </a:spcBef>
              <a:spcAft>
                <a:spcPts val="0"/>
              </a:spcAft>
              <a:buClr>
                <a:schemeClr val="dk2"/>
              </a:buClr>
              <a:buSzPts val="2100"/>
              <a:buNone/>
              <a:defRPr sz="2100">
                <a:solidFill>
                  <a:schemeClr val="dk2"/>
                </a:solidFill>
              </a:defRPr>
            </a:lvl4pPr>
            <a:lvl5pPr lvl="4" algn="ctr" rtl="0">
              <a:lnSpc>
                <a:spcPct val="100000"/>
              </a:lnSpc>
              <a:spcBef>
                <a:spcPts val="0"/>
              </a:spcBef>
              <a:spcAft>
                <a:spcPts val="0"/>
              </a:spcAft>
              <a:buClr>
                <a:schemeClr val="dk2"/>
              </a:buClr>
              <a:buSzPts val="2100"/>
              <a:buNone/>
              <a:defRPr sz="2100">
                <a:solidFill>
                  <a:schemeClr val="dk2"/>
                </a:solidFill>
              </a:defRPr>
            </a:lvl5pPr>
            <a:lvl6pPr lvl="5" algn="ctr" rtl="0">
              <a:lnSpc>
                <a:spcPct val="100000"/>
              </a:lnSpc>
              <a:spcBef>
                <a:spcPts val="0"/>
              </a:spcBef>
              <a:spcAft>
                <a:spcPts val="0"/>
              </a:spcAft>
              <a:buClr>
                <a:schemeClr val="dk2"/>
              </a:buClr>
              <a:buSzPts val="2100"/>
              <a:buNone/>
              <a:defRPr sz="2100">
                <a:solidFill>
                  <a:schemeClr val="dk2"/>
                </a:solidFill>
              </a:defRPr>
            </a:lvl6pPr>
            <a:lvl7pPr lvl="6" algn="ctr" rtl="0">
              <a:lnSpc>
                <a:spcPct val="100000"/>
              </a:lnSpc>
              <a:spcBef>
                <a:spcPts val="0"/>
              </a:spcBef>
              <a:spcAft>
                <a:spcPts val="0"/>
              </a:spcAft>
              <a:buClr>
                <a:schemeClr val="dk2"/>
              </a:buClr>
              <a:buSzPts val="2100"/>
              <a:buNone/>
              <a:defRPr sz="2100">
                <a:solidFill>
                  <a:schemeClr val="dk2"/>
                </a:solidFill>
              </a:defRPr>
            </a:lvl7pPr>
            <a:lvl8pPr lvl="7" algn="ctr" rtl="0">
              <a:lnSpc>
                <a:spcPct val="100000"/>
              </a:lnSpc>
              <a:spcBef>
                <a:spcPts val="0"/>
              </a:spcBef>
              <a:spcAft>
                <a:spcPts val="0"/>
              </a:spcAft>
              <a:buClr>
                <a:schemeClr val="dk2"/>
              </a:buClr>
              <a:buSzPts val="2100"/>
              <a:buNone/>
              <a:defRPr sz="2100">
                <a:solidFill>
                  <a:schemeClr val="dk2"/>
                </a:solidFill>
              </a:defRPr>
            </a:lvl8pPr>
            <a:lvl9pPr lvl="8" algn="ctr" rtl="0">
              <a:lnSpc>
                <a:spcPct val="100000"/>
              </a:lnSpc>
              <a:spcBef>
                <a:spcPts val="0"/>
              </a:spcBef>
              <a:spcAft>
                <a:spcPts val="0"/>
              </a:spcAft>
              <a:buClr>
                <a:schemeClr val="dk2"/>
              </a:buClr>
              <a:buSzPts val="2100"/>
              <a:buNone/>
              <a:defRPr sz="2100">
                <a:solidFill>
                  <a:schemeClr val="dk2"/>
                </a:solidFill>
              </a:defRPr>
            </a:lvl9pPr>
          </a:lstStyle>
          <a:p>
            <a:endParaRPr/>
          </a:p>
        </p:txBody>
      </p:sp>
      <p:sp>
        <p:nvSpPr>
          <p:cNvPr id="71" name="Google Shape;71;p13"/>
          <p:cNvSpPr txBox="1">
            <a:spLocks noGrp="1"/>
          </p:cNvSpPr>
          <p:nvPr>
            <p:ph type="title" idx="7" hasCustomPrompt="1"/>
          </p:nvPr>
        </p:nvSpPr>
        <p:spPr>
          <a:xfrm>
            <a:off x="1213350" y="1927850"/>
            <a:ext cx="1787700" cy="7203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4800"/>
              <a:buNone/>
              <a:defRPr sz="4800">
                <a:solidFill>
                  <a:schemeClr val="accent6"/>
                </a:solidFill>
              </a:defRPr>
            </a:lvl1pPr>
            <a:lvl2pPr lvl="1" algn="ctr" rtl="0">
              <a:spcBef>
                <a:spcPts val="0"/>
              </a:spcBef>
              <a:spcAft>
                <a:spcPts val="0"/>
              </a:spcAft>
              <a:buClr>
                <a:schemeClr val="accent6"/>
              </a:buClr>
              <a:buSzPts val="4800"/>
              <a:buNone/>
              <a:defRPr sz="4800">
                <a:solidFill>
                  <a:schemeClr val="accent6"/>
                </a:solidFill>
              </a:defRPr>
            </a:lvl2pPr>
            <a:lvl3pPr lvl="2" algn="ctr" rtl="0">
              <a:spcBef>
                <a:spcPts val="0"/>
              </a:spcBef>
              <a:spcAft>
                <a:spcPts val="0"/>
              </a:spcAft>
              <a:buClr>
                <a:schemeClr val="accent6"/>
              </a:buClr>
              <a:buSzPts val="4800"/>
              <a:buNone/>
              <a:defRPr sz="4800">
                <a:solidFill>
                  <a:schemeClr val="accent6"/>
                </a:solidFill>
              </a:defRPr>
            </a:lvl3pPr>
            <a:lvl4pPr lvl="3" algn="ctr" rtl="0">
              <a:spcBef>
                <a:spcPts val="0"/>
              </a:spcBef>
              <a:spcAft>
                <a:spcPts val="0"/>
              </a:spcAft>
              <a:buClr>
                <a:schemeClr val="accent6"/>
              </a:buClr>
              <a:buSzPts val="4800"/>
              <a:buNone/>
              <a:defRPr sz="4800">
                <a:solidFill>
                  <a:schemeClr val="accent6"/>
                </a:solidFill>
              </a:defRPr>
            </a:lvl4pPr>
            <a:lvl5pPr lvl="4" algn="ctr" rtl="0">
              <a:spcBef>
                <a:spcPts val="0"/>
              </a:spcBef>
              <a:spcAft>
                <a:spcPts val="0"/>
              </a:spcAft>
              <a:buClr>
                <a:schemeClr val="accent6"/>
              </a:buClr>
              <a:buSzPts val="4800"/>
              <a:buNone/>
              <a:defRPr sz="4800">
                <a:solidFill>
                  <a:schemeClr val="accent6"/>
                </a:solidFill>
              </a:defRPr>
            </a:lvl5pPr>
            <a:lvl6pPr lvl="5" algn="ctr" rtl="0">
              <a:spcBef>
                <a:spcPts val="0"/>
              </a:spcBef>
              <a:spcAft>
                <a:spcPts val="0"/>
              </a:spcAft>
              <a:buClr>
                <a:schemeClr val="accent6"/>
              </a:buClr>
              <a:buSzPts val="4800"/>
              <a:buNone/>
              <a:defRPr sz="4800">
                <a:solidFill>
                  <a:schemeClr val="accent6"/>
                </a:solidFill>
              </a:defRPr>
            </a:lvl6pPr>
            <a:lvl7pPr lvl="6" algn="ctr" rtl="0">
              <a:spcBef>
                <a:spcPts val="0"/>
              </a:spcBef>
              <a:spcAft>
                <a:spcPts val="0"/>
              </a:spcAft>
              <a:buClr>
                <a:schemeClr val="accent6"/>
              </a:buClr>
              <a:buSzPts val="4800"/>
              <a:buNone/>
              <a:defRPr sz="4800">
                <a:solidFill>
                  <a:schemeClr val="accent6"/>
                </a:solidFill>
              </a:defRPr>
            </a:lvl7pPr>
            <a:lvl8pPr lvl="7" algn="ctr" rtl="0">
              <a:spcBef>
                <a:spcPts val="0"/>
              </a:spcBef>
              <a:spcAft>
                <a:spcPts val="0"/>
              </a:spcAft>
              <a:buClr>
                <a:schemeClr val="accent6"/>
              </a:buClr>
              <a:buSzPts val="4800"/>
              <a:buNone/>
              <a:defRPr sz="4800">
                <a:solidFill>
                  <a:schemeClr val="accent6"/>
                </a:solidFill>
              </a:defRPr>
            </a:lvl8pPr>
            <a:lvl9pPr lvl="8" algn="ctr" rtl="0">
              <a:spcBef>
                <a:spcPts val="0"/>
              </a:spcBef>
              <a:spcAft>
                <a:spcPts val="0"/>
              </a:spcAft>
              <a:buClr>
                <a:schemeClr val="accent6"/>
              </a:buClr>
              <a:buSzPts val="4800"/>
              <a:buNone/>
              <a:defRPr sz="4800">
                <a:solidFill>
                  <a:schemeClr val="accent6"/>
                </a:solidFill>
              </a:defRPr>
            </a:lvl9pPr>
          </a:lstStyle>
          <a:p>
            <a:r>
              <a:t>xx%</a:t>
            </a:r>
          </a:p>
        </p:txBody>
      </p:sp>
      <p:sp>
        <p:nvSpPr>
          <p:cNvPr id="72" name="Google Shape;72;p13"/>
          <p:cNvSpPr txBox="1">
            <a:spLocks noGrp="1"/>
          </p:cNvSpPr>
          <p:nvPr>
            <p:ph type="title" idx="8" hasCustomPrompt="1"/>
          </p:nvPr>
        </p:nvSpPr>
        <p:spPr>
          <a:xfrm>
            <a:off x="3678150" y="1927850"/>
            <a:ext cx="1787700" cy="7203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4800"/>
              <a:buNone/>
              <a:defRPr sz="4800">
                <a:solidFill>
                  <a:schemeClr val="accent6"/>
                </a:solidFill>
              </a:defRPr>
            </a:lvl1pPr>
            <a:lvl2pPr lvl="1" algn="ctr" rtl="0">
              <a:spcBef>
                <a:spcPts val="0"/>
              </a:spcBef>
              <a:spcAft>
                <a:spcPts val="0"/>
              </a:spcAft>
              <a:buClr>
                <a:schemeClr val="accent6"/>
              </a:buClr>
              <a:buSzPts val="4800"/>
              <a:buNone/>
              <a:defRPr sz="4800">
                <a:solidFill>
                  <a:schemeClr val="accent6"/>
                </a:solidFill>
              </a:defRPr>
            </a:lvl2pPr>
            <a:lvl3pPr lvl="2" algn="ctr" rtl="0">
              <a:spcBef>
                <a:spcPts val="0"/>
              </a:spcBef>
              <a:spcAft>
                <a:spcPts val="0"/>
              </a:spcAft>
              <a:buClr>
                <a:schemeClr val="accent6"/>
              </a:buClr>
              <a:buSzPts val="4800"/>
              <a:buNone/>
              <a:defRPr sz="4800">
                <a:solidFill>
                  <a:schemeClr val="accent6"/>
                </a:solidFill>
              </a:defRPr>
            </a:lvl3pPr>
            <a:lvl4pPr lvl="3" algn="ctr" rtl="0">
              <a:spcBef>
                <a:spcPts val="0"/>
              </a:spcBef>
              <a:spcAft>
                <a:spcPts val="0"/>
              </a:spcAft>
              <a:buClr>
                <a:schemeClr val="accent6"/>
              </a:buClr>
              <a:buSzPts val="4800"/>
              <a:buNone/>
              <a:defRPr sz="4800">
                <a:solidFill>
                  <a:schemeClr val="accent6"/>
                </a:solidFill>
              </a:defRPr>
            </a:lvl4pPr>
            <a:lvl5pPr lvl="4" algn="ctr" rtl="0">
              <a:spcBef>
                <a:spcPts val="0"/>
              </a:spcBef>
              <a:spcAft>
                <a:spcPts val="0"/>
              </a:spcAft>
              <a:buClr>
                <a:schemeClr val="accent6"/>
              </a:buClr>
              <a:buSzPts val="4800"/>
              <a:buNone/>
              <a:defRPr sz="4800">
                <a:solidFill>
                  <a:schemeClr val="accent6"/>
                </a:solidFill>
              </a:defRPr>
            </a:lvl5pPr>
            <a:lvl6pPr lvl="5" algn="ctr" rtl="0">
              <a:spcBef>
                <a:spcPts val="0"/>
              </a:spcBef>
              <a:spcAft>
                <a:spcPts val="0"/>
              </a:spcAft>
              <a:buClr>
                <a:schemeClr val="accent6"/>
              </a:buClr>
              <a:buSzPts val="4800"/>
              <a:buNone/>
              <a:defRPr sz="4800">
                <a:solidFill>
                  <a:schemeClr val="accent6"/>
                </a:solidFill>
              </a:defRPr>
            </a:lvl6pPr>
            <a:lvl7pPr lvl="6" algn="ctr" rtl="0">
              <a:spcBef>
                <a:spcPts val="0"/>
              </a:spcBef>
              <a:spcAft>
                <a:spcPts val="0"/>
              </a:spcAft>
              <a:buClr>
                <a:schemeClr val="accent6"/>
              </a:buClr>
              <a:buSzPts val="4800"/>
              <a:buNone/>
              <a:defRPr sz="4800">
                <a:solidFill>
                  <a:schemeClr val="accent6"/>
                </a:solidFill>
              </a:defRPr>
            </a:lvl7pPr>
            <a:lvl8pPr lvl="7" algn="ctr" rtl="0">
              <a:spcBef>
                <a:spcPts val="0"/>
              </a:spcBef>
              <a:spcAft>
                <a:spcPts val="0"/>
              </a:spcAft>
              <a:buClr>
                <a:schemeClr val="accent6"/>
              </a:buClr>
              <a:buSzPts val="4800"/>
              <a:buNone/>
              <a:defRPr sz="4800">
                <a:solidFill>
                  <a:schemeClr val="accent6"/>
                </a:solidFill>
              </a:defRPr>
            </a:lvl8pPr>
            <a:lvl9pPr lvl="8" algn="ctr" rtl="0">
              <a:spcBef>
                <a:spcPts val="0"/>
              </a:spcBef>
              <a:spcAft>
                <a:spcPts val="0"/>
              </a:spcAft>
              <a:buClr>
                <a:schemeClr val="accent6"/>
              </a:buClr>
              <a:buSzPts val="4800"/>
              <a:buNone/>
              <a:defRPr sz="4800">
                <a:solidFill>
                  <a:schemeClr val="accent6"/>
                </a:solidFill>
              </a:defRPr>
            </a:lvl9pPr>
          </a:lstStyle>
          <a:p>
            <a:r>
              <a:t>xx%</a:t>
            </a:r>
          </a:p>
        </p:txBody>
      </p:sp>
      <p:sp>
        <p:nvSpPr>
          <p:cNvPr id="73" name="Google Shape;73;p13"/>
          <p:cNvSpPr txBox="1">
            <a:spLocks noGrp="1"/>
          </p:cNvSpPr>
          <p:nvPr>
            <p:ph type="title" idx="9" hasCustomPrompt="1"/>
          </p:nvPr>
        </p:nvSpPr>
        <p:spPr>
          <a:xfrm>
            <a:off x="6142950" y="1927850"/>
            <a:ext cx="1787700" cy="7203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4800"/>
              <a:buNone/>
              <a:defRPr sz="4800">
                <a:solidFill>
                  <a:schemeClr val="accent6"/>
                </a:solidFill>
              </a:defRPr>
            </a:lvl1pPr>
            <a:lvl2pPr lvl="1" algn="ctr" rtl="0">
              <a:spcBef>
                <a:spcPts val="0"/>
              </a:spcBef>
              <a:spcAft>
                <a:spcPts val="0"/>
              </a:spcAft>
              <a:buClr>
                <a:schemeClr val="accent6"/>
              </a:buClr>
              <a:buSzPts val="4800"/>
              <a:buNone/>
              <a:defRPr sz="4800">
                <a:solidFill>
                  <a:schemeClr val="accent6"/>
                </a:solidFill>
              </a:defRPr>
            </a:lvl2pPr>
            <a:lvl3pPr lvl="2" algn="ctr" rtl="0">
              <a:spcBef>
                <a:spcPts val="0"/>
              </a:spcBef>
              <a:spcAft>
                <a:spcPts val="0"/>
              </a:spcAft>
              <a:buClr>
                <a:schemeClr val="accent6"/>
              </a:buClr>
              <a:buSzPts val="4800"/>
              <a:buNone/>
              <a:defRPr sz="4800">
                <a:solidFill>
                  <a:schemeClr val="accent6"/>
                </a:solidFill>
              </a:defRPr>
            </a:lvl3pPr>
            <a:lvl4pPr lvl="3" algn="ctr" rtl="0">
              <a:spcBef>
                <a:spcPts val="0"/>
              </a:spcBef>
              <a:spcAft>
                <a:spcPts val="0"/>
              </a:spcAft>
              <a:buClr>
                <a:schemeClr val="accent6"/>
              </a:buClr>
              <a:buSzPts val="4800"/>
              <a:buNone/>
              <a:defRPr sz="4800">
                <a:solidFill>
                  <a:schemeClr val="accent6"/>
                </a:solidFill>
              </a:defRPr>
            </a:lvl4pPr>
            <a:lvl5pPr lvl="4" algn="ctr" rtl="0">
              <a:spcBef>
                <a:spcPts val="0"/>
              </a:spcBef>
              <a:spcAft>
                <a:spcPts val="0"/>
              </a:spcAft>
              <a:buClr>
                <a:schemeClr val="accent6"/>
              </a:buClr>
              <a:buSzPts val="4800"/>
              <a:buNone/>
              <a:defRPr sz="4800">
                <a:solidFill>
                  <a:schemeClr val="accent6"/>
                </a:solidFill>
              </a:defRPr>
            </a:lvl5pPr>
            <a:lvl6pPr lvl="5" algn="ctr" rtl="0">
              <a:spcBef>
                <a:spcPts val="0"/>
              </a:spcBef>
              <a:spcAft>
                <a:spcPts val="0"/>
              </a:spcAft>
              <a:buClr>
                <a:schemeClr val="accent6"/>
              </a:buClr>
              <a:buSzPts val="4800"/>
              <a:buNone/>
              <a:defRPr sz="4800">
                <a:solidFill>
                  <a:schemeClr val="accent6"/>
                </a:solidFill>
              </a:defRPr>
            </a:lvl6pPr>
            <a:lvl7pPr lvl="6" algn="ctr" rtl="0">
              <a:spcBef>
                <a:spcPts val="0"/>
              </a:spcBef>
              <a:spcAft>
                <a:spcPts val="0"/>
              </a:spcAft>
              <a:buClr>
                <a:schemeClr val="accent6"/>
              </a:buClr>
              <a:buSzPts val="4800"/>
              <a:buNone/>
              <a:defRPr sz="4800">
                <a:solidFill>
                  <a:schemeClr val="accent6"/>
                </a:solidFill>
              </a:defRPr>
            </a:lvl7pPr>
            <a:lvl8pPr lvl="7" algn="ctr" rtl="0">
              <a:spcBef>
                <a:spcPts val="0"/>
              </a:spcBef>
              <a:spcAft>
                <a:spcPts val="0"/>
              </a:spcAft>
              <a:buClr>
                <a:schemeClr val="accent6"/>
              </a:buClr>
              <a:buSzPts val="4800"/>
              <a:buNone/>
              <a:defRPr sz="4800">
                <a:solidFill>
                  <a:schemeClr val="accent6"/>
                </a:solidFill>
              </a:defRPr>
            </a:lvl8pPr>
            <a:lvl9pPr lvl="8" algn="ctr" rtl="0">
              <a:spcBef>
                <a:spcPts val="0"/>
              </a:spcBef>
              <a:spcAft>
                <a:spcPts val="0"/>
              </a:spcAft>
              <a:buClr>
                <a:schemeClr val="accent6"/>
              </a:buClr>
              <a:buSzPts val="4800"/>
              <a:buNone/>
              <a:defRPr sz="4800">
                <a:solidFill>
                  <a:schemeClr val="accent6"/>
                </a:solidFill>
              </a:defRPr>
            </a:lvl9pPr>
          </a:lstStyle>
          <a:p>
            <a:r>
              <a:t>xx%</a:t>
            </a:r>
          </a:p>
        </p:txBody>
      </p:sp>
    </p:spTree>
    <p:extLst>
      <p:ext uri="{BB962C8B-B14F-4D97-AF65-F5344CB8AC3E}">
        <p14:creationId xmlns:p14="http://schemas.microsoft.com/office/powerpoint/2010/main" val="312670717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body 1">
  <p:cSld name="Title and body 1">
    <p:bg>
      <p:bgPr>
        <a:solidFill>
          <a:schemeClr val="accent6"/>
        </a:solidFill>
        <a:effectLst/>
      </p:bgPr>
    </p:bg>
    <p:spTree>
      <p:nvGrpSpPr>
        <p:cNvPr id="1" name="Shape 74"/>
        <p:cNvGrpSpPr/>
        <p:nvPr/>
      </p:nvGrpSpPr>
      <p:grpSpPr>
        <a:xfrm>
          <a:off x="0" y="0"/>
          <a:ext cx="0" cy="0"/>
          <a:chOff x="0" y="0"/>
          <a:chExt cx="0" cy="0"/>
        </a:xfrm>
      </p:grpSpPr>
      <p:sp>
        <p:nvSpPr>
          <p:cNvPr id="75" name="Google Shape;75;p14"/>
          <p:cNvSpPr/>
          <p:nvPr/>
        </p:nvSpPr>
        <p:spPr>
          <a:xfrm rot="1083411">
            <a:off x="6401873" y="-93644"/>
            <a:ext cx="4868376" cy="5330764"/>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6" name="Google Shape;76;p14"/>
          <p:cNvSpPr/>
          <p:nvPr/>
        </p:nvSpPr>
        <p:spPr>
          <a:xfrm>
            <a:off x="-230075" y="-93625"/>
            <a:ext cx="4868336" cy="5330720"/>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7" name="Google Shape;77;p14"/>
          <p:cNvSpPr txBox="1">
            <a:spLocks noGrp="1"/>
          </p:cNvSpPr>
          <p:nvPr>
            <p:ph type="body" idx="1"/>
          </p:nvPr>
        </p:nvSpPr>
        <p:spPr>
          <a:xfrm>
            <a:off x="778200" y="1204575"/>
            <a:ext cx="7654800" cy="3399300"/>
          </a:xfrm>
          <a:prstGeom prst="rect">
            <a:avLst/>
          </a:prstGeom>
        </p:spPr>
        <p:txBody>
          <a:bodyPr spcFirstLastPara="1" wrap="square" lIns="91425" tIns="91425" rIns="91425" bIns="91425" anchor="t" anchorCtr="0">
            <a:noAutofit/>
          </a:bodyPr>
          <a:lstStyle>
            <a:lvl1pPr marL="457189" lvl="0" indent="-304793" rtl="0">
              <a:spcBef>
                <a:spcPts val="0"/>
              </a:spcBef>
              <a:spcAft>
                <a:spcPts val="0"/>
              </a:spcAft>
              <a:buClr>
                <a:srgbClr val="434343"/>
              </a:buClr>
              <a:buSzPts val="1200"/>
              <a:buFont typeface="Livvic"/>
              <a:buAutoNum type="arabicPeriod"/>
              <a:defRPr sz="1200"/>
            </a:lvl1pPr>
            <a:lvl2pPr marL="914378" lvl="1" indent="-304793" rtl="0">
              <a:spcBef>
                <a:spcPts val="1600"/>
              </a:spcBef>
              <a:spcAft>
                <a:spcPts val="0"/>
              </a:spcAft>
              <a:buClr>
                <a:srgbClr val="434343"/>
              </a:buClr>
              <a:buSzPts val="1200"/>
              <a:buFont typeface="Roboto Condensed Light"/>
              <a:buAutoNum type="alphaLcPeriod"/>
              <a:defRPr/>
            </a:lvl2pPr>
            <a:lvl3pPr marL="1371566" lvl="2" indent="-304793" rtl="0">
              <a:spcBef>
                <a:spcPts val="1600"/>
              </a:spcBef>
              <a:spcAft>
                <a:spcPts val="0"/>
              </a:spcAft>
              <a:buClr>
                <a:srgbClr val="434343"/>
              </a:buClr>
              <a:buSzPts val="1200"/>
              <a:buFont typeface="Roboto Condensed Light"/>
              <a:buAutoNum type="romanLcPeriod"/>
              <a:defRPr/>
            </a:lvl3pPr>
            <a:lvl4pPr marL="1828754" lvl="3" indent="-304793" rtl="0">
              <a:spcBef>
                <a:spcPts val="1600"/>
              </a:spcBef>
              <a:spcAft>
                <a:spcPts val="0"/>
              </a:spcAft>
              <a:buClr>
                <a:srgbClr val="434343"/>
              </a:buClr>
              <a:buSzPts val="1200"/>
              <a:buFont typeface="Roboto Condensed Light"/>
              <a:buAutoNum type="arabicPeriod"/>
              <a:defRPr/>
            </a:lvl4pPr>
            <a:lvl5pPr marL="2285943" lvl="4" indent="-304793" rtl="0">
              <a:spcBef>
                <a:spcPts val="1600"/>
              </a:spcBef>
              <a:spcAft>
                <a:spcPts val="0"/>
              </a:spcAft>
              <a:buClr>
                <a:srgbClr val="434343"/>
              </a:buClr>
              <a:buSzPts val="1200"/>
              <a:buFont typeface="Roboto Condensed Light"/>
              <a:buAutoNum type="alphaLcPeriod"/>
              <a:defRPr/>
            </a:lvl5pPr>
            <a:lvl6pPr marL="2743132" lvl="5" indent="-304793" rtl="0">
              <a:spcBef>
                <a:spcPts val="1600"/>
              </a:spcBef>
              <a:spcAft>
                <a:spcPts val="0"/>
              </a:spcAft>
              <a:buClr>
                <a:srgbClr val="434343"/>
              </a:buClr>
              <a:buSzPts val="1200"/>
              <a:buFont typeface="Roboto Condensed Light"/>
              <a:buAutoNum type="romanLcPeriod"/>
              <a:defRPr/>
            </a:lvl6pPr>
            <a:lvl7pPr marL="3200320" lvl="6" indent="-304793" rtl="0">
              <a:spcBef>
                <a:spcPts val="1600"/>
              </a:spcBef>
              <a:spcAft>
                <a:spcPts val="0"/>
              </a:spcAft>
              <a:buClr>
                <a:srgbClr val="434343"/>
              </a:buClr>
              <a:buSzPts val="1200"/>
              <a:buFont typeface="Roboto Condensed Light"/>
              <a:buAutoNum type="arabicPeriod"/>
              <a:defRPr/>
            </a:lvl7pPr>
            <a:lvl8pPr marL="3657509" lvl="7" indent="-304793" rtl="0">
              <a:spcBef>
                <a:spcPts val="1600"/>
              </a:spcBef>
              <a:spcAft>
                <a:spcPts val="0"/>
              </a:spcAft>
              <a:buClr>
                <a:srgbClr val="434343"/>
              </a:buClr>
              <a:buSzPts val="1200"/>
              <a:buFont typeface="Roboto Condensed Light"/>
              <a:buAutoNum type="alphaLcPeriod"/>
              <a:defRPr/>
            </a:lvl8pPr>
            <a:lvl9pPr marL="4114697" lvl="8" indent="-304793" rtl="0">
              <a:spcBef>
                <a:spcPts val="1600"/>
              </a:spcBef>
              <a:spcAft>
                <a:spcPts val="1600"/>
              </a:spcAft>
              <a:buClr>
                <a:srgbClr val="434343"/>
              </a:buClr>
              <a:buSzPts val="1200"/>
              <a:buFont typeface="Roboto Condensed Light"/>
              <a:buAutoNum type="romanLcPeriod"/>
              <a:defRPr/>
            </a:lvl9pPr>
          </a:lstStyle>
          <a:p>
            <a:endParaRPr/>
          </a:p>
        </p:txBody>
      </p:sp>
      <p:sp>
        <p:nvSpPr>
          <p:cNvPr id="78" name="Google Shape;78;p14"/>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372058384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 Two columns">
  <p:cSld name="Title + Two columns">
    <p:bg>
      <p:bgPr>
        <a:solidFill>
          <a:schemeClr val="accent2"/>
        </a:solidFill>
        <a:effectLst/>
      </p:bgPr>
    </p:bg>
    <p:spTree>
      <p:nvGrpSpPr>
        <p:cNvPr id="1" name="Shape 83"/>
        <p:cNvGrpSpPr/>
        <p:nvPr/>
      </p:nvGrpSpPr>
      <p:grpSpPr>
        <a:xfrm>
          <a:off x="0" y="0"/>
          <a:ext cx="0" cy="0"/>
          <a:chOff x="0" y="0"/>
          <a:chExt cx="0" cy="0"/>
        </a:xfrm>
      </p:grpSpPr>
      <p:grpSp>
        <p:nvGrpSpPr>
          <p:cNvPr id="84" name="Google Shape;84;p16"/>
          <p:cNvGrpSpPr/>
          <p:nvPr/>
        </p:nvGrpSpPr>
        <p:grpSpPr>
          <a:xfrm>
            <a:off x="773313" y="-2312528"/>
            <a:ext cx="10859534" cy="10453381"/>
            <a:chOff x="773312" y="-2312529"/>
            <a:chExt cx="10859534" cy="10453381"/>
          </a:xfrm>
        </p:grpSpPr>
        <p:sp>
          <p:nvSpPr>
            <p:cNvPr id="85" name="Google Shape;85;p16"/>
            <p:cNvSpPr/>
            <p:nvPr/>
          </p:nvSpPr>
          <p:spPr>
            <a:xfrm rot="-4051008">
              <a:off x="2312019" y="-1351870"/>
              <a:ext cx="7782120" cy="8532062"/>
            </a:xfrm>
            <a:custGeom>
              <a:avLst/>
              <a:gdLst/>
              <a:ahLst/>
              <a:cxnLst/>
              <a:rect l="l" t="t" r="r" b="b"/>
              <a:pathLst>
                <a:path w="92905" h="101858" extrusionOk="0">
                  <a:moveTo>
                    <a:pt x="89371" y="1"/>
                  </a:moveTo>
                  <a:cubicBezTo>
                    <a:pt x="88352" y="1"/>
                    <a:pt x="87320" y="555"/>
                    <a:pt x="86596" y="1943"/>
                  </a:cubicBezTo>
                  <a:cubicBezTo>
                    <a:pt x="84603" y="5762"/>
                    <a:pt x="81782" y="6093"/>
                    <a:pt x="78959" y="7256"/>
                  </a:cubicBezTo>
                  <a:cubicBezTo>
                    <a:pt x="76136" y="8419"/>
                    <a:pt x="75804" y="10079"/>
                    <a:pt x="75140" y="11420"/>
                  </a:cubicBezTo>
                  <a:cubicBezTo>
                    <a:pt x="74699" y="12309"/>
                    <a:pt x="73891" y="13184"/>
                    <a:pt x="72181" y="13184"/>
                  </a:cubicBezTo>
                  <a:cubicBezTo>
                    <a:pt x="71318" y="13184"/>
                    <a:pt x="70224" y="12961"/>
                    <a:pt x="68831" y="12404"/>
                  </a:cubicBezTo>
                  <a:cubicBezTo>
                    <a:pt x="67230" y="11763"/>
                    <a:pt x="65703" y="11419"/>
                    <a:pt x="64202" y="11419"/>
                  </a:cubicBezTo>
                  <a:cubicBezTo>
                    <a:pt x="61813" y="11419"/>
                    <a:pt x="59490" y="12292"/>
                    <a:pt x="57043" y="14230"/>
                  </a:cubicBezTo>
                  <a:cubicBezTo>
                    <a:pt x="53057" y="17384"/>
                    <a:pt x="56710" y="20871"/>
                    <a:pt x="51730" y="21203"/>
                  </a:cubicBezTo>
                  <a:cubicBezTo>
                    <a:pt x="46749" y="21536"/>
                    <a:pt x="45254" y="21868"/>
                    <a:pt x="45254" y="21868"/>
                  </a:cubicBezTo>
                  <a:cubicBezTo>
                    <a:pt x="39278" y="22365"/>
                    <a:pt x="41105" y="26848"/>
                    <a:pt x="41270" y="30169"/>
                  </a:cubicBezTo>
                  <a:cubicBezTo>
                    <a:pt x="41436" y="33489"/>
                    <a:pt x="35791" y="33323"/>
                    <a:pt x="33633" y="33988"/>
                  </a:cubicBezTo>
                  <a:cubicBezTo>
                    <a:pt x="31475" y="34652"/>
                    <a:pt x="32969" y="36644"/>
                    <a:pt x="31475" y="37142"/>
                  </a:cubicBezTo>
                  <a:cubicBezTo>
                    <a:pt x="29980" y="37640"/>
                    <a:pt x="28984" y="38304"/>
                    <a:pt x="27821" y="38969"/>
                  </a:cubicBezTo>
                  <a:cubicBezTo>
                    <a:pt x="26659" y="39633"/>
                    <a:pt x="23505" y="38969"/>
                    <a:pt x="21679" y="41542"/>
                  </a:cubicBezTo>
                  <a:cubicBezTo>
                    <a:pt x="19852" y="44115"/>
                    <a:pt x="21346" y="46605"/>
                    <a:pt x="22176" y="48017"/>
                  </a:cubicBezTo>
                  <a:cubicBezTo>
                    <a:pt x="22945" y="49323"/>
                    <a:pt x="26838" y="51125"/>
                    <a:pt x="24789" y="51125"/>
                  </a:cubicBezTo>
                  <a:cubicBezTo>
                    <a:pt x="24623" y="51125"/>
                    <a:pt x="24418" y="51113"/>
                    <a:pt x="24169" y="51088"/>
                  </a:cubicBezTo>
                  <a:cubicBezTo>
                    <a:pt x="24046" y="51076"/>
                    <a:pt x="23927" y="51070"/>
                    <a:pt x="23810" y="51070"/>
                  </a:cubicBezTo>
                  <a:cubicBezTo>
                    <a:pt x="20788" y="51070"/>
                    <a:pt x="20018" y="55073"/>
                    <a:pt x="20018" y="55073"/>
                  </a:cubicBezTo>
                  <a:cubicBezTo>
                    <a:pt x="19841" y="55029"/>
                    <a:pt x="19684" y="55008"/>
                    <a:pt x="19544" y="55008"/>
                  </a:cubicBezTo>
                  <a:cubicBezTo>
                    <a:pt x="18113" y="55008"/>
                    <a:pt x="18552" y="57183"/>
                    <a:pt x="18855" y="58394"/>
                  </a:cubicBezTo>
                  <a:cubicBezTo>
                    <a:pt x="19188" y="59721"/>
                    <a:pt x="16198" y="60385"/>
                    <a:pt x="12474" y="63208"/>
                  </a:cubicBezTo>
                  <a:cubicBezTo>
                    <a:pt x="8749" y="66031"/>
                    <a:pt x="10069" y="69105"/>
                    <a:pt x="11965" y="71309"/>
                  </a:cubicBezTo>
                  <a:cubicBezTo>
                    <a:pt x="13861" y="73514"/>
                    <a:pt x="8963" y="74967"/>
                    <a:pt x="4482" y="78702"/>
                  </a:cubicBezTo>
                  <a:cubicBezTo>
                    <a:pt x="1" y="82435"/>
                    <a:pt x="11716" y="93072"/>
                    <a:pt x="11716" y="93072"/>
                  </a:cubicBezTo>
                  <a:cubicBezTo>
                    <a:pt x="13421" y="100139"/>
                    <a:pt x="33124" y="101857"/>
                    <a:pt x="51890" y="101857"/>
                  </a:cubicBezTo>
                  <a:cubicBezTo>
                    <a:pt x="69664" y="101857"/>
                    <a:pt x="86596" y="100315"/>
                    <a:pt x="86596" y="100315"/>
                  </a:cubicBezTo>
                  <a:cubicBezTo>
                    <a:pt x="86596" y="100315"/>
                    <a:pt x="92905" y="6591"/>
                    <a:pt x="92905" y="3603"/>
                  </a:cubicBezTo>
                  <a:cubicBezTo>
                    <a:pt x="92905" y="1701"/>
                    <a:pt x="91156" y="1"/>
                    <a:pt x="893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6" name="Google Shape;86;p16"/>
            <p:cNvSpPr/>
            <p:nvPr/>
          </p:nvSpPr>
          <p:spPr>
            <a:xfrm>
              <a:off x="8086100" y="-124375"/>
              <a:ext cx="1121400" cy="7200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87" name="Google Shape;87;p16"/>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88" name="Google Shape;88;p16"/>
          <p:cNvSpPr txBox="1">
            <a:spLocks noGrp="1"/>
          </p:cNvSpPr>
          <p:nvPr>
            <p:ph type="title" idx="2"/>
          </p:nvPr>
        </p:nvSpPr>
        <p:spPr>
          <a:xfrm>
            <a:off x="1193150" y="2050225"/>
            <a:ext cx="2686800" cy="655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2400"/>
              <a:buNone/>
              <a:defRPr sz="2400">
                <a:solidFill>
                  <a:schemeClr val="accent6"/>
                </a:solidFill>
              </a:defRPr>
            </a:lvl1pPr>
            <a:lvl2pPr lvl="1" algn="ctr" rtl="0">
              <a:spcBef>
                <a:spcPts val="0"/>
              </a:spcBef>
              <a:spcAft>
                <a:spcPts val="0"/>
              </a:spcAft>
              <a:buClr>
                <a:schemeClr val="accent6"/>
              </a:buClr>
              <a:buSzPts val="2400"/>
              <a:buNone/>
              <a:defRPr sz="2400">
                <a:solidFill>
                  <a:schemeClr val="accent6"/>
                </a:solidFill>
              </a:defRPr>
            </a:lvl2pPr>
            <a:lvl3pPr lvl="2" algn="ctr" rtl="0">
              <a:spcBef>
                <a:spcPts val="0"/>
              </a:spcBef>
              <a:spcAft>
                <a:spcPts val="0"/>
              </a:spcAft>
              <a:buClr>
                <a:schemeClr val="accent6"/>
              </a:buClr>
              <a:buSzPts val="2400"/>
              <a:buNone/>
              <a:defRPr sz="2400">
                <a:solidFill>
                  <a:schemeClr val="accent6"/>
                </a:solidFill>
              </a:defRPr>
            </a:lvl3pPr>
            <a:lvl4pPr lvl="3" algn="ctr" rtl="0">
              <a:spcBef>
                <a:spcPts val="0"/>
              </a:spcBef>
              <a:spcAft>
                <a:spcPts val="0"/>
              </a:spcAft>
              <a:buClr>
                <a:schemeClr val="accent6"/>
              </a:buClr>
              <a:buSzPts val="2400"/>
              <a:buNone/>
              <a:defRPr sz="2400">
                <a:solidFill>
                  <a:schemeClr val="accent6"/>
                </a:solidFill>
              </a:defRPr>
            </a:lvl4pPr>
            <a:lvl5pPr lvl="4" algn="ctr" rtl="0">
              <a:spcBef>
                <a:spcPts val="0"/>
              </a:spcBef>
              <a:spcAft>
                <a:spcPts val="0"/>
              </a:spcAft>
              <a:buClr>
                <a:schemeClr val="accent6"/>
              </a:buClr>
              <a:buSzPts val="2400"/>
              <a:buNone/>
              <a:defRPr sz="2400">
                <a:solidFill>
                  <a:schemeClr val="accent6"/>
                </a:solidFill>
              </a:defRPr>
            </a:lvl5pPr>
            <a:lvl6pPr lvl="5" algn="ctr" rtl="0">
              <a:spcBef>
                <a:spcPts val="0"/>
              </a:spcBef>
              <a:spcAft>
                <a:spcPts val="0"/>
              </a:spcAft>
              <a:buClr>
                <a:schemeClr val="accent6"/>
              </a:buClr>
              <a:buSzPts val="2400"/>
              <a:buNone/>
              <a:defRPr sz="2400">
                <a:solidFill>
                  <a:schemeClr val="accent6"/>
                </a:solidFill>
              </a:defRPr>
            </a:lvl6pPr>
            <a:lvl7pPr lvl="6" algn="ctr" rtl="0">
              <a:spcBef>
                <a:spcPts val="0"/>
              </a:spcBef>
              <a:spcAft>
                <a:spcPts val="0"/>
              </a:spcAft>
              <a:buClr>
                <a:schemeClr val="accent6"/>
              </a:buClr>
              <a:buSzPts val="2400"/>
              <a:buNone/>
              <a:defRPr sz="2400">
                <a:solidFill>
                  <a:schemeClr val="accent6"/>
                </a:solidFill>
              </a:defRPr>
            </a:lvl7pPr>
            <a:lvl8pPr lvl="7" algn="ctr" rtl="0">
              <a:spcBef>
                <a:spcPts val="0"/>
              </a:spcBef>
              <a:spcAft>
                <a:spcPts val="0"/>
              </a:spcAft>
              <a:buClr>
                <a:schemeClr val="accent6"/>
              </a:buClr>
              <a:buSzPts val="2400"/>
              <a:buNone/>
              <a:defRPr sz="2400">
                <a:solidFill>
                  <a:schemeClr val="accent6"/>
                </a:solidFill>
              </a:defRPr>
            </a:lvl8pPr>
            <a:lvl9pPr lvl="8" algn="ctr" rtl="0">
              <a:spcBef>
                <a:spcPts val="0"/>
              </a:spcBef>
              <a:spcAft>
                <a:spcPts val="0"/>
              </a:spcAft>
              <a:buClr>
                <a:schemeClr val="accent6"/>
              </a:buClr>
              <a:buSzPts val="2400"/>
              <a:buNone/>
              <a:defRPr sz="2400">
                <a:solidFill>
                  <a:schemeClr val="accent6"/>
                </a:solidFill>
              </a:defRPr>
            </a:lvl9pPr>
          </a:lstStyle>
          <a:p>
            <a:endParaRPr/>
          </a:p>
        </p:txBody>
      </p:sp>
      <p:sp>
        <p:nvSpPr>
          <p:cNvPr id="89" name="Google Shape;89;p16"/>
          <p:cNvSpPr txBox="1">
            <a:spLocks noGrp="1"/>
          </p:cNvSpPr>
          <p:nvPr>
            <p:ph type="subTitle" idx="1"/>
          </p:nvPr>
        </p:nvSpPr>
        <p:spPr>
          <a:xfrm>
            <a:off x="1193150" y="2640750"/>
            <a:ext cx="2686800" cy="1306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6"/>
              </a:buClr>
              <a:buSzPts val="1800"/>
              <a:buNone/>
              <a:defRPr>
                <a:solidFill>
                  <a:schemeClr val="accent6"/>
                </a:solidFill>
              </a:defRPr>
            </a:lvl1pPr>
            <a:lvl2pPr lvl="1" algn="ctr" rtl="0">
              <a:lnSpc>
                <a:spcPct val="100000"/>
              </a:lnSpc>
              <a:spcBef>
                <a:spcPts val="0"/>
              </a:spcBef>
              <a:spcAft>
                <a:spcPts val="0"/>
              </a:spcAft>
              <a:buClr>
                <a:schemeClr val="accent6"/>
              </a:buClr>
              <a:buSzPts val="2100"/>
              <a:buNone/>
              <a:defRPr sz="2100">
                <a:solidFill>
                  <a:schemeClr val="accent6"/>
                </a:solidFill>
              </a:defRPr>
            </a:lvl2pPr>
            <a:lvl3pPr lvl="2" algn="ctr" rtl="0">
              <a:lnSpc>
                <a:spcPct val="100000"/>
              </a:lnSpc>
              <a:spcBef>
                <a:spcPts val="0"/>
              </a:spcBef>
              <a:spcAft>
                <a:spcPts val="0"/>
              </a:spcAft>
              <a:buClr>
                <a:schemeClr val="accent6"/>
              </a:buClr>
              <a:buSzPts val="2100"/>
              <a:buNone/>
              <a:defRPr sz="2100">
                <a:solidFill>
                  <a:schemeClr val="accent6"/>
                </a:solidFill>
              </a:defRPr>
            </a:lvl3pPr>
            <a:lvl4pPr lvl="3" algn="ctr" rtl="0">
              <a:lnSpc>
                <a:spcPct val="100000"/>
              </a:lnSpc>
              <a:spcBef>
                <a:spcPts val="0"/>
              </a:spcBef>
              <a:spcAft>
                <a:spcPts val="0"/>
              </a:spcAft>
              <a:buClr>
                <a:schemeClr val="accent6"/>
              </a:buClr>
              <a:buSzPts val="2100"/>
              <a:buNone/>
              <a:defRPr sz="2100">
                <a:solidFill>
                  <a:schemeClr val="accent6"/>
                </a:solidFill>
              </a:defRPr>
            </a:lvl4pPr>
            <a:lvl5pPr lvl="4" algn="ctr" rtl="0">
              <a:lnSpc>
                <a:spcPct val="100000"/>
              </a:lnSpc>
              <a:spcBef>
                <a:spcPts val="0"/>
              </a:spcBef>
              <a:spcAft>
                <a:spcPts val="0"/>
              </a:spcAft>
              <a:buClr>
                <a:schemeClr val="accent6"/>
              </a:buClr>
              <a:buSzPts val="2100"/>
              <a:buNone/>
              <a:defRPr sz="2100">
                <a:solidFill>
                  <a:schemeClr val="accent6"/>
                </a:solidFill>
              </a:defRPr>
            </a:lvl5pPr>
            <a:lvl6pPr lvl="5" algn="ctr" rtl="0">
              <a:lnSpc>
                <a:spcPct val="100000"/>
              </a:lnSpc>
              <a:spcBef>
                <a:spcPts val="0"/>
              </a:spcBef>
              <a:spcAft>
                <a:spcPts val="0"/>
              </a:spcAft>
              <a:buClr>
                <a:schemeClr val="accent6"/>
              </a:buClr>
              <a:buSzPts val="2100"/>
              <a:buNone/>
              <a:defRPr sz="2100">
                <a:solidFill>
                  <a:schemeClr val="accent6"/>
                </a:solidFill>
              </a:defRPr>
            </a:lvl6pPr>
            <a:lvl7pPr lvl="6" algn="ctr" rtl="0">
              <a:lnSpc>
                <a:spcPct val="100000"/>
              </a:lnSpc>
              <a:spcBef>
                <a:spcPts val="0"/>
              </a:spcBef>
              <a:spcAft>
                <a:spcPts val="0"/>
              </a:spcAft>
              <a:buClr>
                <a:schemeClr val="accent6"/>
              </a:buClr>
              <a:buSzPts val="2100"/>
              <a:buNone/>
              <a:defRPr sz="2100">
                <a:solidFill>
                  <a:schemeClr val="accent6"/>
                </a:solidFill>
              </a:defRPr>
            </a:lvl7pPr>
            <a:lvl8pPr lvl="7" algn="ctr" rtl="0">
              <a:lnSpc>
                <a:spcPct val="100000"/>
              </a:lnSpc>
              <a:spcBef>
                <a:spcPts val="0"/>
              </a:spcBef>
              <a:spcAft>
                <a:spcPts val="0"/>
              </a:spcAft>
              <a:buClr>
                <a:schemeClr val="accent6"/>
              </a:buClr>
              <a:buSzPts val="2100"/>
              <a:buNone/>
              <a:defRPr sz="2100">
                <a:solidFill>
                  <a:schemeClr val="accent6"/>
                </a:solidFill>
              </a:defRPr>
            </a:lvl8pPr>
            <a:lvl9pPr lvl="8" algn="ctr" rtl="0">
              <a:lnSpc>
                <a:spcPct val="100000"/>
              </a:lnSpc>
              <a:spcBef>
                <a:spcPts val="0"/>
              </a:spcBef>
              <a:spcAft>
                <a:spcPts val="0"/>
              </a:spcAft>
              <a:buClr>
                <a:schemeClr val="accent6"/>
              </a:buClr>
              <a:buSzPts val="2100"/>
              <a:buNone/>
              <a:defRPr sz="2100">
                <a:solidFill>
                  <a:schemeClr val="accent6"/>
                </a:solidFill>
              </a:defRPr>
            </a:lvl9pPr>
          </a:lstStyle>
          <a:p>
            <a:endParaRPr/>
          </a:p>
        </p:txBody>
      </p:sp>
      <p:sp>
        <p:nvSpPr>
          <p:cNvPr id="90" name="Google Shape;90;p16"/>
          <p:cNvSpPr txBox="1">
            <a:spLocks noGrp="1"/>
          </p:cNvSpPr>
          <p:nvPr>
            <p:ph type="title" idx="3"/>
          </p:nvPr>
        </p:nvSpPr>
        <p:spPr>
          <a:xfrm>
            <a:off x="5264050" y="2050225"/>
            <a:ext cx="2686800" cy="65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91" name="Google Shape;91;p16"/>
          <p:cNvSpPr txBox="1">
            <a:spLocks noGrp="1"/>
          </p:cNvSpPr>
          <p:nvPr>
            <p:ph type="subTitle" idx="4"/>
          </p:nvPr>
        </p:nvSpPr>
        <p:spPr>
          <a:xfrm>
            <a:off x="5264050" y="2640750"/>
            <a:ext cx="2686800" cy="1306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18648608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 Three columns">
  <p:cSld name="Title + Three columns">
    <p:bg>
      <p:bgPr>
        <a:solidFill>
          <a:schemeClr val="accent6"/>
        </a:solidFill>
        <a:effectLst/>
      </p:bgPr>
    </p:bg>
    <p:spTree>
      <p:nvGrpSpPr>
        <p:cNvPr id="1" name="Shape 92"/>
        <p:cNvGrpSpPr/>
        <p:nvPr/>
      </p:nvGrpSpPr>
      <p:grpSpPr>
        <a:xfrm>
          <a:off x="0" y="0"/>
          <a:ext cx="0" cy="0"/>
          <a:chOff x="0" y="0"/>
          <a:chExt cx="0" cy="0"/>
        </a:xfrm>
      </p:grpSpPr>
      <p:sp>
        <p:nvSpPr>
          <p:cNvPr id="93" name="Google Shape;93;p17"/>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94" name="Google Shape;94;p17"/>
          <p:cNvSpPr txBox="1">
            <a:spLocks noGrp="1"/>
          </p:cNvSpPr>
          <p:nvPr>
            <p:ph type="title" idx="2"/>
          </p:nvPr>
        </p:nvSpPr>
        <p:spPr>
          <a:xfrm>
            <a:off x="3419850" y="2611200"/>
            <a:ext cx="2304300" cy="65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95" name="Google Shape;95;p17"/>
          <p:cNvSpPr txBox="1">
            <a:spLocks noGrp="1"/>
          </p:cNvSpPr>
          <p:nvPr>
            <p:ph type="subTitle" idx="1"/>
          </p:nvPr>
        </p:nvSpPr>
        <p:spPr>
          <a:xfrm>
            <a:off x="3419851" y="3201725"/>
            <a:ext cx="2304300" cy="717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96" name="Google Shape;96;p17"/>
          <p:cNvSpPr txBox="1">
            <a:spLocks noGrp="1"/>
          </p:cNvSpPr>
          <p:nvPr>
            <p:ph type="title" idx="3"/>
          </p:nvPr>
        </p:nvSpPr>
        <p:spPr>
          <a:xfrm>
            <a:off x="6012237" y="2611200"/>
            <a:ext cx="2304300" cy="65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97" name="Google Shape;97;p17"/>
          <p:cNvSpPr txBox="1">
            <a:spLocks noGrp="1"/>
          </p:cNvSpPr>
          <p:nvPr>
            <p:ph type="subTitle" idx="4"/>
          </p:nvPr>
        </p:nvSpPr>
        <p:spPr>
          <a:xfrm>
            <a:off x="6012227" y="3201725"/>
            <a:ext cx="2304300" cy="717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98" name="Google Shape;98;p17"/>
          <p:cNvSpPr txBox="1">
            <a:spLocks noGrp="1"/>
          </p:cNvSpPr>
          <p:nvPr>
            <p:ph type="title" idx="5"/>
          </p:nvPr>
        </p:nvSpPr>
        <p:spPr>
          <a:xfrm>
            <a:off x="827463" y="2611200"/>
            <a:ext cx="2304300" cy="65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99" name="Google Shape;99;p17"/>
          <p:cNvSpPr txBox="1">
            <a:spLocks noGrp="1"/>
          </p:cNvSpPr>
          <p:nvPr>
            <p:ph type="subTitle" idx="6"/>
          </p:nvPr>
        </p:nvSpPr>
        <p:spPr>
          <a:xfrm>
            <a:off x="827475" y="3201725"/>
            <a:ext cx="2304300" cy="717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352263681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ig title">
  <p:cSld name="Big title">
    <p:bg>
      <p:bgPr>
        <a:solidFill>
          <a:schemeClr val="accent3"/>
        </a:solidFill>
        <a:effectLst/>
      </p:bgPr>
    </p:bg>
    <p:spTree>
      <p:nvGrpSpPr>
        <p:cNvPr id="1" name="Shape 100"/>
        <p:cNvGrpSpPr/>
        <p:nvPr/>
      </p:nvGrpSpPr>
      <p:grpSpPr>
        <a:xfrm>
          <a:off x="0" y="0"/>
          <a:ext cx="0" cy="0"/>
          <a:chOff x="0" y="0"/>
          <a:chExt cx="0" cy="0"/>
        </a:xfrm>
      </p:grpSpPr>
      <p:sp>
        <p:nvSpPr>
          <p:cNvPr id="101" name="Google Shape;101;p18"/>
          <p:cNvSpPr/>
          <p:nvPr/>
        </p:nvSpPr>
        <p:spPr>
          <a:xfrm>
            <a:off x="-79836" y="1654496"/>
            <a:ext cx="3948558" cy="4002078"/>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rgbClr val="FAD2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2" name="Google Shape;102;p18"/>
          <p:cNvSpPr/>
          <p:nvPr/>
        </p:nvSpPr>
        <p:spPr>
          <a:xfrm>
            <a:off x="4934200" y="-93612"/>
            <a:ext cx="4868336" cy="5330720"/>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3" name="Google Shape;103;p18"/>
          <p:cNvSpPr txBox="1">
            <a:spLocks noGrp="1"/>
          </p:cNvSpPr>
          <p:nvPr>
            <p:ph type="title"/>
          </p:nvPr>
        </p:nvSpPr>
        <p:spPr>
          <a:xfrm>
            <a:off x="1797600" y="1654500"/>
            <a:ext cx="5548800" cy="18345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chemeClr val="accent6"/>
              </a:buClr>
              <a:buSzPts val="7200"/>
              <a:buNone/>
              <a:defRPr sz="7200">
                <a:solidFill>
                  <a:schemeClr val="accent6"/>
                </a:solidFill>
              </a:defRPr>
            </a:lvl1pPr>
            <a:lvl2pPr lvl="1" algn="ctr" rtl="0">
              <a:lnSpc>
                <a:spcPct val="80000"/>
              </a:lnSpc>
              <a:spcBef>
                <a:spcPts val="0"/>
              </a:spcBef>
              <a:spcAft>
                <a:spcPts val="0"/>
              </a:spcAft>
              <a:buClr>
                <a:schemeClr val="accent6"/>
              </a:buClr>
              <a:buSzPts val="7200"/>
              <a:buNone/>
              <a:defRPr sz="7200">
                <a:solidFill>
                  <a:schemeClr val="accent6"/>
                </a:solidFill>
              </a:defRPr>
            </a:lvl2pPr>
            <a:lvl3pPr lvl="2" algn="ctr" rtl="0">
              <a:lnSpc>
                <a:spcPct val="80000"/>
              </a:lnSpc>
              <a:spcBef>
                <a:spcPts val="0"/>
              </a:spcBef>
              <a:spcAft>
                <a:spcPts val="0"/>
              </a:spcAft>
              <a:buClr>
                <a:schemeClr val="accent6"/>
              </a:buClr>
              <a:buSzPts val="7200"/>
              <a:buNone/>
              <a:defRPr sz="7200">
                <a:solidFill>
                  <a:schemeClr val="accent6"/>
                </a:solidFill>
              </a:defRPr>
            </a:lvl3pPr>
            <a:lvl4pPr lvl="3" algn="ctr" rtl="0">
              <a:lnSpc>
                <a:spcPct val="80000"/>
              </a:lnSpc>
              <a:spcBef>
                <a:spcPts val="0"/>
              </a:spcBef>
              <a:spcAft>
                <a:spcPts val="0"/>
              </a:spcAft>
              <a:buClr>
                <a:schemeClr val="accent6"/>
              </a:buClr>
              <a:buSzPts val="7200"/>
              <a:buNone/>
              <a:defRPr sz="7200">
                <a:solidFill>
                  <a:schemeClr val="accent6"/>
                </a:solidFill>
              </a:defRPr>
            </a:lvl4pPr>
            <a:lvl5pPr lvl="4" algn="ctr" rtl="0">
              <a:lnSpc>
                <a:spcPct val="80000"/>
              </a:lnSpc>
              <a:spcBef>
                <a:spcPts val="0"/>
              </a:spcBef>
              <a:spcAft>
                <a:spcPts val="0"/>
              </a:spcAft>
              <a:buClr>
                <a:schemeClr val="accent6"/>
              </a:buClr>
              <a:buSzPts val="7200"/>
              <a:buNone/>
              <a:defRPr sz="7200">
                <a:solidFill>
                  <a:schemeClr val="accent6"/>
                </a:solidFill>
              </a:defRPr>
            </a:lvl5pPr>
            <a:lvl6pPr lvl="5" algn="ctr" rtl="0">
              <a:lnSpc>
                <a:spcPct val="80000"/>
              </a:lnSpc>
              <a:spcBef>
                <a:spcPts val="0"/>
              </a:spcBef>
              <a:spcAft>
                <a:spcPts val="0"/>
              </a:spcAft>
              <a:buClr>
                <a:schemeClr val="accent6"/>
              </a:buClr>
              <a:buSzPts val="7200"/>
              <a:buNone/>
              <a:defRPr sz="7200">
                <a:solidFill>
                  <a:schemeClr val="accent6"/>
                </a:solidFill>
              </a:defRPr>
            </a:lvl6pPr>
            <a:lvl7pPr lvl="6" algn="ctr" rtl="0">
              <a:lnSpc>
                <a:spcPct val="80000"/>
              </a:lnSpc>
              <a:spcBef>
                <a:spcPts val="0"/>
              </a:spcBef>
              <a:spcAft>
                <a:spcPts val="0"/>
              </a:spcAft>
              <a:buClr>
                <a:schemeClr val="accent6"/>
              </a:buClr>
              <a:buSzPts val="7200"/>
              <a:buNone/>
              <a:defRPr sz="7200">
                <a:solidFill>
                  <a:schemeClr val="accent6"/>
                </a:solidFill>
              </a:defRPr>
            </a:lvl7pPr>
            <a:lvl8pPr lvl="7" algn="ctr" rtl="0">
              <a:lnSpc>
                <a:spcPct val="80000"/>
              </a:lnSpc>
              <a:spcBef>
                <a:spcPts val="0"/>
              </a:spcBef>
              <a:spcAft>
                <a:spcPts val="0"/>
              </a:spcAft>
              <a:buClr>
                <a:schemeClr val="accent6"/>
              </a:buClr>
              <a:buSzPts val="7200"/>
              <a:buNone/>
              <a:defRPr sz="7200">
                <a:solidFill>
                  <a:schemeClr val="accent6"/>
                </a:solidFill>
              </a:defRPr>
            </a:lvl8pPr>
            <a:lvl9pPr lvl="8" algn="ctr" rtl="0">
              <a:lnSpc>
                <a:spcPct val="80000"/>
              </a:lnSpc>
              <a:spcBef>
                <a:spcPts val="0"/>
              </a:spcBef>
              <a:spcAft>
                <a:spcPts val="0"/>
              </a:spcAft>
              <a:buClr>
                <a:schemeClr val="accent6"/>
              </a:buClr>
              <a:buSzPts val="7200"/>
              <a:buNone/>
              <a:defRPr sz="7200">
                <a:solidFill>
                  <a:schemeClr val="accent6"/>
                </a:solidFill>
              </a:defRPr>
            </a:lvl9pPr>
          </a:lstStyle>
          <a:p>
            <a:endParaRPr/>
          </a:p>
        </p:txBody>
      </p:sp>
      <p:sp>
        <p:nvSpPr>
          <p:cNvPr id="104" name="Google Shape;104;p18"/>
          <p:cNvSpPr/>
          <p:nvPr/>
        </p:nvSpPr>
        <p:spPr>
          <a:xfrm rot="142657" flipH="1">
            <a:off x="5886455" y="1711260"/>
            <a:ext cx="4026886" cy="4081468"/>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 name="Google Shape;105;p18"/>
          <p:cNvSpPr/>
          <p:nvPr/>
        </p:nvSpPr>
        <p:spPr>
          <a:xfrm rot="1223418">
            <a:off x="-2713063" y="-289318"/>
            <a:ext cx="5451181" cy="5436343"/>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42653076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5"/>
        <p:cNvGrpSpPr/>
        <p:nvPr/>
      </p:nvGrpSpPr>
      <p:grpSpPr>
        <a:xfrm>
          <a:off x="0" y="0"/>
          <a:ext cx="0" cy="0"/>
          <a:chOff x="0" y="0"/>
          <a:chExt cx="0" cy="0"/>
        </a:xfrm>
      </p:grpSpPr>
      <p:sp>
        <p:nvSpPr>
          <p:cNvPr id="26" name="Google Shape;26;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Percentages">
  <p:cSld name="Percentages">
    <p:bg>
      <p:bgPr>
        <a:solidFill>
          <a:schemeClr val="accent3"/>
        </a:solidFill>
        <a:effectLst/>
      </p:bgPr>
    </p:bg>
    <p:spTree>
      <p:nvGrpSpPr>
        <p:cNvPr id="1" name="Shape 106"/>
        <p:cNvGrpSpPr/>
        <p:nvPr/>
      </p:nvGrpSpPr>
      <p:grpSpPr>
        <a:xfrm>
          <a:off x="0" y="0"/>
          <a:ext cx="0" cy="0"/>
          <a:chOff x="0" y="0"/>
          <a:chExt cx="0" cy="0"/>
        </a:xfrm>
      </p:grpSpPr>
      <p:sp>
        <p:nvSpPr>
          <p:cNvPr id="107" name="Google Shape;107;p19"/>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108" name="Google Shape;108;p19"/>
          <p:cNvSpPr/>
          <p:nvPr/>
        </p:nvSpPr>
        <p:spPr>
          <a:xfrm rot="-142657">
            <a:off x="-1064571" y="1559060"/>
            <a:ext cx="4026886" cy="4081468"/>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9" name="Google Shape;109;p19"/>
          <p:cNvSpPr txBox="1">
            <a:spLocks noGrp="1"/>
          </p:cNvSpPr>
          <p:nvPr>
            <p:ph type="subTitle" idx="1"/>
          </p:nvPr>
        </p:nvSpPr>
        <p:spPr>
          <a:xfrm>
            <a:off x="1171000" y="3837850"/>
            <a:ext cx="1743000" cy="66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100">
                <a:solidFill>
                  <a:schemeClr val="dk2"/>
                </a:solidFill>
              </a:defRPr>
            </a:lvl2pPr>
            <a:lvl3pPr lvl="2" algn="ctr" rtl="0">
              <a:lnSpc>
                <a:spcPct val="100000"/>
              </a:lnSpc>
              <a:spcBef>
                <a:spcPts val="0"/>
              </a:spcBef>
              <a:spcAft>
                <a:spcPts val="0"/>
              </a:spcAft>
              <a:buClr>
                <a:schemeClr val="dk2"/>
              </a:buClr>
              <a:buSzPts val="2100"/>
              <a:buNone/>
              <a:defRPr sz="2100">
                <a:solidFill>
                  <a:schemeClr val="dk2"/>
                </a:solidFill>
              </a:defRPr>
            </a:lvl3pPr>
            <a:lvl4pPr lvl="3" algn="ctr" rtl="0">
              <a:lnSpc>
                <a:spcPct val="100000"/>
              </a:lnSpc>
              <a:spcBef>
                <a:spcPts val="0"/>
              </a:spcBef>
              <a:spcAft>
                <a:spcPts val="0"/>
              </a:spcAft>
              <a:buClr>
                <a:schemeClr val="dk2"/>
              </a:buClr>
              <a:buSzPts val="2100"/>
              <a:buNone/>
              <a:defRPr sz="2100">
                <a:solidFill>
                  <a:schemeClr val="dk2"/>
                </a:solidFill>
              </a:defRPr>
            </a:lvl4pPr>
            <a:lvl5pPr lvl="4" algn="ctr" rtl="0">
              <a:lnSpc>
                <a:spcPct val="100000"/>
              </a:lnSpc>
              <a:spcBef>
                <a:spcPts val="0"/>
              </a:spcBef>
              <a:spcAft>
                <a:spcPts val="0"/>
              </a:spcAft>
              <a:buClr>
                <a:schemeClr val="dk2"/>
              </a:buClr>
              <a:buSzPts val="2100"/>
              <a:buNone/>
              <a:defRPr sz="2100">
                <a:solidFill>
                  <a:schemeClr val="dk2"/>
                </a:solidFill>
              </a:defRPr>
            </a:lvl5pPr>
            <a:lvl6pPr lvl="5" algn="ctr" rtl="0">
              <a:lnSpc>
                <a:spcPct val="100000"/>
              </a:lnSpc>
              <a:spcBef>
                <a:spcPts val="0"/>
              </a:spcBef>
              <a:spcAft>
                <a:spcPts val="0"/>
              </a:spcAft>
              <a:buClr>
                <a:schemeClr val="dk2"/>
              </a:buClr>
              <a:buSzPts val="2100"/>
              <a:buNone/>
              <a:defRPr sz="2100">
                <a:solidFill>
                  <a:schemeClr val="dk2"/>
                </a:solidFill>
              </a:defRPr>
            </a:lvl6pPr>
            <a:lvl7pPr lvl="6" algn="ctr" rtl="0">
              <a:lnSpc>
                <a:spcPct val="100000"/>
              </a:lnSpc>
              <a:spcBef>
                <a:spcPts val="0"/>
              </a:spcBef>
              <a:spcAft>
                <a:spcPts val="0"/>
              </a:spcAft>
              <a:buClr>
                <a:schemeClr val="dk2"/>
              </a:buClr>
              <a:buSzPts val="2100"/>
              <a:buNone/>
              <a:defRPr sz="2100">
                <a:solidFill>
                  <a:schemeClr val="dk2"/>
                </a:solidFill>
              </a:defRPr>
            </a:lvl7pPr>
            <a:lvl8pPr lvl="7" algn="ctr" rtl="0">
              <a:lnSpc>
                <a:spcPct val="100000"/>
              </a:lnSpc>
              <a:spcBef>
                <a:spcPts val="0"/>
              </a:spcBef>
              <a:spcAft>
                <a:spcPts val="0"/>
              </a:spcAft>
              <a:buClr>
                <a:schemeClr val="dk2"/>
              </a:buClr>
              <a:buSzPts val="2100"/>
              <a:buNone/>
              <a:defRPr sz="2100">
                <a:solidFill>
                  <a:schemeClr val="dk2"/>
                </a:solidFill>
              </a:defRPr>
            </a:lvl8pPr>
            <a:lvl9pPr lvl="8" algn="ctr" rtl="0">
              <a:lnSpc>
                <a:spcPct val="100000"/>
              </a:lnSpc>
              <a:spcBef>
                <a:spcPts val="0"/>
              </a:spcBef>
              <a:spcAft>
                <a:spcPts val="0"/>
              </a:spcAft>
              <a:buClr>
                <a:schemeClr val="dk2"/>
              </a:buClr>
              <a:buSzPts val="2100"/>
              <a:buNone/>
              <a:defRPr sz="2100">
                <a:solidFill>
                  <a:schemeClr val="dk2"/>
                </a:solidFill>
              </a:defRPr>
            </a:lvl9pPr>
          </a:lstStyle>
          <a:p>
            <a:endParaRPr/>
          </a:p>
        </p:txBody>
      </p:sp>
      <p:sp>
        <p:nvSpPr>
          <p:cNvPr id="110" name="Google Shape;110;p19"/>
          <p:cNvSpPr txBox="1">
            <a:spLocks noGrp="1"/>
          </p:cNvSpPr>
          <p:nvPr>
            <p:ph type="title" idx="2" hasCustomPrompt="1"/>
          </p:nvPr>
        </p:nvSpPr>
        <p:spPr>
          <a:xfrm>
            <a:off x="1267300" y="2970050"/>
            <a:ext cx="1550400" cy="6663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accent6"/>
              </a:buClr>
              <a:buSzPts val="3000"/>
              <a:buNone/>
              <a:defRPr sz="3000">
                <a:solidFill>
                  <a:schemeClr val="accent6"/>
                </a:solidFill>
              </a:defRPr>
            </a:lvl1pPr>
            <a:lvl2pPr lvl="1" algn="ctr" rtl="0">
              <a:spcBef>
                <a:spcPts val="0"/>
              </a:spcBef>
              <a:spcAft>
                <a:spcPts val="0"/>
              </a:spcAft>
              <a:buClr>
                <a:schemeClr val="accent6"/>
              </a:buClr>
              <a:buSzPts val="5000"/>
              <a:buNone/>
              <a:defRPr sz="5000">
                <a:solidFill>
                  <a:schemeClr val="accent6"/>
                </a:solidFill>
              </a:defRPr>
            </a:lvl2pPr>
            <a:lvl3pPr lvl="2" algn="ctr" rtl="0">
              <a:spcBef>
                <a:spcPts val="0"/>
              </a:spcBef>
              <a:spcAft>
                <a:spcPts val="0"/>
              </a:spcAft>
              <a:buClr>
                <a:schemeClr val="accent6"/>
              </a:buClr>
              <a:buSzPts val="5000"/>
              <a:buNone/>
              <a:defRPr sz="5000">
                <a:solidFill>
                  <a:schemeClr val="accent6"/>
                </a:solidFill>
              </a:defRPr>
            </a:lvl3pPr>
            <a:lvl4pPr lvl="3" algn="ctr" rtl="0">
              <a:spcBef>
                <a:spcPts val="0"/>
              </a:spcBef>
              <a:spcAft>
                <a:spcPts val="0"/>
              </a:spcAft>
              <a:buClr>
                <a:schemeClr val="accent6"/>
              </a:buClr>
              <a:buSzPts val="5000"/>
              <a:buNone/>
              <a:defRPr sz="5000">
                <a:solidFill>
                  <a:schemeClr val="accent6"/>
                </a:solidFill>
              </a:defRPr>
            </a:lvl4pPr>
            <a:lvl5pPr lvl="4" algn="ctr" rtl="0">
              <a:spcBef>
                <a:spcPts val="0"/>
              </a:spcBef>
              <a:spcAft>
                <a:spcPts val="0"/>
              </a:spcAft>
              <a:buClr>
                <a:schemeClr val="accent6"/>
              </a:buClr>
              <a:buSzPts val="5000"/>
              <a:buNone/>
              <a:defRPr sz="5000">
                <a:solidFill>
                  <a:schemeClr val="accent6"/>
                </a:solidFill>
              </a:defRPr>
            </a:lvl5pPr>
            <a:lvl6pPr lvl="5" algn="ctr" rtl="0">
              <a:spcBef>
                <a:spcPts val="0"/>
              </a:spcBef>
              <a:spcAft>
                <a:spcPts val="0"/>
              </a:spcAft>
              <a:buClr>
                <a:schemeClr val="accent6"/>
              </a:buClr>
              <a:buSzPts val="5000"/>
              <a:buNone/>
              <a:defRPr sz="5000">
                <a:solidFill>
                  <a:schemeClr val="accent6"/>
                </a:solidFill>
              </a:defRPr>
            </a:lvl6pPr>
            <a:lvl7pPr lvl="6" algn="ctr" rtl="0">
              <a:spcBef>
                <a:spcPts val="0"/>
              </a:spcBef>
              <a:spcAft>
                <a:spcPts val="0"/>
              </a:spcAft>
              <a:buClr>
                <a:schemeClr val="accent6"/>
              </a:buClr>
              <a:buSzPts val="5000"/>
              <a:buNone/>
              <a:defRPr sz="5000">
                <a:solidFill>
                  <a:schemeClr val="accent6"/>
                </a:solidFill>
              </a:defRPr>
            </a:lvl7pPr>
            <a:lvl8pPr lvl="7" algn="ctr" rtl="0">
              <a:spcBef>
                <a:spcPts val="0"/>
              </a:spcBef>
              <a:spcAft>
                <a:spcPts val="0"/>
              </a:spcAft>
              <a:buClr>
                <a:schemeClr val="accent6"/>
              </a:buClr>
              <a:buSzPts val="5000"/>
              <a:buNone/>
              <a:defRPr sz="5000">
                <a:solidFill>
                  <a:schemeClr val="accent6"/>
                </a:solidFill>
              </a:defRPr>
            </a:lvl8pPr>
            <a:lvl9pPr lvl="8" algn="ctr" rtl="0">
              <a:spcBef>
                <a:spcPts val="0"/>
              </a:spcBef>
              <a:spcAft>
                <a:spcPts val="0"/>
              </a:spcAft>
              <a:buClr>
                <a:schemeClr val="accent6"/>
              </a:buClr>
              <a:buSzPts val="5000"/>
              <a:buNone/>
              <a:defRPr sz="5000">
                <a:solidFill>
                  <a:schemeClr val="accent6"/>
                </a:solidFill>
              </a:defRPr>
            </a:lvl9pPr>
          </a:lstStyle>
          <a:p>
            <a:r>
              <a:t>xx%</a:t>
            </a:r>
          </a:p>
        </p:txBody>
      </p:sp>
      <p:sp>
        <p:nvSpPr>
          <p:cNvPr id="111" name="Google Shape;111;p19"/>
          <p:cNvSpPr txBox="1">
            <a:spLocks noGrp="1"/>
          </p:cNvSpPr>
          <p:nvPr>
            <p:ph type="subTitle" idx="3"/>
          </p:nvPr>
        </p:nvSpPr>
        <p:spPr>
          <a:xfrm>
            <a:off x="3700500" y="3837850"/>
            <a:ext cx="1743000" cy="66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100">
                <a:solidFill>
                  <a:schemeClr val="dk2"/>
                </a:solidFill>
              </a:defRPr>
            </a:lvl2pPr>
            <a:lvl3pPr lvl="2" algn="ctr" rtl="0">
              <a:lnSpc>
                <a:spcPct val="100000"/>
              </a:lnSpc>
              <a:spcBef>
                <a:spcPts val="0"/>
              </a:spcBef>
              <a:spcAft>
                <a:spcPts val="0"/>
              </a:spcAft>
              <a:buClr>
                <a:schemeClr val="dk2"/>
              </a:buClr>
              <a:buSzPts val="2100"/>
              <a:buNone/>
              <a:defRPr sz="2100">
                <a:solidFill>
                  <a:schemeClr val="dk2"/>
                </a:solidFill>
              </a:defRPr>
            </a:lvl3pPr>
            <a:lvl4pPr lvl="3" algn="ctr" rtl="0">
              <a:lnSpc>
                <a:spcPct val="100000"/>
              </a:lnSpc>
              <a:spcBef>
                <a:spcPts val="0"/>
              </a:spcBef>
              <a:spcAft>
                <a:spcPts val="0"/>
              </a:spcAft>
              <a:buClr>
                <a:schemeClr val="dk2"/>
              </a:buClr>
              <a:buSzPts val="2100"/>
              <a:buNone/>
              <a:defRPr sz="2100">
                <a:solidFill>
                  <a:schemeClr val="dk2"/>
                </a:solidFill>
              </a:defRPr>
            </a:lvl4pPr>
            <a:lvl5pPr lvl="4" algn="ctr" rtl="0">
              <a:lnSpc>
                <a:spcPct val="100000"/>
              </a:lnSpc>
              <a:spcBef>
                <a:spcPts val="0"/>
              </a:spcBef>
              <a:spcAft>
                <a:spcPts val="0"/>
              </a:spcAft>
              <a:buClr>
                <a:schemeClr val="dk2"/>
              </a:buClr>
              <a:buSzPts val="2100"/>
              <a:buNone/>
              <a:defRPr sz="2100">
                <a:solidFill>
                  <a:schemeClr val="dk2"/>
                </a:solidFill>
              </a:defRPr>
            </a:lvl5pPr>
            <a:lvl6pPr lvl="5" algn="ctr" rtl="0">
              <a:lnSpc>
                <a:spcPct val="100000"/>
              </a:lnSpc>
              <a:spcBef>
                <a:spcPts val="0"/>
              </a:spcBef>
              <a:spcAft>
                <a:spcPts val="0"/>
              </a:spcAft>
              <a:buClr>
                <a:schemeClr val="dk2"/>
              </a:buClr>
              <a:buSzPts val="2100"/>
              <a:buNone/>
              <a:defRPr sz="2100">
                <a:solidFill>
                  <a:schemeClr val="dk2"/>
                </a:solidFill>
              </a:defRPr>
            </a:lvl6pPr>
            <a:lvl7pPr lvl="6" algn="ctr" rtl="0">
              <a:lnSpc>
                <a:spcPct val="100000"/>
              </a:lnSpc>
              <a:spcBef>
                <a:spcPts val="0"/>
              </a:spcBef>
              <a:spcAft>
                <a:spcPts val="0"/>
              </a:spcAft>
              <a:buClr>
                <a:schemeClr val="dk2"/>
              </a:buClr>
              <a:buSzPts val="2100"/>
              <a:buNone/>
              <a:defRPr sz="2100">
                <a:solidFill>
                  <a:schemeClr val="dk2"/>
                </a:solidFill>
              </a:defRPr>
            </a:lvl7pPr>
            <a:lvl8pPr lvl="7" algn="ctr" rtl="0">
              <a:lnSpc>
                <a:spcPct val="100000"/>
              </a:lnSpc>
              <a:spcBef>
                <a:spcPts val="0"/>
              </a:spcBef>
              <a:spcAft>
                <a:spcPts val="0"/>
              </a:spcAft>
              <a:buClr>
                <a:schemeClr val="dk2"/>
              </a:buClr>
              <a:buSzPts val="2100"/>
              <a:buNone/>
              <a:defRPr sz="2100">
                <a:solidFill>
                  <a:schemeClr val="dk2"/>
                </a:solidFill>
              </a:defRPr>
            </a:lvl8pPr>
            <a:lvl9pPr lvl="8" algn="ctr" rtl="0">
              <a:lnSpc>
                <a:spcPct val="100000"/>
              </a:lnSpc>
              <a:spcBef>
                <a:spcPts val="0"/>
              </a:spcBef>
              <a:spcAft>
                <a:spcPts val="0"/>
              </a:spcAft>
              <a:buClr>
                <a:schemeClr val="dk2"/>
              </a:buClr>
              <a:buSzPts val="2100"/>
              <a:buNone/>
              <a:defRPr sz="2100">
                <a:solidFill>
                  <a:schemeClr val="dk2"/>
                </a:solidFill>
              </a:defRPr>
            </a:lvl9pPr>
          </a:lstStyle>
          <a:p>
            <a:endParaRPr/>
          </a:p>
        </p:txBody>
      </p:sp>
      <p:sp>
        <p:nvSpPr>
          <p:cNvPr id="112" name="Google Shape;112;p19"/>
          <p:cNvSpPr txBox="1">
            <a:spLocks noGrp="1"/>
          </p:cNvSpPr>
          <p:nvPr>
            <p:ph type="title" idx="4" hasCustomPrompt="1"/>
          </p:nvPr>
        </p:nvSpPr>
        <p:spPr>
          <a:xfrm>
            <a:off x="3796800" y="2970050"/>
            <a:ext cx="1550400" cy="6663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accent6"/>
              </a:buClr>
              <a:buSzPts val="3000"/>
              <a:buNone/>
              <a:defRPr sz="3000">
                <a:solidFill>
                  <a:schemeClr val="accent6"/>
                </a:solidFill>
              </a:defRPr>
            </a:lvl1pPr>
            <a:lvl2pPr lvl="1" algn="ctr" rtl="0">
              <a:spcBef>
                <a:spcPts val="0"/>
              </a:spcBef>
              <a:spcAft>
                <a:spcPts val="0"/>
              </a:spcAft>
              <a:buClr>
                <a:schemeClr val="accent6"/>
              </a:buClr>
              <a:buSzPts val="5000"/>
              <a:buNone/>
              <a:defRPr sz="5000">
                <a:solidFill>
                  <a:schemeClr val="accent6"/>
                </a:solidFill>
              </a:defRPr>
            </a:lvl2pPr>
            <a:lvl3pPr lvl="2" algn="ctr" rtl="0">
              <a:spcBef>
                <a:spcPts val="0"/>
              </a:spcBef>
              <a:spcAft>
                <a:spcPts val="0"/>
              </a:spcAft>
              <a:buClr>
                <a:schemeClr val="accent6"/>
              </a:buClr>
              <a:buSzPts val="5000"/>
              <a:buNone/>
              <a:defRPr sz="5000">
                <a:solidFill>
                  <a:schemeClr val="accent6"/>
                </a:solidFill>
              </a:defRPr>
            </a:lvl3pPr>
            <a:lvl4pPr lvl="3" algn="ctr" rtl="0">
              <a:spcBef>
                <a:spcPts val="0"/>
              </a:spcBef>
              <a:spcAft>
                <a:spcPts val="0"/>
              </a:spcAft>
              <a:buClr>
                <a:schemeClr val="accent6"/>
              </a:buClr>
              <a:buSzPts val="5000"/>
              <a:buNone/>
              <a:defRPr sz="5000">
                <a:solidFill>
                  <a:schemeClr val="accent6"/>
                </a:solidFill>
              </a:defRPr>
            </a:lvl4pPr>
            <a:lvl5pPr lvl="4" algn="ctr" rtl="0">
              <a:spcBef>
                <a:spcPts val="0"/>
              </a:spcBef>
              <a:spcAft>
                <a:spcPts val="0"/>
              </a:spcAft>
              <a:buClr>
                <a:schemeClr val="accent6"/>
              </a:buClr>
              <a:buSzPts val="5000"/>
              <a:buNone/>
              <a:defRPr sz="5000">
                <a:solidFill>
                  <a:schemeClr val="accent6"/>
                </a:solidFill>
              </a:defRPr>
            </a:lvl5pPr>
            <a:lvl6pPr lvl="5" algn="ctr" rtl="0">
              <a:spcBef>
                <a:spcPts val="0"/>
              </a:spcBef>
              <a:spcAft>
                <a:spcPts val="0"/>
              </a:spcAft>
              <a:buClr>
                <a:schemeClr val="accent6"/>
              </a:buClr>
              <a:buSzPts val="5000"/>
              <a:buNone/>
              <a:defRPr sz="5000">
                <a:solidFill>
                  <a:schemeClr val="accent6"/>
                </a:solidFill>
              </a:defRPr>
            </a:lvl6pPr>
            <a:lvl7pPr lvl="6" algn="ctr" rtl="0">
              <a:spcBef>
                <a:spcPts val="0"/>
              </a:spcBef>
              <a:spcAft>
                <a:spcPts val="0"/>
              </a:spcAft>
              <a:buClr>
                <a:schemeClr val="accent6"/>
              </a:buClr>
              <a:buSzPts val="5000"/>
              <a:buNone/>
              <a:defRPr sz="5000">
                <a:solidFill>
                  <a:schemeClr val="accent6"/>
                </a:solidFill>
              </a:defRPr>
            </a:lvl7pPr>
            <a:lvl8pPr lvl="7" algn="ctr" rtl="0">
              <a:spcBef>
                <a:spcPts val="0"/>
              </a:spcBef>
              <a:spcAft>
                <a:spcPts val="0"/>
              </a:spcAft>
              <a:buClr>
                <a:schemeClr val="accent6"/>
              </a:buClr>
              <a:buSzPts val="5000"/>
              <a:buNone/>
              <a:defRPr sz="5000">
                <a:solidFill>
                  <a:schemeClr val="accent6"/>
                </a:solidFill>
              </a:defRPr>
            </a:lvl8pPr>
            <a:lvl9pPr lvl="8" algn="ctr" rtl="0">
              <a:spcBef>
                <a:spcPts val="0"/>
              </a:spcBef>
              <a:spcAft>
                <a:spcPts val="0"/>
              </a:spcAft>
              <a:buClr>
                <a:schemeClr val="accent6"/>
              </a:buClr>
              <a:buSzPts val="5000"/>
              <a:buNone/>
              <a:defRPr sz="5000">
                <a:solidFill>
                  <a:schemeClr val="accent6"/>
                </a:solidFill>
              </a:defRPr>
            </a:lvl9pPr>
          </a:lstStyle>
          <a:p>
            <a:r>
              <a:t>xx%</a:t>
            </a:r>
          </a:p>
        </p:txBody>
      </p:sp>
      <p:sp>
        <p:nvSpPr>
          <p:cNvPr id="113" name="Google Shape;113;p19"/>
          <p:cNvSpPr txBox="1">
            <a:spLocks noGrp="1"/>
          </p:cNvSpPr>
          <p:nvPr>
            <p:ph type="subTitle" idx="5"/>
          </p:nvPr>
        </p:nvSpPr>
        <p:spPr>
          <a:xfrm>
            <a:off x="6326300" y="3837850"/>
            <a:ext cx="1743000" cy="66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100">
                <a:solidFill>
                  <a:schemeClr val="dk2"/>
                </a:solidFill>
              </a:defRPr>
            </a:lvl2pPr>
            <a:lvl3pPr lvl="2" algn="ctr" rtl="0">
              <a:lnSpc>
                <a:spcPct val="100000"/>
              </a:lnSpc>
              <a:spcBef>
                <a:spcPts val="0"/>
              </a:spcBef>
              <a:spcAft>
                <a:spcPts val="0"/>
              </a:spcAft>
              <a:buClr>
                <a:schemeClr val="dk2"/>
              </a:buClr>
              <a:buSzPts val="2100"/>
              <a:buNone/>
              <a:defRPr sz="2100">
                <a:solidFill>
                  <a:schemeClr val="dk2"/>
                </a:solidFill>
              </a:defRPr>
            </a:lvl3pPr>
            <a:lvl4pPr lvl="3" algn="ctr" rtl="0">
              <a:lnSpc>
                <a:spcPct val="100000"/>
              </a:lnSpc>
              <a:spcBef>
                <a:spcPts val="0"/>
              </a:spcBef>
              <a:spcAft>
                <a:spcPts val="0"/>
              </a:spcAft>
              <a:buClr>
                <a:schemeClr val="dk2"/>
              </a:buClr>
              <a:buSzPts val="2100"/>
              <a:buNone/>
              <a:defRPr sz="2100">
                <a:solidFill>
                  <a:schemeClr val="dk2"/>
                </a:solidFill>
              </a:defRPr>
            </a:lvl4pPr>
            <a:lvl5pPr lvl="4" algn="ctr" rtl="0">
              <a:lnSpc>
                <a:spcPct val="100000"/>
              </a:lnSpc>
              <a:spcBef>
                <a:spcPts val="0"/>
              </a:spcBef>
              <a:spcAft>
                <a:spcPts val="0"/>
              </a:spcAft>
              <a:buClr>
                <a:schemeClr val="dk2"/>
              </a:buClr>
              <a:buSzPts val="2100"/>
              <a:buNone/>
              <a:defRPr sz="2100">
                <a:solidFill>
                  <a:schemeClr val="dk2"/>
                </a:solidFill>
              </a:defRPr>
            </a:lvl5pPr>
            <a:lvl6pPr lvl="5" algn="ctr" rtl="0">
              <a:lnSpc>
                <a:spcPct val="100000"/>
              </a:lnSpc>
              <a:spcBef>
                <a:spcPts val="0"/>
              </a:spcBef>
              <a:spcAft>
                <a:spcPts val="0"/>
              </a:spcAft>
              <a:buClr>
                <a:schemeClr val="dk2"/>
              </a:buClr>
              <a:buSzPts val="2100"/>
              <a:buNone/>
              <a:defRPr sz="2100">
                <a:solidFill>
                  <a:schemeClr val="dk2"/>
                </a:solidFill>
              </a:defRPr>
            </a:lvl6pPr>
            <a:lvl7pPr lvl="6" algn="ctr" rtl="0">
              <a:lnSpc>
                <a:spcPct val="100000"/>
              </a:lnSpc>
              <a:spcBef>
                <a:spcPts val="0"/>
              </a:spcBef>
              <a:spcAft>
                <a:spcPts val="0"/>
              </a:spcAft>
              <a:buClr>
                <a:schemeClr val="dk2"/>
              </a:buClr>
              <a:buSzPts val="2100"/>
              <a:buNone/>
              <a:defRPr sz="2100">
                <a:solidFill>
                  <a:schemeClr val="dk2"/>
                </a:solidFill>
              </a:defRPr>
            </a:lvl7pPr>
            <a:lvl8pPr lvl="7" algn="ctr" rtl="0">
              <a:lnSpc>
                <a:spcPct val="100000"/>
              </a:lnSpc>
              <a:spcBef>
                <a:spcPts val="0"/>
              </a:spcBef>
              <a:spcAft>
                <a:spcPts val="0"/>
              </a:spcAft>
              <a:buClr>
                <a:schemeClr val="dk2"/>
              </a:buClr>
              <a:buSzPts val="2100"/>
              <a:buNone/>
              <a:defRPr sz="2100">
                <a:solidFill>
                  <a:schemeClr val="dk2"/>
                </a:solidFill>
              </a:defRPr>
            </a:lvl8pPr>
            <a:lvl9pPr lvl="8" algn="ctr" rtl="0">
              <a:lnSpc>
                <a:spcPct val="100000"/>
              </a:lnSpc>
              <a:spcBef>
                <a:spcPts val="0"/>
              </a:spcBef>
              <a:spcAft>
                <a:spcPts val="0"/>
              </a:spcAft>
              <a:buClr>
                <a:schemeClr val="dk2"/>
              </a:buClr>
              <a:buSzPts val="2100"/>
              <a:buNone/>
              <a:defRPr sz="2100">
                <a:solidFill>
                  <a:schemeClr val="dk2"/>
                </a:solidFill>
              </a:defRPr>
            </a:lvl9pPr>
          </a:lstStyle>
          <a:p>
            <a:endParaRPr/>
          </a:p>
        </p:txBody>
      </p:sp>
      <p:sp>
        <p:nvSpPr>
          <p:cNvPr id="114" name="Google Shape;114;p19"/>
          <p:cNvSpPr txBox="1">
            <a:spLocks noGrp="1"/>
          </p:cNvSpPr>
          <p:nvPr>
            <p:ph type="title" idx="6" hasCustomPrompt="1"/>
          </p:nvPr>
        </p:nvSpPr>
        <p:spPr>
          <a:xfrm>
            <a:off x="6422600" y="2970050"/>
            <a:ext cx="1550400" cy="6663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accent6"/>
              </a:buClr>
              <a:buSzPts val="3000"/>
              <a:buNone/>
              <a:defRPr sz="3000">
                <a:solidFill>
                  <a:schemeClr val="accent6"/>
                </a:solidFill>
              </a:defRPr>
            </a:lvl1pPr>
            <a:lvl2pPr lvl="1" algn="ctr" rtl="0">
              <a:spcBef>
                <a:spcPts val="0"/>
              </a:spcBef>
              <a:spcAft>
                <a:spcPts val="0"/>
              </a:spcAft>
              <a:buClr>
                <a:schemeClr val="accent6"/>
              </a:buClr>
              <a:buSzPts val="5000"/>
              <a:buNone/>
              <a:defRPr sz="5000">
                <a:solidFill>
                  <a:schemeClr val="accent6"/>
                </a:solidFill>
              </a:defRPr>
            </a:lvl2pPr>
            <a:lvl3pPr lvl="2" algn="ctr" rtl="0">
              <a:spcBef>
                <a:spcPts val="0"/>
              </a:spcBef>
              <a:spcAft>
                <a:spcPts val="0"/>
              </a:spcAft>
              <a:buClr>
                <a:schemeClr val="accent6"/>
              </a:buClr>
              <a:buSzPts val="5000"/>
              <a:buNone/>
              <a:defRPr sz="5000">
                <a:solidFill>
                  <a:schemeClr val="accent6"/>
                </a:solidFill>
              </a:defRPr>
            </a:lvl3pPr>
            <a:lvl4pPr lvl="3" algn="ctr" rtl="0">
              <a:spcBef>
                <a:spcPts val="0"/>
              </a:spcBef>
              <a:spcAft>
                <a:spcPts val="0"/>
              </a:spcAft>
              <a:buClr>
                <a:schemeClr val="accent6"/>
              </a:buClr>
              <a:buSzPts val="5000"/>
              <a:buNone/>
              <a:defRPr sz="5000">
                <a:solidFill>
                  <a:schemeClr val="accent6"/>
                </a:solidFill>
              </a:defRPr>
            </a:lvl4pPr>
            <a:lvl5pPr lvl="4" algn="ctr" rtl="0">
              <a:spcBef>
                <a:spcPts val="0"/>
              </a:spcBef>
              <a:spcAft>
                <a:spcPts val="0"/>
              </a:spcAft>
              <a:buClr>
                <a:schemeClr val="accent6"/>
              </a:buClr>
              <a:buSzPts val="5000"/>
              <a:buNone/>
              <a:defRPr sz="5000">
                <a:solidFill>
                  <a:schemeClr val="accent6"/>
                </a:solidFill>
              </a:defRPr>
            </a:lvl5pPr>
            <a:lvl6pPr lvl="5" algn="ctr" rtl="0">
              <a:spcBef>
                <a:spcPts val="0"/>
              </a:spcBef>
              <a:spcAft>
                <a:spcPts val="0"/>
              </a:spcAft>
              <a:buClr>
                <a:schemeClr val="accent6"/>
              </a:buClr>
              <a:buSzPts val="5000"/>
              <a:buNone/>
              <a:defRPr sz="5000">
                <a:solidFill>
                  <a:schemeClr val="accent6"/>
                </a:solidFill>
              </a:defRPr>
            </a:lvl6pPr>
            <a:lvl7pPr lvl="6" algn="ctr" rtl="0">
              <a:spcBef>
                <a:spcPts val="0"/>
              </a:spcBef>
              <a:spcAft>
                <a:spcPts val="0"/>
              </a:spcAft>
              <a:buClr>
                <a:schemeClr val="accent6"/>
              </a:buClr>
              <a:buSzPts val="5000"/>
              <a:buNone/>
              <a:defRPr sz="5000">
                <a:solidFill>
                  <a:schemeClr val="accent6"/>
                </a:solidFill>
              </a:defRPr>
            </a:lvl7pPr>
            <a:lvl8pPr lvl="7" algn="ctr" rtl="0">
              <a:spcBef>
                <a:spcPts val="0"/>
              </a:spcBef>
              <a:spcAft>
                <a:spcPts val="0"/>
              </a:spcAft>
              <a:buClr>
                <a:schemeClr val="accent6"/>
              </a:buClr>
              <a:buSzPts val="5000"/>
              <a:buNone/>
              <a:defRPr sz="5000">
                <a:solidFill>
                  <a:schemeClr val="accent6"/>
                </a:solidFill>
              </a:defRPr>
            </a:lvl8pPr>
            <a:lvl9pPr lvl="8" algn="ctr" rtl="0">
              <a:spcBef>
                <a:spcPts val="0"/>
              </a:spcBef>
              <a:spcAft>
                <a:spcPts val="0"/>
              </a:spcAft>
              <a:buClr>
                <a:schemeClr val="accent6"/>
              </a:buClr>
              <a:buSzPts val="5000"/>
              <a:buNone/>
              <a:defRPr sz="5000">
                <a:solidFill>
                  <a:schemeClr val="accent6"/>
                </a:solidFill>
              </a:defRPr>
            </a:lvl9pPr>
          </a:lstStyle>
          <a:p>
            <a:r>
              <a:t>xx%</a:t>
            </a:r>
          </a:p>
        </p:txBody>
      </p:sp>
    </p:spTree>
    <p:extLst>
      <p:ext uri="{BB962C8B-B14F-4D97-AF65-F5344CB8AC3E}">
        <p14:creationId xmlns:p14="http://schemas.microsoft.com/office/powerpoint/2010/main" val="25607347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 Design">
  <p:cSld name="Title + Design">
    <p:bg>
      <p:bgPr>
        <a:solidFill>
          <a:schemeClr val="accent6"/>
        </a:solidFill>
        <a:effectLst/>
      </p:bgPr>
    </p:bg>
    <p:spTree>
      <p:nvGrpSpPr>
        <p:cNvPr id="1" name="Shape 115"/>
        <p:cNvGrpSpPr/>
        <p:nvPr/>
      </p:nvGrpSpPr>
      <p:grpSpPr>
        <a:xfrm>
          <a:off x="0" y="0"/>
          <a:ext cx="0" cy="0"/>
          <a:chOff x="0" y="0"/>
          <a:chExt cx="0" cy="0"/>
        </a:xfrm>
      </p:grpSpPr>
      <p:sp>
        <p:nvSpPr>
          <p:cNvPr id="116" name="Google Shape;116;p20"/>
          <p:cNvSpPr/>
          <p:nvPr/>
        </p:nvSpPr>
        <p:spPr>
          <a:xfrm rot="1365150">
            <a:off x="6886442" y="-93629"/>
            <a:ext cx="4868373" cy="5330761"/>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7" name="Google Shape;117;p20"/>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321865861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 Design 1">
  <p:cSld name="Title + Design 1">
    <p:bg>
      <p:bgPr>
        <a:solidFill>
          <a:schemeClr val="accent5"/>
        </a:solidFill>
        <a:effectLst/>
      </p:bgPr>
    </p:bg>
    <p:spTree>
      <p:nvGrpSpPr>
        <p:cNvPr id="1" name="Shape 118"/>
        <p:cNvGrpSpPr/>
        <p:nvPr/>
      </p:nvGrpSpPr>
      <p:grpSpPr>
        <a:xfrm>
          <a:off x="0" y="0"/>
          <a:ext cx="0" cy="0"/>
          <a:chOff x="0" y="0"/>
          <a:chExt cx="0" cy="0"/>
        </a:xfrm>
      </p:grpSpPr>
      <p:sp>
        <p:nvSpPr>
          <p:cNvPr id="119" name="Google Shape;119;p21"/>
          <p:cNvSpPr/>
          <p:nvPr/>
        </p:nvSpPr>
        <p:spPr>
          <a:xfrm rot="1083411">
            <a:off x="6401873" y="-93644"/>
            <a:ext cx="4868376" cy="5330764"/>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 name="Google Shape;120;p21"/>
          <p:cNvSpPr/>
          <p:nvPr/>
        </p:nvSpPr>
        <p:spPr>
          <a:xfrm>
            <a:off x="-230075" y="-93625"/>
            <a:ext cx="4868336" cy="5330720"/>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 name="Google Shape;121;p21"/>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239642701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 Design 2">
  <p:cSld name="Title + Design 2">
    <p:bg>
      <p:bgPr>
        <a:solidFill>
          <a:schemeClr val="accent2"/>
        </a:solidFill>
        <a:effectLst/>
      </p:bgPr>
    </p:bg>
    <p:spTree>
      <p:nvGrpSpPr>
        <p:cNvPr id="1" name="Shape 122"/>
        <p:cNvGrpSpPr/>
        <p:nvPr/>
      </p:nvGrpSpPr>
      <p:grpSpPr>
        <a:xfrm>
          <a:off x="0" y="0"/>
          <a:ext cx="0" cy="0"/>
          <a:chOff x="0" y="0"/>
          <a:chExt cx="0" cy="0"/>
        </a:xfrm>
      </p:grpSpPr>
      <p:sp>
        <p:nvSpPr>
          <p:cNvPr id="123" name="Google Shape;123;p22"/>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6"/>
              </a:buClr>
              <a:buSzPts val="2800"/>
              <a:buNone/>
              <a:defRPr>
                <a:solidFill>
                  <a:schemeClr val="accent6"/>
                </a:solidFill>
              </a:defRPr>
            </a:lvl1pPr>
            <a:lvl2pPr lvl="1" algn="ctr" rtl="0">
              <a:spcBef>
                <a:spcPts val="0"/>
              </a:spcBef>
              <a:spcAft>
                <a:spcPts val="0"/>
              </a:spcAft>
              <a:buClr>
                <a:schemeClr val="accent6"/>
              </a:buClr>
              <a:buSzPts val="2800"/>
              <a:buNone/>
              <a:defRPr>
                <a:solidFill>
                  <a:schemeClr val="accent6"/>
                </a:solidFill>
              </a:defRPr>
            </a:lvl2pPr>
            <a:lvl3pPr lvl="2" algn="ctr" rtl="0">
              <a:spcBef>
                <a:spcPts val="0"/>
              </a:spcBef>
              <a:spcAft>
                <a:spcPts val="0"/>
              </a:spcAft>
              <a:buClr>
                <a:schemeClr val="accent6"/>
              </a:buClr>
              <a:buSzPts val="2800"/>
              <a:buNone/>
              <a:defRPr>
                <a:solidFill>
                  <a:schemeClr val="accent6"/>
                </a:solidFill>
              </a:defRPr>
            </a:lvl3pPr>
            <a:lvl4pPr lvl="3" algn="ctr" rtl="0">
              <a:spcBef>
                <a:spcPts val="0"/>
              </a:spcBef>
              <a:spcAft>
                <a:spcPts val="0"/>
              </a:spcAft>
              <a:buClr>
                <a:schemeClr val="accent6"/>
              </a:buClr>
              <a:buSzPts val="2800"/>
              <a:buNone/>
              <a:defRPr>
                <a:solidFill>
                  <a:schemeClr val="accent6"/>
                </a:solidFill>
              </a:defRPr>
            </a:lvl4pPr>
            <a:lvl5pPr lvl="4" algn="ctr" rtl="0">
              <a:spcBef>
                <a:spcPts val="0"/>
              </a:spcBef>
              <a:spcAft>
                <a:spcPts val="0"/>
              </a:spcAft>
              <a:buClr>
                <a:schemeClr val="accent6"/>
              </a:buClr>
              <a:buSzPts val="2800"/>
              <a:buNone/>
              <a:defRPr>
                <a:solidFill>
                  <a:schemeClr val="accent6"/>
                </a:solidFill>
              </a:defRPr>
            </a:lvl5pPr>
            <a:lvl6pPr lvl="5" algn="ctr" rtl="0">
              <a:spcBef>
                <a:spcPts val="0"/>
              </a:spcBef>
              <a:spcAft>
                <a:spcPts val="0"/>
              </a:spcAft>
              <a:buClr>
                <a:schemeClr val="accent6"/>
              </a:buClr>
              <a:buSzPts val="2800"/>
              <a:buNone/>
              <a:defRPr>
                <a:solidFill>
                  <a:schemeClr val="accent6"/>
                </a:solidFill>
              </a:defRPr>
            </a:lvl6pPr>
            <a:lvl7pPr lvl="6" algn="ctr" rtl="0">
              <a:spcBef>
                <a:spcPts val="0"/>
              </a:spcBef>
              <a:spcAft>
                <a:spcPts val="0"/>
              </a:spcAft>
              <a:buClr>
                <a:schemeClr val="accent6"/>
              </a:buClr>
              <a:buSzPts val="2800"/>
              <a:buNone/>
              <a:defRPr>
                <a:solidFill>
                  <a:schemeClr val="accent6"/>
                </a:solidFill>
              </a:defRPr>
            </a:lvl7pPr>
            <a:lvl8pPr lvl="7" algn="ctr" rtl="0">
              <a:spcBef>
                <a:spcPts val="0"/>
              </a:spcBef>
              <a:spcAft>
                <a:spcPts val="0"/>
              </a:spcAft>
              <a:buClr>
                <a:schemeClr val="accent6"/>
              </a:buClr>
              <a:buSzPts val="2800"/>
              <a:buNone/>
              <a:defRPr>
                <a:solidFill>
                  <a:schemeClr val="accent6"/>
                </a:solidFill>
              </a:defRPr>
            </a:lvl8pPr>
            <a:lvl9pPr lvl="8" algn="ctr" rtl="0">
              <a:spcBef>
                <a:spcPts val="0"/>
              </a:spcBef>
              <a:spcAft>
                <a:spcPts val="0"/>
              </a:spcAft>
              <a:buClr>
                <a:schemeClr val="accent6"/>
              </a:buClr>
              <a:buSzPts val="2800"/>
              <a:buNone/>
              <a:defRPr>
                <a:solidFill>
                  <a:schemeClr val="accent6"/>
                </a:solidFill>
              </a:defRPr>
            </a:lvl9pPr>
          </a:lstStyle>
          <a:p>
            <a:endParaRPr/>
          </a:p>
        </p:txBody>
      </p:sp>
      <p:sp>
        <p:nvSpPr>
          <p:cNvPr id="124" name="Google Shape;124;p22"/>
          <p:cNvSpPr/>
          <p:nvPr/>
        </p:nvSpPr>
        <p:spPr>
          <a:xfrm rot="142657" flipH="1">
            <a:off x="5886455" y="1711260"/>
            <a:ext cx="4026886" cy="4081468"/>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184790547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 Design 3">
  <p:cSld name="Title + Design 3">
    <p:bg>
      <p:bgPr>
        <a:solidFill>
          <a:schemeClr val="accent6"/>
        </a:solidFill>
        <a:effectLst/>
      </p:bgPr>
    </p:bg>
    <p:spTree>
      <p:nvGrpSpPr>
        <p:cNvPr id="1" name="Shape 125"/>
        <p:cNvGrpSpPr/>
        <p:nvPr/>
      </p:nvGrpSpPr>
      <p:grpSpPr>
        <a:xfrm>
          <a:off x="0" y="0"/>
          <a:ext cx="0" cy="0"/>
          <a:chOff x="0" y="0"/>
          <a:chExt cx="0" cy="0"/>
        </a:xfrm>
      </p:grpSpPr>
      <p:sp>
        <p:nvSpPr>
          <p:cNvPr id="126" name="Google Shape;126;p23"/>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27" name="Google Shape;127;p23"/>
          <p:cNvSpPr/>
          <p:nvPr/>
        </p:nvSpPr>
        <p:spPr>
          <a:xfrm rot="5760944" flipH="1">
            <a:off x="-1243907" y="1184986"/>
            <a:ext cx="4027006" cy="4081589"/>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2819088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Section">
  <p:cSld name="Section">
    <p:bg>
      <p:bgPr>
        <a:solidFill>
          <a:schemeClr val="accent5"/>
        </a:solidFill>
        <a:effectLst/>
      </p:bgPr>
    </p:bg>
    <p:spTree>
      <p:nvGrpSpPr>
        <p:cNvPr id="1" name="Shape 128"/>
        <p:cNvGrpSpPr/>
        <p:nvPr/>
      </p:nvGrpSpPr>
      <p:grpSpPr>
        <a:xfrm>
          <a:off x="0" y="0"/>
          <a:ext cx="0" cy="0"/>
          <a:chOff x="0" y="0"/>
          <a:chExt cx="0" cy="0"/>
        </a:xfrm>
      </p:grpSpPr>
      <p:sp>
        <p:nvSpPr>
          <p:cNvPr id="129" name="Google Shape;129;p24"/>
          <p:cNvSpPr txBox="1">
            <a:spLocks noGrp="1"/>
          </p:cNvSpPr>
          <p:nvPr>
            <p:ph type="title"/>
          </p:nvPr>
        </p:nvSpPr>
        <p:spPr>
          <a:xfrm>
            <a:off x="1556000" y="2419000"/>
            <a:ext cx="3621000" cy="841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4"/>
              </a:buClr>
              <a:buSzPts val="6000"/>
              <a:buNone/>
              <a:defRPr sz="6000">
                <a:solidFill>
                  <a:schemeClr val="accent4"/>
                </a:solidFill>
              </a:defRPr>
            </a:lvl1pPr>
            <a:lvl2pPr lvl="1" rtl="0">
              <a:spcBef>
                <a:spcPts val="0"/>
              </a:spcBef>
              <a:spcAft>
                <a:spcPts val="0"/>
              </a:spcAft>
              <a:buClr>
                <a:schemeClr val="accent4"/>
              </a:buClr>
              <a:buSzPts val="6000"/>
              <a:buNone/>
              <a:defRPr sz="6000">
                <a:solidFill>
                  <a:schemeClr val="accent4"/>
                </a:solidFill>
              </a:defRPr>
            </a:lvl2pPr>
            <a:lvl3pPr lvl="2" rtl="0">
              <a:spcBef>
                <a:spcPts val="0"/>
              </a:spcBef>
              <a:spcAft>
                <a:spcPts val="0"/>
              </a:spcAft>
              <a:buClr>
                <a:schemeClr val="accent4"/>
              </a:buClr>
              <a:buSzPts val="6000"/>
              <a:buNone/>
              <a:defRPr sz="6000">
                <a:solidFill>
                  <a:schemeClr val="accent4"/>
                </a:solidFill>
              </a:defRPr>
            </a:lvl3pPr>
            <a:lvl4pPr lvl="3" rtl="0">
              <a:spcBef>
                <a:spcPts val="0"/>
              </a:spcBef>
              <a:spcAft>
                <a:spcPts val="0"/>
              </a:spcAft>
              <a:buClr>
                <a:schemeClr val="accent4"/>
              </a:buClr>
              <a:buSzPts val="6000"/>
              <a:buNone/>
              <a:defRPr sz="6000">
                <a:solidFill>
                  <a:schemeClr val="accent4"/>
                </a:solidFill>
              </a:defRPr>
            </a:lvl4pPr>
            <a:lvl5pPr lvl="4" rtl="0">
              <a:spcBef>
                <a:spcPts val="0"/>
              </a:spcBef>
              <a:spcAft>
                <a:spcPts val="0"/>
              </a:spcAft>
              <a:buClr>
                <a:schemeClr val="accent4"/>
              </a:buClr>
              <a:buSzPts val="6000"/>
              <a:buNone/>
              <a:defRPr sz="6000">
                <a:solidFill>
                  <a:schemeClr val="accent4"/>
                </a:solidFill>
              </a:defRPr>
            </a:lvl5pPr>
            <a:lvl6pPr lvl="5" rtl="0">
              <a:spcBef>
                <a:spcPts val="0"/>
              </a:spcBef>
              <a:spcAft>
                <a:spcPts val="0"/>
              </a:spcAft>
              <a:buClr>
                <a:schemeClr val="accent4"/>
              </a:buClr>
              <a:buSzPts val="6000"/>
              <a:buNone/>
              <a:defRPr sz="6000">
                <a:solidFill>
                  <a:schemeClr val="accent4"/>
                </a:solidFill>
              </a:defRPr>
            </a:lvl6pPr>
            <a:lvl7pPr lvl="6" rtl="0">
              <a:spcBef>
                <a:spcPts val="0"/>
              </a:spcBef>
              <a:spcAft>
                <a:spcPts val="0"/>
              </a:spcAft>
              <a:buClr>
                <a:schemeClr val="accent4"/>
              </a:buClr>
              <a:buSzPts val="6000"/>
              <a:buNone/>
              <a:defRPr sz="6000">
                <a:solidFill>
                  <a:schemeClr val="accent4"/>
                </a:solidFill>
              </a:defRPr>
            </a:lvl7pPr>
            <a:lvl8pPr lvl="7" rtl="0">
              <a:spcBef>
                <a:spcPts val="0"/>
              </a:spcBef>
              <a:spcAft>
                <a:spcPts val="0"/>
              </a:spcAft>
              <a:buClr>
                <a:schemeClr val="accent4"/>
              </a:buClr>
              <a:buSzPts val="6000"/>
              <a:buNone/>
              <a:defRPr sz="6000">
                <a:solidFill>
                  <a:schemeClr val="accent4"/>
                </a:solidFill>
              </a:defRPr>
            </a:lvl8pPr>
            <a:lvl9pPr lvl="8" rtl="0">
              <a:spcBef>
                <a:spcPts val="0"/>
              </a:spcBef>
              <a:spcAft>
                <a:spcPts val="0"/>
              </a:spcAft>
              <a:buClr>
                <a:schemeClr val="accent4"/>
              </a:buClr>
              <a:buSzPts val="6000"/>
              <a:buNone/>
              <a:defRPr sz="6000">
                <a:solidFill>
                  <a:schemeClr val="accent4"/>
                </a:solidFill>
              </a:defRPr>
            </a:lvl9pPr>
          </a:lstStyle>
          <a:p>
            <a:endParaRPr/>
          </a:p>
        </p:txBody>
      </p:sp>
      <p:sp>
        <p:nvSpPr>
          <p:cNvPr id="130" name="Google Shape;130;p24"/>
          <p:cNvSpPr txBox="1">
            <a:spLocks noGrp="1"/>
          </p:cNvSpPr>
          <p:nvPr>
            <p:ph type="subTitle" idx="1"/>
          </p:nvPr>
        </p:nvSpPr>
        <p:spPr>
          <a:xfrm>
            <a:off x="1556000" y="3152475"/>
            <a:ext cx="4045200" cy="1235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4"/>
              </a:buClr>
              <a:buSzPts val="2100"/>
              <a:buNone/>
              <a:defRPr sz="2100">
                <a:solidFill>
                  <a:schemeClr val="accent4"/>
                </a:solidFill>
              </a:defRPr>
            </a:lvl1pPr>
            <a:lvl2pPr lvl="1" rtl="0">
              <a:lnSpc>
                <a:spcPct val="100000"/>
              </a:lnSpc>
              <a:spcBef>
                <a:spcPts val="0"/>
              </a:spcBef>
              <a:spcAft>
                <a:spcPts val="0"/>
              </a:spcAft>
              <a:buClr>
                <a:schemeClr val="accent4"/>
              </a:buClr>
              <a:buSzPts val="2100"/>
              <a:buNone/>
              <a:defRPr sz="2100">
                <a:solidFill>
                  <a:schemeClr val="accent4"/>
                </a:solidFill>
              </a:defRPr>
            </a:lvl2pPr>
            <a:lvl3pPr lvl="2" rtl="0">
              <a:lnSpc>
                <a:spcPct val="100000"/>
              </a:lnSpc>
              <a:spcBef>
                <a:spcPts val="0"/>
              </a:spcBef>
              <a:spcAft>
                <a:spcPts val="0"/>
              </a:spcAft>
              <a:buClr>
                <a:schemeClr val="accent4"/>
              </a:buClr>
              <a:buSzPts val="2100"/>
              <a:buNone/>
              <a:defRPr sz="2100">
                <a:solidFill>
                  <a:schemeClr val="accent4"/>
                </a:solidFill>
              </a:defRPr>
            </a:lvl3pPr>
            <a:lvl4pPr lvl="3" rtl="0">
              <a:lnSpc>
                <a:spcPct val="100000"/>
              </a:lnSpc>
              <a:spcBef>
                <a:spcPts val="0"/>
              </a:spcBef>
              <a:spcAft>
                <a:spcPts val="0"/>
              </a:spcAft>
              <a:buClr>
                <a:schemeClr val="accent4"/>
              </a:buClr>
              <a:buSzPts val="2100"/>
              <a:buNone/>
              <a:defRPr sz="2100">
                <a:solidFill>
                  <a:schemeClr val="accent4"/>
                </a:solidFill>
              </a:defRPr>
            </a:lvl4pPr>
            <a:lvl5pPr lvl="4" rtl="0">
              <a:lnSpc>
                <a:spcPct val="100000"/>
              </a:lnSpc>
              <a:spcBef>
                <a:spcPts val="0"/>
              </a:spcBef>
              <a:spcAft>
                <a:spcPts val="0"/>
              </a:spcAft>
              <a:buClr>
                <a:schemeClr val="accent4"/>
              </a:buClr>
              <a:buSzPts val="2100"/>
              <a:buNone/>
              <a:defRPr sz="2100">
                <a:solidFill>
                  <a:schemeClr val="accent4"/>
                </a:solidFill>
              </a:defRPr>
            </a:lvl5pPr>
            <a:lvl6pPr lvl="5" rtl="0">
              <a:lnSpc>
                <a:spcPct val="100000"/>
              </a:lnSpc>
              <a:spcBef>
                <a:spcPts val="0"/>
              </a:spcBef>
              <a:spcAft>
                <a:spcPts val="0"/>
              </a:spcAft>
              <a:buClr>
                <a:schemeClr val="accent4"/>
              </a:buClr>
              <a:buSzPts val="2100"/>
              <a:buNone/>
              <a:defRPr sz="2100">
                <a:solidFill>
                  <a:schemeClr val="accent4"/>
                </a:solidFill>
              </a:defRPr>
            </a:lvl6pPr>
            <a:lvl7pPr lvl="6" rtl="0">
              <a:lnSpc>
                <a:spcPct val="100000"/>
              </a:lnSpc>
              <a:spcBef>
                <a:spcPts val="0"/>
              </a:spcBef>
              <a:spcAft>
                <a:spcPts val="0"/>
              </a:spcAft>
              <a:buClr>
                <a:schemeClr val="accent4"/>
              </a:buClr>
              <a:buSzPts val="2100"/>
              <a:buNone/>
              <a:defRPr sz="2100">
                <a:solidFill>
                  <a:schemeClr val="accent4"/>
                </a:solidFill>
              </a:defRPr>
            </a:lvl7pPr>
            <a:lvl8pPr lvl="7" rtl="0">
              <a:lnSpc>
                <a:spcPct val="100000"/>
              </a:lnSpc>
              <a:spcBef>
                <a:spcPts val="0"/>
              </a:spcBef>
              <a:spcAft>
                <a:spcPts val="0"/>
              </a:spcAft>
              <a:buClr>
                <a:schemeClr val="accent4"/>
              </a:buClr>
              <a:buSzPts val="2100"/>
              <a:buNone/>
              <a:defRPr sz="2100">
                <a:solidFill>
                  <a:schemeClr val="accent4"/>
                </a:solidFill>
              </a:defRPr>
            </a:lvl8pPr>
            <a:lvl9pPr lvl="8" rtl="0">
              <a:lnSpc>
                <a:spcPct val="100000"/>
              </a:lnSpc>
              <a:spcBef>
                <a:spcPts val="0"/>
              </a:spcBef>
              <a:spcAft>
                <a:spcPts val="0"/>
              </a:spcAft>
              <a:buClr>
                <a:schemeClr val="accent4"/>
              </a:buClr>
              <a:buSzPts val="2100"/>
              <a:buNone/>
              <a:defRPr sz="2100">
                <a:solidFill>
                  <a:schemeClr val="accent4"/>
                </a:solidFill>
              </a:defRPr>
            </a:lvl9pPr>
          </a:lstStyle>
          <a:p>
            <a:endParaRPr/>
          </a:p>
        </p:txBody>
      </p:sp>
      <p:sp>
        <p:nvSpPr>
          <p:cNvPr id="131" name="Google Shape;131;p24"/>
          <p:cNvSpPr txBox="1">
            <a:spLocks noGrp="1"/>
          </p:cNvSpPr>
          <p:nvPr>
            <p:ph type="title" idx="2" hasCustomPrompt="1"/>
          </p:nvPr>
        </p:nvSpPr>
        <p:spPr>
          <a:xfrm>
            <a:off x="1556000" y="1341775"/>
            <a:ext cx="4376700" cy="841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4"/>
              </a:buClr>
              <a:buSzPts val="7200"/>
              <a:buNone/>
              <a:defRPr sz="7200">
                <a:solidFill>
                  <a:schemeClr val="accent4"/>
                </a:solidFill>
              </a:defRPr>
            </a:lvl1pPr>
            <a:lvl2pPr lvl="1" rtl="0">
              <a:spcBef>
                <a:spcPts val="0"/>
              </a:spcBef>
              <a:spcAft>
                <a:spcPts val="0"/>
              </a:spcAft>
              <a:buClr>
                <a:schemeClr val="accent4"/>
              </a:buClr>
              <a:buSzPts val="7200"/>
              <a:buNone/>
              <a:defRPr sz="7200">
                <a:solidFill>
                  <a:schemeClr val="accent4"/>
                </a:solidFill>
              </a:defRPr>
            </a:lvl2pPr>
            <a:lvl3pPr lvl="2" rtl="0">
              <a:spcBef>
                <a:spcPts val="0"/>
              </a:spcBef>
              <a:spcAft>
                <a:spcPts val="0"/>
              </a:spcAft>
              <a:buClr>
                <a:schemeClr val="accent4"/>
              </a:buClr>
              <a:buSzPts val="7200"/>
              <a:buNone/>
              <a:defRPr sz="7200">
                <a:solidFill>
                  <a:schemeClr val="accent4"/>
                </a:solidFill>
              </a:defRPr>
            </a:lvl3pPr>
            <a:lvl4pPr lvl="3" rtl="0">
              <a:spcBef>
                <a:spcPts val="0"/>
              </a:spcBef>
              <a:spcAft>
                <a:spcPts val="0"/>
              </a:spcAft>
              <a:buClr>
                <a:schemeClr val="accent4"/>
              </a:buClr>
              <a:buSzPts val="7200"/>
              <a:buNone/>
              <a:defRPr sz="7200">
                <a:solidFill>
                  <a:schemeClr val="accent4"/>
                </a:solidFill>
              </a:defRPr>
            </a:lvl4pPr>
            <a:lvl5pPr lvl="4" rtl="0">
              <a:spcBef>
                <a:spcPts val="0"/>
              </a:spcBef>
              <a:spcAft>
                <a:spcPts val="0"/>
              </a:spcAft>
              <a:buClr>
                <a:schemeClr val="accent4"/>
              </a:buClr>
              <a:buSzPts val="7200"/>
              <a:buNone/>
              <a:defRPr sz="7200">
                <a:solidFill>
                  <a:schemeClr val="accent4"/>
                </a:solidFill>
              </a:defRPr>
            </a:lvl5pPr>
            <a:lvl6pPr lvl="5" rtl="0">
              <a:spcBef>
                <a:spcPts val="0"/>
              </a:spcBef>
              <a:spcAft>
                <a:spcPts val="0"/>
              </a:spcAft>
              <a:buClr>
                <a:schemeClr val="accent4"/>
              </a:buClr>
              <a:buSzPts val="7200"/>
              <a:buNone/>
              <a:defRPr sz="7200">
                <a:solidFill>
                  <a:schemeClr val="accent4"/>
                </a:solidFill>
              </a:defRPr>
            </a:lvl6pPr>
            <a:lvl7pPr lvl="6" rtl="0">
              <a:spcBef>
                <a:spcPts val="0"/>
              </a:spcBef>
              <a:spcAft>
                <a:spcPts val="0"/>
              </a:spcAft>
              <a:buClr>
                <a:schemeClr val="accent4"/>
              </a:buClr>
              <a:buSzPts val="7200"/>
              <a:buNone/>
              <a:defRPr sz="7200">
                <a:solidFill>
                  <a:schemeClr val="accent4"/>
                </a:solidFill>
              </a:defRPr>
            </a:lvl7pPr>
            <a:lvl8pPr lvl="7" rtl="0">
              <a:spcBef>
                <a:spcPts val="0"/>
              </a:spcBef>
              <a:spcAft>
                <a:spcPts val="0"/>
              </a:spcAft>
              <a:buClr>
                <a:schemeClr val="accent4"/>
              </a:buClr>
              <a:buSzPts val="7200"/>
              <a:buNone/>
              <a:defRPr sz="7200">
                <a:solidFill>
                  <a:schemeClr val="accent4"/>
                </a:solidFill>
              </a:defRPr>
            </a:lvl8pPr>
            <a:lvl9pPr lvl="8" rtl="0">
              <a:spcBef>
                <a:spcPts val="0"/>
              </a:spcBef>
              <a:spcAft>
                <a:spcPts val="0"/>
              </a:spcAft>
              <a:buClr>
                <a:schemeClr val="accent4"/>
              </a:buClr>
              <a:buSzPts val="7200"/>
              <a:buNone/>
              <a:defRPr sz="7200">
                <a:solidFill>
                  <a:schemeClr val="accent4"/>
                </a:solidFill>
              </a:defRPr>
            </a:lvl9pPr>
          </a:lstStyle>
          <a:p>
            <a:r>
              <a:t>xx%</a:t>
            </a:r>
          </a:p>
        </p:txBody>
      </p:sp>
      <p:sp>
        <p:nvSpPr>
          <p:cNvPr id="132" name="Google Shape;132;p24"/>
          <p:cNvSpPr/>
          <p:nvPr/>
        </p:nvSpPr>
        <p:spPr>
          <a:xfrm rot="-9430979">
            <a:off x="-2340161" y="-406534"/>
            <a:ext cx="4964763" cy="5436306"/>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 name="Google Shape;133;p24"/>
          <p:cNvSpPr/>
          <p:nvPr/>
        </p:nvSpPr>
        <p:spPr>
          <a:xfrm>
            <a:off x="4934200" y="-93612"/>
            <a:ext cx="4868336" cy="5330720"/>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 name="Google Shape;134;p24"/>
          <p:cNvSpPr/>
          <p:nvPr/>
        </p:nvSpPr>
        <p:spPr>
          <a:xfrm rot="142657" flipH="1">
            <a:off x="5886455" y="1711260"/>
            <a:ext cx="4026886" cy="4081468"/>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53106300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 Four Columns">
  <p:cSld name="Title + Four Columns">
    <p:bg>
      <p:bgPr>
        <a:solidFill>
          <a:schemeClr val="accent4"/>
        </a:solidFill>
        <a:effectLst/>
      </p:bgPr>
    </p:bg>
    <p:spTree>
      <p:nvGrpSpPr>
        <p:cNvPr id="1" name="Shape 135"/>
        <p:cNvGrpSpPr/>
        <p:nvPr/>
      </p:nvGrpSpPr>
      <p:grpSpPr>
        <a:xfrm>
          <a:off x="0" y="0"/>
          <a:ext cx="0" cy="0"/>
          <a:chOff x="0" y="0"/>
          <a:chExt cx="0" cy="0"/>
        </a:xfrm>
      </p:grpSpPr>
      <p:sp>
        <p:nvSpPr>
          <p:cNvPr id="136" name="Google Shape;136;p25"/>
          <p:cNvSpPr/>
          <p:nvPr/>
        </p:nvSpPr>
        <p:spPr>
          <a:xfrm rot="1223448">
            <a:off x="-2861096" y="25638"/>
            <a:ext cx="4964798" cy="5436343"/>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7" name="Google Shape;137;p25"/>
          <p:cNvSpPr/>
          <p:nvPr/>
        </p:nvSpPr>
        <p:spPr>
          <a:xfrm rot="1223448">
            <a:off x="6770680" y="-92287"/>
            <a:ext cx="4964798" cy="5436343"/>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8" name="Google Shape;138;p25"/>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139" name="Google Shape;139;p25"/>
          <p:cNvSpPr txBox="1">
            <a:spLocks noGrp="1"/>
          </p:cNvSpPr>
          <p:nvPr>
            <p:ph type="title" idx="2"/>
          </p:nvPr>
        </p:nvSpPr>
        <p:spPr>
          <a:xfrm>
            <a:off x="939157" y="2899225"/>
            <a:ext cx="16590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2400">
                <a:solidFill>
                  <a:schemeClr val="dk2"/>
                </a:solidFill>
              </a:defRPr>
            </a:lvl1pPr>
            <a:lvl2pPr lvl="1" algn="ctr" rtl="0">
              <a:spcBef>
                <a:spcPts val="0"/>
              </a:spcBef>
              <a:spcAft>
                <a:spcPts val="0"/>
              </a:spcAft>
              <a:buClr>
                <a:schemeClr val="dk2"/>
              </a:buClr>
              <a:buSzPts val="4200"/>
              <a:buNone/>
              <a:defRPr sz="4200">
                <a:solidFill>
                  <a:schemeClr val="dk2"/>
                </a:solidFill>
              </a:defRPr>
            </a:lvl2pPr>
            <a:lvl3pPr lvl="2" algn="ctr" rtl="0">
              <a:spcBef>
                <a:spcPts val="0"/>
              </a:spcBef>
              <a:spcAft>
                <a:spcPts val="0"/>
              </a:spcAft>
              <a:buClr>
                <a:schemeClr val="dk2"/>
              </a:buClr>
              <a:buSzPts val="4200"/>
              <a:buNone/>
              <a:defRPr sz="4200">
                <a:solidFill>
                  <a:schemeClr val="dk2"/>
                </a:solidFill>
              </a:defRPr>
            </a:lvl3pPr>
            <a:lvl4pPr lvl="3" algn="ctr" rtl="0">
              <a:spcBef>
                <a:spcPts val="0"/>
              </a:spcBef>
              <a:spcAft>
                <a:spcPts val="0"/>
              </a:spcAft>
              <a:buClr>
                <a:schemeClr val="dk2"/>
              </a:buClr>
              <a:buSzPts val="4200"/>
              <a:buNone/>
              <a:defRPr sz="4200">
                <a:solidFill>
                  <a:schemeClr val="dk2"/>
                </a:solidFill>
              </a:defRPr>
            </a:lvl4pPr>
            <a:lvl5pPr lvl="4" algn="ctr" rtl="0">
              <a:spcBef>
                <a:spcPts val="0"/>
              </a:spcBef>
              <a:spcAft>
                <a:spcPts val="0"/>
              </a:spcAft>
              <a:buClr>
                <a:schemeClr val="dk2"/>
              </a:buClr>
              <a:buSzPts val="4200"/>
              <a:buNone/>
              <a:defRPr sz="4200">
                <a:solidFill>
                  <a:schemeClr val="dk2"/>
                </a:solidFill>
              </a:defRPr>
            </a:lvl5pPr>
            <a:lvl6pPr lvl="5" algn="ctr" rtl="0">
              <a:spcBef>
                <a:spcPts val="0"/>
              </a:spcBef>
              <a:spcAft>
                <a:spcPts val="0"/>
              </a:spcAft>
              <a:buClr>
                <a:schemeClr val="dk2"/>
              </a:buClr>
              <a:buSzPts val="4200"/>
              <a:buNone/>
              <a:defRPr sz="4200">
                <a:solidFill>
                  <a:schemeClr val="dk2"/>
                </a:solidFill>
              </a:defRPr>
            </a:lvl6pPr>
            <a:lvl7pPr lvl="6" algn="ctr" rtl="0">
              <a:spcBef>
                <a:spcPts val="0"/>
              </a:spcBef>
              <a:spcAft>
                <a:spcPts val="0"/>
              </a:spcAft>
              <a:buClr>
                <a:schemeClr val="dk2"/>
              </a:buClr>
              <a:buSzPts val="4200"/>
              <a:buNone/>
              <a:defRPr sz="4200">
                <a:solidFill>
                  <a:schemeClr val="dk2"/>
                </a:solidFill>
              </a:defRPr>
            </a:lvl7pPr>
            <a:lvl8pPr lvl="7" algn="ctr" rtl="0">
              <a:spcBef>
                <a:spcPts val="0"/>
              </a:spcBef>
              <a:spcAft>
                <a:spcPts val="0"/>
              </a:spcAft>
              <a:buClr>
                <a:schemeClr val="dk2"/>
              </a:buClr>
              <a:buSzPts val="4200"/>
              <a:buNone/>
              <a:defRPr sz="4200">
                <a:solidFill>
                  <a:schemeClr val="dk2"/>
                </a:solidFill>
              </a:defRPr>
            </a:lvl8pPr>
            <a:lvl9pPr lvl="8" algn="ctr" rtl="0">
              <a:spcBef>
                <a:spcPts val="0"/>
              </a:spcBef>
              <a:spcAft>
                <a:spcPts val="0"/>
              </a:spcAft>
              <a:buClr>
                <a:schemeClr val="dk2"/>
              </a:buClr>
              <a:buSzPts val="4200"/>
              <a:buNone/>
              <a:defRPr sz="4200">
                <a:solidFill>
                  <a:schemeClr val="dk2"/>
                </a:solidFill>
              </a:defRPr>
            </a:lvl9pPr>
          </a:lstStyle>
          <a:p>
            <a:endParaRPr/>
          </a:p>
        </p:txBody>
      </p:sp>
      <p:sp>
        <p:nvSpPr>
          <p:cNvPr id="140" name="Google Shape;140;p25"/>
          <p:cNvSpPr txBox="1">
            <a:spLocks noGrp="1"/>
          </p:cNvSpPr>
          <p:nvPr>
            <p:ph type="subTitle" idx="1"/>
          </p:nvPr>
        </p:nvSpPr>
        <p:spPr>
          <a:xfrm>
            <a:off x="939157" y="3406975"/>
            <a:ext cx="1659000" cy="119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100">
                <a:solidFill>
                  <a:schemeClr val="dk2"/>
                </a:solidFill>
              </a:defRPr>
            </a:lvl2pPr>
            <a:lvl3pPr lvl="2" algn="ctr" rtl="0">
              <a:lnSpc>
                <a:spcPct val="100000"/>
              </a:lnSpc>
              <a:spcBef>
                <a:spcPts val="0"/>
              </a:spcBef>
              <a:spcAft>
                <a:spcPts val="0"/>
              </a:spcAft>
              <a:buClr>
                <a:schemeClr val="dk2"/>
              </a:buClr>
              <a:buSzPts val="2100"/>
              <a:buNone/>
              <a:defRPr sz="2100">
                <a:solidFill>
                  <a:schemeClr val="dk2"/>
                </a:solidFill>
              </a:defRPr>
            </a:lvl3pPr>
            <a:lvl4pPr lvl="3" algn="ctr" rtl="0">
              <a:lnSpc>
                <a:spcPct val="100000"/>
              </a:lnSpc>
              <a:spcBef>
                <a:spcPts val="0"/>
              </a:spcBef>
              <a:spcAft>
                <a:spcPts val="0"/>
              </a:spcAft>
              <a:buClr>
                <a:schemeClr val="dk2"/>
              </a:buClr>
              <a:buSzPts val="2100"/>
              <a:buNone/>
              <a:defRPr sz="2100">
                <a:solidFill>
                  <a:schemeClr val="dk2"/>
                </a:solidFill>
              </a:defRPr>
            </a:lvl4pPr>
            <a:lvl5pPr lvl="4" algn="ctr" rtl="0">
              <a:lnSpc>
                <a:spcPct val="100000"/>
              </a:lnSpc>
              <a:spcBef>
                <a:spcPts val="0"/>
              </a:spcBef>
              <a:spcAft>
                <a:spcPts val="0"/>
              </a:spcAft>
              <a:buClr>
                <a:schemeClr val="dk2"/>
              </a:buClr>
              <a:buSzPts val="2100"/>
              <a:buNone/>
              <a:defRPr sz="2100">
                <a:solidFill>
                  <a:schemeClr val="dk2"/>
                </a:solidFill>
              </a:defRPr>
            </a:lvl5pPr>
            <a:lvl6pPr lvl="5" algn="ctr" rtl="0">
              <a:lnSpc>
                <a:spcPct val="100000"/>
              </a:lnSpc>
              <a:spcBef>
                <a:spcPts val="0"/>
              </a:spcBef>
              <a:spcAft>
                <a:spcPts val="0"/>
              </a:spcAft>
              <a:buClr>
                <a:schemeClr val="dk2"/>
              </a:buClr>
              <a:buSzPts val="2100"/>
              <a:buNone/>
              <a:defRPr sz="2100">
                <a:solidFill>
                  <a:schemeClr val="dk2"/>
                </a:solidFill>
              </a:defRPr>
            </a:lvl6pPr>
            <a:lvl7pPr lvl="6" algn="ctr" rtl="0">
              <a:lnSpc>
                <a:spcPct val="100000"/>
              </a:lnSpc>
              <a:spcBef>
                <a:spcPts val="0"/>
              </a:spcBef>
              <a:spcAft>
                <a:spcPts val="0"/>
              </a:spcAft>
              <a:buClr>
                <a:schemeClr val="dk2"/>
              </a:buClr>
              <a:buSzPts val="2100"/>
              <a:buNone/>
              <a:defRPr sz="2100">
                <a:solidFill>
                  <a:schemeClr val="dk2"/>
                </a:solidFill>
              </a:defRPr>
            </a:lvl7pPr>
            <a:lvl8pPr lvl="7" algn="ctr" rtl="0">
              <a:lnSpc>
                <a:spcPct val="100000"/>
              </a:lnSpc>
              <a:spcBef>
                <a:spcPts val="0"/>
              </a:spcBef>
              <a:spcAft>
                <a:spcPts val="0"/>
              </a:spcAft>
              <a:buClr>
                <a:schemeClr val="dk2"/>
              </a:buClr>
              <a:buSzPts val="2100"/>
              <a:buNone/>
              <a:defRPr sz="2100">
                <a:solidFill>
                  <a:schemeClr val="dk2"/>
                </a:solidFill>
              </a:defRPr>
            </a:lvl8pPr>
            <a:lvl9pPr lvl="8" algn="ctr" rtl="0">
              <a:lnSpc>
                <a:spcPct val="100000"/>
              </a:lnSpc>
              <a:spcBef>
                <a:spcPts val="0"/>
              </a:spcBef>
              <a:spcAft>
                <a:spcPts val="0"/>
              </a:spcAft>
              <a:buClr>
                <a:schemeClr val="dk2"/>
              </a:buClr>
              <a:buSzPts val="2100"/>
              <a:buNone/>
              <a:defRPr sz="2100">
                <a:solidFill>
                  <a:schemeClr val="dk2"/>
                </a:solidFill>
              </a:defRPr>
            </a:lvl9pPr>
          </a:lstStyle>
          <a:p>
            <a:endParaRPr/>
          </a:p>
        </p:txBody>
      </p:sp>
      <p:sp>
        <p:nvSpPr>
          <p:cNvPr id="141" name="Google Shape;141;p25"/>
          <p:cNvSpPr txBox="1">
            <a:spLocks noGrp="1"/>
          </p:cNvSpPr>
          <p:nvPr>
            <p:ph type="title" idx="3"/>
          </p:nvPr>
        </p:nvSpPr>
        <p:spPr>
          <a:xfrm>
            <a:off x="2808052" y="2899225"/>
            <a:ext cx="16590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2400">
                <a:solidFill>
                  <a:schemeClr val="dk2"/>
                </a:solidFill>
              </a:defRPr>
            </a:lvl1pPr>
            <a:lvl2pPr lvl="1" algn="ctr" rtl="0">
              <a:spcBef>
                <a:spcPts val="0"/>
              </a:spcBef>
              <a:spcAft>
                <a:spcPts val="0"/>
              </a:spcAft>
              <a:buClr>
                <a:schemeClr val="dk2"/>
              </a:buClr>
              <a:buSzPts val="4200"/>
              <a:buNone/>
              <a:defRPr sz="4200">
                <a:solidFill>
                  <a:schemeClr val="dk2"/>
                </a:solidFill>
              </a:defRPr>
            </a:lvl2pPr>
            <a:lvl3pPr lvl="2" algn="ctr" rtl="0">
              <a:spcBef>
                <a:spcPts val="0"/>
              </a:spcBef>
              <a:spcAft>
                <a:spcPts val="0"/>
              </a:spcAft>
              <a:buClr>
                <a:schemeClr val="dk2"/>
              </a:buClr>
              <a:buSzPts val="4200"/>
              <a:buNone/>
              <a:defRPr sz="4200">
                <a:solidFill>
                  <a:schemeClr val="dk2"/>
                </a:solidFill>
              </a:defRPr>
            </a:lvl3pPr>
            <a:lvl4pPr lvl="3" algn="ctr" rtl="0">
              <a:spcBef>
                <a:spcPts val="0"/>
              </a:spcBef>
              <a:spcAft>
                <a:spcPts val="0"/>
              </a:spcAft>
              <a:buClr>
                <a:schemeClr val="dk2"/>
              </a:buClr>
              <a:buSzPts val="4200"/>
              <a:buNone/>
              <a:defRPr sz="4200">
                <a:solidFill>
                  <a:schemeClr val="dk2"/>
                </a:solidFill>
              </a:defRPr>
            </a:lvl4pPr>
            <a:lvl5pPr lvl="4" algn="ctr" rtl="0">
              <a:spcBef>
                <a:spcPts val="0"/>
              </a:spcBef>
              <a:spcAft>
                <a:spcPts val="0"/>
              </a:spcAft>
              <a:buClr>
                <a:schemeClr val="dk2"/>
              </a:buClr>
              <a:buSzPts val="4200"/>
              <a:buNone/>
              <a:defRPr sz="4200">
                <a:solidFill>
                  <a:schemeClr val="dk2"/>
                </a:solidFill>
              </a:defRPr>
            </a:lvl5pPr>
            <a:lvl6pPr lvl="5" algn="ctr" rtl="0">
              <a:spcBef>
                <a:spcPts val="0"/>
              </a:spcBef>
              <a:spcAft>
                <a:spcPts val="0"/>
              </a:spcAft>
              <a:buClr>
                <a:schemeClr val="dk2"/>
              </a:buClr>
              <a:buSzPts val="4200"/>
              <a:buNone/>
              <a:defRPr sz="4200">
                <a:solidFill>
                  <a:schemeClr val="dk2"/>
                </a:solidFill>
              </a:defRPr>
            </a:lvl6pPr>
            <a:lvl7pPr lvl="6" algn="ctr" rtl="0">
              <a:spcBef>
                <a:spcPts val="0"/>
              </a:spcBef>
              <a:spcAft>
                <a:spcPts val="0"/>
              </a:spcAft>
              <a:buClr>
                <a:schemeClr val="dk2"/>
              </a:buClr>
              <a:buSzPts val="4200"/>
              <a:buNone/>
              <a:defRPr sz="4200">
                <a:solidFill>
                  <a:schemeClr val="dk2"/>
                </a:solidFill>
              </a:defRPr>
            </a:lvl7pPr>
            <a:lvl8pPr lvl="7" algn="ctr" rtl="0">
              <a:spcBef>
                <a:spcPts val="0"/>
              </a:spcBef>
              <a:spcAft>
                <a:spcPts val="0"/>
              </a:spcAft>
              <a:buClr>
                <a:schemeClr val="dk2"/>
              </a:buClr>
              <a:buSzPts val="4200"/>
              <a:buNone/>
              <a:defRPr sz="4200">
                <a:solidFill>
                  <a:schemeClr val="dk2"/>
                </a:solidFill>
              </a:defRPr>
            </a:lvl8pPr>
            <a:lvl9pPr lvl="8" algn="ctr" rtl="0">
              <a:spcBef>
                <a:spcPts val="0"/>
              </a:spcBef>
              <a:spcAft>
                <a:spcPts val="0"/>
              </a:spcAft>
              <a:buClr>
                <a:schemeClr val="dk2"/>
              </a:buClr>
              <a:buSzPts val="4200"/>
              <a:buNone/>
              <a:defRPr sz="4200">
                <a:solidFill>
                  <a:schemeClr val="dk2"/>
                </a:solidFill>
              </a:defRPr>
            </a:lvl9pPr>
          </a:lstStyle>
          <a:p>
            <a:endParaRPr/>
          </a:p>
        </p:txBody>
      </p:sp>
      <p:sp>
        <p:nvSpPr>
          <p:cNvPr id="142" name="Google Shape;142;p25"/>
          <p:cNvSpPr txBox="1">
            <a:spLocks noGrp="1"/>
          </p:cNvSpPr>
          <p:nvPr>
            <p:ph type="subTitle" idx="4"/>
          </p:nvPr>
        </p:nvSpPr>
        <p:spPr>
          <a:xfrm>
            <a:off x="2808052" y="3406975"/>
            <a:ext cx="1659000" cy="119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100">
                <a:solidFill>
                  <a:schemeClr val="dk2"/>
                </a:solidFill>
              </a:defRPr>
            </a:lvl2pPr>
            <a:lvl3pPr lvl="2" algn="ctr" rtl="0">
              <a:lnSpc>
                <a:spcPct val="100000"/>
              </a:lnSpc>
              <a:spcBef>
                <a:spcPts val="0"/>
              </a:spcBef>
              <a:spcAft>
                <a:spcPts val="0"/>
              </a:spcAft>
              <a:buClr>
                <a:schemeClr val="dk2"/>
              </a:buClr>
              <a:buSzPts val="2100"/>
              <a:buNone/>
              <a:defRPr sz="2100">
                <a:solidFill>
                  <a:schemeClr val="dk2"/>
                </a:solidFill>
              </a:defRPr>
            </a:lvl3pPr>
            <a:lvl4pPr lvl="3" algn="ctr" rtl="0">
              <a:lnSpc>
                <a:spcPct val="100000"/>
              </a:lnSpc>
              <a:spcBef>
                <a:spcPts val="0"/>
              </a:spcBef>
              <a:spcAft>
                <a:spcPts val="0"/>
              </a:spcAft>
              <a:buClr>
                <a:schemeClr val="dk2"/>
              </a:buClr>
              <a:buSzPts val="2100"/>
              <a:buNone/>
              <a:defRPr sz="2100">
                <a:solidFill>
                  <a:schemeClr val="dk2"/>
                </a:solidFill>
              </a:defRPr>
            </a:lvl4pPr>
            <a:lvl5pPr lvl="4" algn="ctr" rtl="0">
              <a:lnSpc>
                <a:spcPct val="100000"/>
              </a:lnSpc>
              <a:spcBef>
                <a:spcPts val="0"/>
              </a:spcBef>
              <a:spcAft>
                <a:spcPts val="0"/>
              </a:spcAft>
              <a:buClr>
                <a:schemeClr val="dk2"/>
              </a:buClr>
              <a:buSzPts val="2100"/>
              <a:buNone/>
              <a:defRPr sz="2100">
                <a:solidFill>
                  <a:schemeClr val="dk2"/>
                </a:solidFill>
              </a:defRPr>
            </a:lvl5pPr>
            <a:lvl6pPr lvl="5" algn="ctr" rtl="0">
              <a:lnSpc>
                <a:spcPct val="100000"/>
              </a:lnSpc>
              <a:spcBef>
                <a:spcPts val="0"/>
              </a:spcBef>
              <a:spcAft>
                <a:spcPts val="0"/>
              </a:spcAft>
              <a:buClr>
                <a:schemeClr val="dk2"/>
              </a:buClr>
              <a:buSzPts val="2100"/>
              <a:buNone/>
              <a:defRPr sz="2100">
                <a:solidFill>
                  <a:schemeClr val="dk2"/>
                </a:solidFill>
              </a:defRPr>
            </a:lvl6pPr>
            <a:lvl7pPr lvl="6" algn="ctr" rtl="0">
              <a:lnSpc>
                <a:spcPct val="100000"/>
              </a:lnSpc>
              <a:spcBef>
                <a:spcPts val="0"/>
              </a:spcBef>
              <a:spcAft>
                <a:spcPts val="0"/>
              </a:spcAft>
              <a:buClr>
                <a:schemeClr val="dk2"/>
              </a:buClr>
              <a:buSzPts val="2100"/>
              <a:buNone/>
              <a:defRPr sz="2100">
                <a:solidFill>
                  <a:schemeClr val="dk2"/>
                </a:solidFill>
              </a:defRPr>
            </a:lvl7pPr>
            <a:lvl8pPr lvl="7" algn="ctr" rtl="0">
              <a:lnSpc>
                <a:spcPct val="100000"/>
              </a:lnSpc>
              <a:spcBef>
                <a:spcPts val="0"/>
              </a:spcBef>
              <a:spcAft>
                <a:spcPts val="0"/>
              </a:spcAft>
              <a:buClr>
                <a:schemeClr val="dk2"/>
              </a:buClr>
              <a:buSzPts val="2100"/>
              <a:buNone/>
              <a:defRPr sz="2100">
                <a:solidFill>
                  <a:schemeClr val="dk2"/>
                </a:solidFill>
              </a:defRPr>
            </a:lvl8pPr>
            <a:lvl9pPr lvl="8" algn="ctr" rtl="0">
              <a:lnSpc>
                <a:spcPct val="100000"/>
              </a:lnSpc>
              <a:spcBef>
                <a:spcPts val="0"/>
              </a:spcBef>
              <a:spcAft>
                <a:spcPts val="0"/>
              </a:spcAft>
              <a:buClr>
                <a:schemeClr val="dk2"/>
              </a:buClr>
              <a:buSzPts val="2100"/>
              <a:buNone/>
              <a:defRPr sz="2100">
                <a:solidFill>
                  <a:schemeClr val="dk2"/>
                </a:solidFill>
              </a:defRPr>
            </a:lvl9pPr>
          </a:lstStyle>
          <a:p>
            <a:endParaRPr/>
          </a:p>
        </p:txBody>
      </p:sp>
      <p:sp>
        <p:nvSpPr>
          <p:cNvPr id="143" name="Google Shape;143;p25"/>
          <p:cNvSpPr txBox="1">
            <a:spLocks noGrp="1"/>
          </p:cNvSpPr>
          <p:nvPr>
            <p:ph type="title" idx="5"/>
          </p:nvPr>
        </p:nvSpPr>
        <p:spPr>
          <a:xfrm>
            <a:off x="4676948" y="2899225"/>
            <a:ext cx="16590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2400">
                <a:solidFill>
                  <a:schemeClr val="dk2"/>
                </a:solidFill>
              </a:defRPr>
            </a:lvl1pPr>
            <a:lvl2pPr lvl="1" algn="ctr" rtl="0">
              <a:spcBef>
                <a:spcPts val="0"/>
              </a:spcBef>
              <a:spcAft>
                <a:spcPts val="0"/>
              </a:spcAft>
              <a:buClr>
                <a:schemeClr val="dk2"/>
              </a:buClr>
              <a:buSzPts val="4200"/>
              <a:buNone/>
              <a:defRPr sz="4200">
                <a:solidFill>
                  <a:schemeClr val="dk2"/>
                </a:solidFill>
              </a:defRPr>
            </a:lvl2pPr>
            <a:lvl3pPr lvl="2" algn="ctr" rtl="0">
              <a:spcBef>
                <a:spcPts val="0"/>
              </a:spcBef>
              <a:spcAft>
                <a:spcPts val="0"/>
              </a:spcAft>
              <a:buClr>
                <a:schemeClr val="dk2"/>
              </a:buClr>
              <a:buSzPts val="4200"/>
              <a:buNone/>
              <a:defRPr sz="4200">
                <a:solidFill>
                  <a:schemeClr val="dk2"/>
                </a:solidFill>
              </a:defRPr>
            </a:lvl3pPr>
            <a:lvl4pPr lvl="3" algn="ctr" rtl="0">
              <a:spcBef>
                <a:spcPts val="0"/>
              </a:spcBef>
              <a:spcAft>
                <a:spcPts val="0"/>
              </a:spcAft>
              <a:buClr>
                <a:schemeClr val="dk2"/>
              </a:buClr>
              <a:buSzPts val="4200"/>
              <a:buNone/>
              <a:defRPr sz="4200">
                <a:solidFill>
                  <a:schemeClr val="dk2"/>
                </a:solidFill>
              </a:defRPr>
            </a:lvl4pPr>
            <a:lvl5pPr lvl="4" algn="ctr" rtl="0">
              <a:spcBef>
                <a:spcPts val="0"/>
              </a:spcBef>
              <a:spcAft>
                <a:spcPts val="0"/>
              </a:spcAft>
              <a:buClr>
                <a:schemeClr val="dk2"/>
              </a:buClr>
              <a:buSzPts val="4200"/>
              <a:buNone/>
              <a:defRPr sz="4200">
                <a:solidFill>
                  <a:schemeClr val="dk2"/>
                </a:solidFill>
              </a:defRPr>
            </a:lvl5pPr>
            <a:lvl6pPr lvl="5" algn="ctr" rtl="0">
              <a:spcBef>
                <a:spcPts val="0"/>
              </a:spcBef>
              <a:spcAft>
                <a:spcPts val="0"/>
              </a:spcAft>
              <a:buClr>
                <a:schemeClr val="dk2"/>
              </a:buClr>
              <a:buSzPts val="4200"/>
              <a:buNone/>
              <a:defRPr sz="4200">
                <a:solidFill>
                  <a:schemeClr val="dk2"/>
                </a:solidFill>
              </a:defRPr>
            </a:lvl6pPr>
            <a:lvl7pPr lvl="6" algn="ctr" rtl="0">
              <a:spcBef>
                <a:spcPts val="0"/>
              </a:spcBef>
              <a:spcAft>
                <a:spcPts val="0"/>
              </a:spcAft>
              <a:buClr>
                <a:schemeClr val="dk2"/>
              </a:buClr>
              <a:buSzPts val="4200"/>
              <a:buNone/>
              <a:defRPr sz="4200">
                <a:solidFill>
                  <a:schemeClr val="dk2"/>
                </a:solidFill>
              </a:defRPr>
            </a:lvl7pPr>
            <a:lvl8pPr lvl="7" algn="ctr" rtl="0">
              <a:spcBef>
                <a:spcPts val="0"/>
              </a:spcBef>
              <a:spcAft>
                <a:spcPts val="0"/>
              </a:spcAft>
              <a:buClr>
                <a:schemeClr val="dk2"/>
              </a:buClr>
              <a:buSzPts val="4200"/>
              <a:buNone/>
              <a:defRPr sz="4200">
                <a:solidFill>
                  <a:schemeClr val="dk2"/>
                </a:solidFill>
              </a:defRPr>
            </a:lvl8pPr>
            <a:lvl9pPr lvl="8" algn="ctr" rtl="0">
              <a:spcBef>
                <a:spcPts val="0"/>
              </a:spcBef>
              <a:spcAft>
                <a:spcPts val="0"/>
              </a:spcAft>
              <a:buClr>
                <a:schemeClr val="dk2"/>
              </a:buClr>
              <a:buSzPts val="4200"/>
              <a:buNone/>
              <a:defRPr sz="4200">
                <a:solidFill>
                  <a:schemeClr val="dk2"/>
                </a:solidFill>
              </a:defRPr>
            </a:lvl9pPr>
          </a:lstStyle>
          <a:p>
            <a:endParaRPr/>
          </a:p>
        </p:txBody>
      </p:sp>
      <p:sp>
        <p:nvSpPr>
          <p:cNvPr id="144" name="Google Shape;144;p25"/>
          <p:cNvSpPr txBox="1">
            <a:spLocks noGrp="1"/>
          </p:cNvSpPr>
          <p:nvPr>
            <p:ph type="subTitle" idx="6"/>
          </p:nvPr>
        </p:nvSpPr>
        <p:spPr>
          <a:xfrm>
            <a:off x="4676948" y="3406975"/>
            <a:ext cx="1659000" cy="119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100">
                <a:solidFill>
                  <a:schemeClr val="dk2"/>
                </a:solidFill>
              </a:defRPr>
            </a:lvl2pPr>
            <a:lvl3pPr lvl="2" algn="ctr" rtl="0">
              <a:lnSpc>
                <a:spcPct val="100000"/>
              </a:lnSpc>
              <a:spcBef>
                <a:spcPts val="0"/>
              </a:spcBef>
              <a:spcAft>
                <a:spcPts val="0"/>
              </a:spcAft>
              <a:buClr>
                <a:schemeClr val="dk2"/>
              </a:buClr>
              <a:buSzPts val="2100"/>
              <a:buNone/>
              <a:defRPr sz="2100">
                <a:solidFill>
                  <a:schemeClr val="dk2"/>
                </a:solidFill>
              </a:defRPr>
            </a:lvl3pPr>
            <a:lvl4pPr lvl="3" algn="ctr" rtl="0">
              <a:lnSpc>
                <a:spcPct val="100000"/>
              </a:lnSpc>
              <a:spcBef>
                <a:spcPts val="0"/>
              </a:spcBef>
              <a:spcAft>
                <a:spcPts val="0"/>
              </a:spcAft>
              <a:buClr>
                <a:schemeClr val="dk2"/>
              </a:buClr>
              <a:buSzPts val="2100"/>
              <a:buNone/>
              <a:defRPr sz="2100">
                <a:solidFill>
                  <a:schemeClr val="dk2"/>
                </a:solidFill>
              </a:defRPr>
            </a:lvl4pPr>
            <a:lvl5pPr lvl="4" algn="ctr" rtl="0">
              <a:lnSpc>
                <a:spcPct val="100000"/>
              </a:lnSpc>
              <a:spcBef>
                <a:spcPts val="0"/>
              </a:spcBef>
              <a:spcAft>
                <a:spcPts val="0"/>
              </a:spcAft>
              <a:buClr>
                <a:schemeClr val="dk2"/>
              </a:buClr>
              <a:buSzPts val="2100"/>
              <a:buNone/>
              <a:defRPr sz="2100">
                <a:solidFill>
                  <a:schemeClr val="dk2"/>
                </a:solidFill>
              </a:defRPr>
            </a:lvl5pPr>
            <a:lvl6pPr lvl="5" algn="ctr" rtl="0">
              <a:lnSpc>
                <a:spcPct val="100000"/>
              </a:lnSpc>
              <a:spcBef>
                <a:spcPts val="0"/>
              </a:spcBef>
              <a:spcAft>
                <a:spcPts val="0"/>
              </a:spcAft>
              <a:buClr>
                <a:schemeClr val="dk2"/>
              </a:buClr>
              <a:buSzPts val="2100"/>
              <a:buNone/>
              <a:defRPr sz="2100">
                <a:solidFill>
                  <a:schemeClr val="dk2"/>
                </a:solidFill>
              </a:defRPr>
            </a:lvl6pPr>
            <a:lvl7pPr lvl="6" algn="ctr" rtl="0">
              <a:lnSpc>
                <a:spcPct val="100000"/>
              </a:lnSpc>
              <a:spcBef>
                <a:spcPts val="0"/>
              </a:spcBef>
              <a:spcAft>
                <a:spcPts val="0"/>
              </a:spcAft>
              <a:buClr>
                <a:schemeClr val="dk2"/>
              </a:buClr>
              <a:buSzPts val="2100"/>
              <a:buNone/>
              <a:defRPr sz="2100">
                <a:solidFill>
                  <a:schemeClr val="dk2"/>
                </a:solidFill>
              </a:defRPr>
            </a:lvl7pPr>
            <a:lvl8pPr lvl="7" algn="ctr" rtl="0">
              <a:lnSpc>
                <a:spcPct val="100000"/>
              </a:lnSpc>
              <a:spcBef>
                <a:spcPts val="0"/>
              </a:spcBef>
              <a:spcAft>
                <a:spcPts val="0"/>
              </a:spcAft>
              <a:buClr>
                <a:schemeClr val="dk2"/>
              </a:buClr>
              <a:buSzPts val="2100"/>
              <a:buNone/>
              <a:defRPr sz="2100">
                <a:solidFill>
                  <a:schemeClr val="dk2"/>
                </a:solidFill>
              </a:defRPr>
            </a:lvl8pPr>
            <a:lvl9pPr lvl="8" algn="ctr" rtl="0">
              <a:lnSpc>
                <a:spcPct val="100000"/>
              </a:lnSpc>
              <a:spcBef>
                <a:spcPts val="0"/>
              </a:spcBef>
              <a:spcAft>
                <a:spcPts val="0"/>
              </a:spcAft>
              <a:buClr>
                <a:schemeClr val="dk2"/>
              </a:buClr>
              <a:buSzPts val="2100"/>
              <a:buNone/>
              <a:defRPr sz="2100">
                <a:solidFill>
                  <a:schemeClr val="dk2"/>
                </a:solidFill>
              </a:defRPr>
            </a:lvl9pPr>
          </a:lstStyle>
          <a:p>
            <a:endParaRPr/>
          </a:p>
        </p:txBody>
      </p:sp>
      <p:sp>
        <p:nvSpPr>
          <p:cNvPr id="145" name="Google Shape;145;p25"/>
          <p:cNvSpPr txBox="1">
            <a:spLocks noGrp="1"/>
          </p:cNvSpPr>
          <p:nvPr>
            <p:ph type="title" idx="7"/>
          </p:nvPr>
        </p:nvSpPr>
        <p:spPr>
          <a:xfrm>
            <a:off x="6545843" y="2899225"/>
            <a:ext cx="16590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2400">
                <a:solidFill>
                  <a:schemeClr val="dk2"/>
                </a:solidFill>
              </a:defRPr>
            </a:lvl1pPr>
            <a:lvl2pPr lvl="1" algn="ctr" rtl="0">
              <a:spcBef>
                <a:spcPts val="0"/>
              </a:spcBef>
              <a:spcAft>
                <a:spcPts val="0"/>
              </a:spcAft>
              <a:buClr>
                <a:schemeClr val="dk2"/>
              </a:buClr>
              <a:buSzPts val="4200"/>
              <a:buNone/>
              <a:defRPr sz="4200">
                <a:solidFill>
                  <a:schemeClr val="dk2"/>
                </a:solidFill>
              </a:defRPr>
            </a:lvl2pPr>
            <a:lvl3pPr lvl="2" algn="ctr" rtl="0">
              <a:spcBef>
                <a:spcPts val="0"/>
              </a:spcBef>
              <a:spcAft>
                <a:spcPts val="0"/>
              </a:spcAft>
              <a:buClr>
                <a:schemeClr val="dk2"/>
              </a:buClr>
              <a:buSzPts val="4200"/>
              <a:buNone/>
              <a:defRPr sz="4200">
                <a:solidFill>
                  <a:schemeClr val="dk2"/>
                </a:solidFill>
              </a:defRPr>
            </a:lvl3pPr>
            <a:lvl4pPr lvl="3" algn="ctr" rtl="0">
              <a:spcBef>
                <a:spcPts val="0"/>
              </a:spcBef>
              <a:spcAft>
                <a:spcPts val="0"/>
              </a:spcAft>
              <a:buClr>
                <a:schemeClr val="dk2"/>
              </a:buClr>
              <a:buSzPts val="4200"/>
              <a:buNone/>
              <a:defRPr sz="4200">
                <a:solidFill>
                  <a:schemeClr val="dk2"/>
                </a:solidFill>
              </a:defRPr>
            </a:lvl4pPr>
            <a:lvl5pPr lvl="4" algn="ctr" rtl="0">
              <a:spcBef>
                <a:spcPts val="0"/>
              </a:spcBef>
              <a:spcAft>
                <a:spcPts val="0"/>
              </a:spcAft>
              <a:buClr>
                <a:schemeClr val="dk2"/>
              </a:buClr>
              <a:buSzPts val="4200"/>
              <a:buNone/>
              <a:defRPr sz="4200">
                <a:solidFill>
                  <a:schemeClr val="dk2"/>
                </a:solidFill>
              </a:defRPr>
            </a:lvl5pPr>
            <a:lvl6pPr lvl="5" algn="ctr" rtl="0">
              <a:spcBef>
                <a:spcPts val="0"/>
              </a:spcBef>
              <a:spcAft>
                <a:spcPts val="0"/>
              </a:spcAft>
              <a:buClr>
                <a:schemeClr val="dk2"/>
              </a:buClr>
              <a:buSzPts val="4200"/>
              <a:buNone/>
              <a:defRPr sz="4200">
                <a:solidFill>
                  <a:schemeClr val="dk2"/>
                </a:solidFill>
              </a:defRPr>
            </a:lvl6pPr>
            <a:lvl7pPr lvl="6" algn="ctr" rtl="0">
              <a:spcBef>
                <a:spcPts val="0"/>
              </a:spcBef>
              <a:spcAft>
                <a:spcPts val="0"/>
              </a:spcAft>
              <a:buClr>
                <a:schemeClr val="dk2"/>
              </a:buClr>
              <a:buSzPts val="4200"/>
              <a:buNone/>
              <a:defRPr sz="4200">
                <a:solidFill>
                  <a:schemeClr val="dk2"/>
                </a:solidFill>
              </a:defRPr>
            </a:lvl7pPr>
            <a:lvl8pPr lvl="7" algn="ctr" rtl="0">
              <a:spcBef>
                <a:spcPts val="0"/>
              </a:spcBef>
              <a:spcAft>
                <a:spcPts val="0"/>
              </a:spcAft>
              <a:buClr>
                <a:schemeClr val="dk2"/>
              </a:buClr>
              <a:buSzPts val="4200"/>
              <a:buNone/>
              <a:defRPr sz="4200">
                <a:solidFill>
                  <a:schemeClr val="dk2"/>
                </a:solidFill>
              </a:defRPr>
            </a:lvl8pPr>
            <a:lvl9pPr lvl="8" algn="ctr" rtl="0">
              <a:spcBef>
                <a:spcPts val="0"/>
              </a:spcBef>
              <a:spcAft>
                <a:spcPts val="0"/>
              </a:spcAft>
              <a:buClr>
                <a:schemeClr val="dk2"/>
              </a:buClr>
              <a:buSzPts val="4200"/>
              <a:buNone/>
              <a:defRPr sz="4200">
                <a:solidFill>
                  <a:schemeClr val="dk2"/>
                </a:solidFill>
              </a:defRPr>
            </a:lvl9pPr>
          </a:lstStyle>
          <a:p>
            <a:endParaRPr/>
          </a:p>
        </p:txBody>
      </p:sp>
      <p:sp>
        <p:nvSpPr>
          <p:cNvPr id="146" name="Google Shape;146;p25"/>
          <p:cNvSpPr txBox="1">
            <a:spLocks noGrp="1"/>
          </p:cNvSpPr>
          <p:nvPr>
            <p:ph type="subTitle" idx="8"/>
          </p:nvPr>
        </p:nvSpPr>
        <p:spPr>
          <a:xfrm>
            <a:off x="6545843" y="3406975"/>
            <a:ext cx="1659000" cy="119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100">
                <a:solidFill>
                  <a:schemeClr val="dk2"/>
                </a:solidFill>
              </a:defRPr>
            </a:lvl2pPr>
            <a:lvl3pPr lvl="2" algn="ctr" rtl="0">
              <a:lnSpc>
                <a:spcPct val="100000"/>
              </a:lnSpc>
              <a:spcBef>
                <a:spcPts val="0"/>
              </a:spcBef>
              <a:spcAft>
                <a:spcPts val="0"/>
              </a:spcAft>
              <a:buClr>
                <a:schemeClr val="dk2"/>
              </a:buClr>
              <a:buSzPts val="2100"/>
              <a:buNone/>
              <a:defRPr sz="2100">
                <a:solidFill>
                  <a:schemeClr val="dk2"/>
                </a:solidFill>
              </a:defRPr>
            </a:lvl3pPr>
            <a:lvl4pPr lvl="3" algn="ctr" rtl="0">
              <a:lnSpc>
                <a:spcPct val="100000"/>
              </a:lnSpc>
              <a:spcBef>
                <a:spcPts val="0"/>
              </a:spcBef>
              <a:spcAft>
                <a:spcPts val="0"/>
              </a:spcAft>
              <a:buClr>
                <a:schemeClr val="dk2"/>
              </a:buClr>
              <a:buSzPts val="2100"/>
              <a:buNone/>
              <a:defRPr sz="2100">
                <a:solidFill>
                  <a:schemeClr val="dk2"/>
                </a:solidFill>
              </a:defRPr>
            </a:lvl4pPr>
            <a:lvl5pPr lvl="4" algn="ctr" rtl="0">
              <a:lnSpc>
                <a:spcPct val="100000"/>
              </a:lnSpc>
              <a:spcBef>
                <a:spcPts val="0"/>
              </a:spcBef>
              <a:spcAft>
                <a:spcPts val="0"/>
              </a:spcAft>
              <a:buClr>
                <a:schemeClr val="dk2"/>
              </a:buClr>
              <a:buSzPts val="2100"/>
              <a:buNone/>
              <a:defRPr sz="2100">
                <a:solidFill>
                  <a:schemeClr val="dk2"/>
                </a:solidFill>
              </a:defRPr>
            </a:lvl5pPr>
            <a:lvl6pPr lvl="5" algn="ctr" rtl="0">
              <a:lnSpc>
                <a:spcPct val="100000"/>
              </a:lnSpc>
              <a:spcBef>
                <a:spcPts val="0"/>
              </a:spcBef>
              <a:spcAft>
                <a:spcPts val="0"/>
              </a:spcAft>
              <a:buClr>
                <a:schemeClr val="dk2"/>
              </a:buClr>
              <a:buSzPts val="2100"/>
              <a:buNone/>
              <a:defRPr sz="2100">
                <a:solidFill>
                  <a:schemeClr val="dk2"/>
                </a:solidFill>
              </a:defRPr>
            </a:lvl6pPr>
            <a:lvl7pPr lvl="6" algn="ctr" rtl="0">
              <a:lnSpc>
                <a:spcPct val="100000"/>
              </a:lnSpc>
              <a:spcBef>
                <a:spcPts val="0"/>
              </a:spcBef>
              <a:spcAft>
                <a:spcPts val="0"/>
              </a:spcAft>
              <a:buClr>
                <a:schemeClr val="dk2"/>
              </a:buClr>
              <a:buSzPts val="2100"/>
              <a:buNone/>
              <a:defRPr sz="2100">
                <a:solidFill>
                  <a:schemeClr val="dk2"/>
                </a:solidFill>
              </a:defRPr>
            </a:lvl7pPr>
            <a:lvl8pPr lvl="7" algn="ctr" rtl="0">
              <a:lnSpc>
                <a:spcPct val="100000"/>
              </a:lnSpc>
              <a:spcBef>
                <a:spcPts val="0"/>
              </a:spcBef>
              <a:spcAft>
                <a:spcPts val="0"/>
              </a:spcAft>
              <a:buClr>
                <a:schemeClr val="dk2"/>
              </a:buClr>
              <a:buSzPts val="2100"/>
              <a:buNone/>
              <a:defRPr sz="2100">
                <a:solidFill>
                  <a:schemeClr val="dk2"/>
                </a:solidFill>
              </a:defRPr>
            </a:lvl8pPr>
            <a:lvl9pPr lvl="8" algn="ctr" rtl="0">
              <a:lnSpc>
                <a:spcPct val="100000"/>
              </a:lnSpc>
              <a:spcBef>
                <a:spcPts val="0"/>
              </a:spcBef>
              <a:spcAft>
                <a:spcPts val="0"/>
              </a:spcAft>
              <a:buClr>
                <a:schemeClr val="dk2"/>
              </a:buClr>
              <a:buSzPts val="2100"/>
              <a:buNone/>
              <a:defRPr sz="2100">
                <a:solidFill>
                  <a:schemeClr val="dk2"/>
                </a:solidFill>
              </a:defRPr>
            </a:lvl9pPr>
          </a:lstStyle>
          <a:p>
            <a:endParaRPr/>
          </a:p>
        </p:txBody>
      </p:sp>
    </p:spTree>
    <p:extLst>
      <p:ext uri="{BB962C8B-B14F-4D97-AF65-F5344CB8AC3E}">
        <p14:creationId xmlns:p14="http://schemas.microsoft.com/office/powerpoint/2010/main" val="240707383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solidFill>
          <a:schemeClr val="accent4"/>
        </a:solidFill>
        <a:effectLst/>
      </p:bgPr>
    </p:bg>
    <p:spTree>
      <p:nvGrpSpPr>
        <p:cNvPr id="1" name="Shape 147"/>
        <p:cNvGrpSpPr/>
        <p:nvPr/>
      </p:nvGrpSpPr>
      <p:grpSpPr>
        <a:xfrm>
          <a:off x="0" y="0"/>
          <a:ext cx="0" cy="0"/>
          <a:chOff x="0" y="0"/>
          <a:chExt cx="0" cy="0"/>
        </a:xfrm>
      </p:grpSpPr>
      <p:sp>
        <p:nvSpPr>
          <p:cNvPr id="148" name="Google Shape;148;p26"/>
          <p:cNvSpPr/>
          <p:nvPr/>
        </p:nvSpPr>
        <p:spPr>
          <a:xfrm rot="-5057437">
            <a:off x="3206586" y="392431"/>
            <a:ext cx="5834522" cy="9675104"/>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 name="Google Shape;149;p26"/>
          <p:cNvSpPr txBox="1">
            <a:spLocks noGrp="1"/>
          </p:cNvSpPr>
          <p:nvPr>
            <p:ph type="subTitle" idx="1"/>
          </p:nvPr>
        </p:nvSpPr>
        <p:spPr>
          <a:xfrm>
            <a:off x="1020088" y="2793125"/>
            <a:ext cx="2123400" cy="83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100">
                <a:solidFill>
                  <a:schemeClr val="dk2"/>
                </a:solidFill>
              </a:defRPr>
            </a:lvl2pPr>
            <a:lvl3pPr lvl="2" algn="ctr" rtl="0">
              <a:lnSpc>
                <a:spcPct val="100000"/>
              </a:lnSpc>
              <a:spcBef>
                <a:spcPts val="0"/>
              </a:spcBef>
              <a:spcAft>
                <a:spcPts val="0"/>
              </a:spcAft>
              <a:buClr>
                <a:schemeClr val="dk2"/>
              </a:buClr>
              <a:buSzPts val="2100"/>
              <a:buNone/>
              <a:defRPr sz="2100">
                <a:solidFill>
                  <a:schemeClr val="dk2"/>
                </a:solidFill>
              </a:defRPr>
            </a:lvl3pPr>
            <a:lvl4pPr lvl="3" algn="ctr" rtl="0">
              <a:lnSpc>
                <a:spcPct val="100000"/>
              </a:lnSpc>
              <a:spcBef>
                <a:spcPts val="0"/>
              </a:spcBef>
              <a:spcAft>
                <a:spcPts val="0"/>
              </a:spcAft>
              <a:buClr>
                <a:schemeClr val="dk2"/>
              </a:buClr>
              <a:buSzPts val="2100"/>
              <a:buNone/>
              <a:defRPr sz="2100">
                <a:solidFill>
                  <a:schemeClr val="dk2"/>
                </a:solidFill>
              </a:defRPr>
            </a:lvl4pPr>
            <a:lvl5pPr lvl="4" algn="ctr" rtl="0">
              <a:lnSpc>
                <a:spcPct val="100000"/>
              </a:lnSpc>
              <a:spcBef>
                <a:spcPts val="0"/>
              </a:spcBef>
              <a:spcAft>
                <a:spcPts val="0"/>
              </a:spcAft>
              <a:buClr>
                <a:schemeClr val="dk2"/>
              </a:buClr>
              <a:buSzPts val="2100"/>
              <a:buNone/>
              <a:defRPr sz="2100">
                <a:solidFill>
                  <a:schemeClr val="dk2"/>
                </a:solidFill>
              </a:defRPr>
            </a:lvl5pPr>
            <a:lvl6pPr lvl="5" algn="ctr" rtl="0">
              <a:lnSpc>
                <a:spcPct val="100000"/>
              </a:lnSpc>
              <a:spcBef>
                <a:spcPts val="0"/>
              </a:spcBef>
              <a:spcAft>
                <a:spcPts val="0"/>
              </a:spcAft>
              <a:buClr>
                <a:schemeClr val="dk2"/>
              </a:buClr>
              <a:buSzPts val="2100"/>
              <a:buNone/>
              <a:defRPr sz="2100">
                <a:solidFill>
                  <a:schemeClr val="dk2"/>
                </a:solidFill>
              </a:defRPr>
            </a:lvl6pPr>
            <a:lvl7pPr lvl="6" algn="ctr" rtl="0">
              <a:lnSpc>
                <a:spcPct val="100000"/>
              </a:lnSpc>
              <a:spcBef>
                <a:spcPts val="0"/>
              </a:spcBef>
              <a:spcAft>
                <a:spcPts val="0"/>
              </a:spcAft>
              <a:buClr>
                <a:schemeClr val="dk2"/>
              </a:buClr>
              <a:buSzPts val="2100"/>
              <a:buNone/>
              <a:defRPr sz="2100">
                <a:solidFill>
                  <a:schemeClr val="dk2"/>
                </a:solidFill>
              </a:defRPr>
            </a:lvl7pPr>
            <a:lvl8pPr lvl="7" algn="ctr" rtl="0">
              <a:lnSpc>
                <a:spcPct val="100000"/>
              </a:lnSpc>
              <a:spcBef>
                <a:spcPts val="0"/>
              </a:spcBef>
              <a:spcAft>
                <a:spcPts val="0"/>
              </a:spcAft>
              <a:buClr>
                <a:schemeClr val="dk2"/>
              </a:buClr>
              <a:buSzPts val="2100"/>
              <a:buNone/>
              <a:defRPr sz="2100">
                <a:solidFill>
                  <a:schemeClr val="dk2"/>
                </a:solidFill>
              </a:defRPr>
            </a:lvl8pPr>
            <a:lvl9pPr lvl="8" algn="ctr" rtl="0">
              <a:lnSpc>
                <a:spcPct val="100000"/>
              </a:lnSpc>
              <a:spcBef>
                <a:spcPts val="0"/>
              </a:spcBef>
              <a:spcAft>
                <a:spcPts val="0"/>
              </a:spcAft>
              <a:buClr>
                <a:schemeClr val="dk2"/>
              </a:buClr>
              <a:buSzPts val="2100"/>
              <a:buNone/>
              <a:defRPr sz="2100">
                <a:solidFill>
                  <a:schemeClr val="dk2"/>
                </a:solidFill>
              </a:defRPr>
            </a:lvl9pPr>
          </a:lstStyle>
          <a:p>
            <a:endParaRPr/>
          </a:p>
        </p:txBody>
      </p:sp>
      <p:sp>
        <p:nvSpPr>
          <p:cNvPr id="150" name="Google Shape;150;p26"/>
          <p:cNvSpPr txBox="1">
            <a:spLocks noGrp="1"/>
          </p:cNvSpPr>
          <p:nvPr>
            <p:ph type="title" hasCustomPrompt="1"/>
          </p:nvPr>
        </p:nvSpPr>
        <p:spPr>
          <a:xfrm>
            <a:off x="1020088" y="1955525"/>
            <a:ext cx="2123400" cy="837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5000"/>
              <a:buNone/>
              <a:defRPr sz="5000">
                <a:solidFill>
                  <a:schemeClr val="accent6"/>
                </a:solidFill>
              </a:defRPr>
            </a:lvl1pPr>
            <a:lvl2pPr lvl="1" algn="ctr" rtl="0">
              <a:spcBef>
                <a:spcPts val="0"/>
              </a:spcBef>
              <a:spcAft>
                <a:spcPts val="0"/>
              </a:spcAft>
              <a:buClr>
                <a:schemeClr val="accent6"/>
              </a:buClr>
              <a:buSzPts val="5000"/>
              <a:buNone/>
              <a:defRPr sz="5000">
                <a:solidFill>
                  <a:schemeClr val="accent6"/>
                </a:solidFill>
              </a:defRPr>
            </a:lvl2pPr>
            <a:lvl3pPr lvl="2" algn="ctr" rtl="0">
              <a:spcBef>
                <a:spcPts val="0"/>
              </a:spcBef>
              <a:spcAft>
                <a:spcPts val="0"/>
              </a:spcAft>
              <a:buClr>
                <a:schemeClr val="accent6"/>
              </a:buClr>
              <a:buSzPts val="5000"/>
              <a:buNone/>
              <a:defRPr sz="5000">
                <a:solidFill>
                  <a:schemeClr val="accent6"/>
                </a:solidFill>
              </a:defRPr>
            </a:lvl3pPr>
            <a:lvl4pPr lvl="3" algn="ctr" rtl="0">
              <a:spcBef>
                <a:spcPts val="0"/>
              </a:spcBef>
              <a:spcAft>
                <a:spcPts val="0"/>
              </a:spcAft>
              <a:buClr>
                <a:schemeClr val="accent6"/>
              </a:buClr>
              <a:buSzPts val="5000"/>
              <a:buNone/>
              <a:defRPr sz="5000">
                <a:solidFill>
                  <a:schemeClr val="accent6"/>
                </a:solidFill>
              </a:defRPr>
            </a:lvl4pPr>
            <a:lvl5pPr lvl="4" algn="ctr" rtl="0">
              <a:spcBef>
                <a:spcPts val="0"/>
              </a:spcBef>
              <a:spcAft>
                <a:spcPts val="0"/>
              </a:spcAft>
              <a:buClr>
                <a:schemeClr val="accent6"/>
              </a:buClr>
              <a:buSzPts val="5000"/>
              <a:buNone/>
              <a:defRPr sz="5000">
                <a:solidFill>
                  <a:schemeClr val="accent6"/>
                </a:solidFill>
              </a:defRPr>
            </a:lvl5pPr>
            <a:lvl6pPr lvl="5" algn="ctr" rtl="0">
              <a:spcBef>
                <a:spcPts val="0"/>
              </a:spcBef>
              <a:spcAft>
                <a:spcPts val="0"/>
              </a:spcAft>
              <a:buClr>
                <a:schemeClr val="accent6"/>
              </a:buClr>
              <a:buSzPts val="5000"/>
              <a:buNone/>
              <a:defRPr sz="5000">
                <a:solidFill>
                  <a:schemeClr val="accent6"/>
                </a:solidFill>
              </a:defRPr>
            </a:lvl6pPr>
            <a:lvl7pPr lvl="6" algn="ctr" rtl="0">
              <a:spcBef>
                <a:spcPts val="0"/>
              </a:spcBef>
              <a:spcAft>
                <a:spcPts val="0"/>
              </a:spcAft>
              <a:buClr>
                <a:schemeClr val="accent6"/>
              </a:buClr>
              <a:buSzPts val="5000"/>
              <a:buNone/>
              <a:defRPr sz="5000">
                <a:solidFill>
                  <a:schemeClr val="accent6"/>
                </a:solidFill>
              </a:defRPr>
            </a:lvl7pPr>
            <a:lvl8pPr lvl="7" algn="ctr" rtl="0">
              <a:spcBef>
                <a:spcPts val="0"/>
              </a:spcBef>
              <a:spcAft>
                <a:spcPts val="0"/>
              </a:spcAft>
              <a:buClr>
                <a:schemeClr val="accent6"/>
              </a:buClr>
              <a:buSzPts val="5000"/>
              <a:buNone/>
              <a:defRPr sz="5000">
                <a:solidFill>
                  <a:schemeClr val="accent6"/>
                </a:solidFill>
              </a:defRPr>
            </a:lvl8pPr>
            <a:lvl9pPr lvl="8" algn="ctr" rtl="0">
              <a:spcBef>
                <a:spcPts val="0"/>
              </a:spcBef>
              <a:spcAft>
                <a:spcPts val="0"/>
              </a:spcAft>
              <a:buClr>
                <a:schemeClr val="accent6"/>
              </a:buClr>
              <a:buSzPts val="5000"/>
              <a:buNone/>
              <a:defRPr sz="5000">
                <a:solidFill>
                  <a:schemeClr val="accent6"/>
                </a:solidFill>
              </a:defRPr>
            </a:lvl9pPr>
          </a:lstStyle>
          <a:p>
            <a:r>
              <a:t>xx%</a:t>
            </a:r>
          </a:p>
        </p:txBody>
      </p:sp>
      <p:sp>
        <p:nvSpPr>
          <p:cNvPr id="151" name="Google Shape;151;p26"/>
          <p:cNvSpPr txBox="1">
            <a:spLocks noGrp="1"/>
          </p:cNvSpPr>
          <p:nvPr>
            <p:ph type="subTitle" idx="2"/>
          </p:nvPr>
        </p:nvSpPr>
        <p:spPr>
          <a:xfrm>
            <a:off x="3510303" y="2793125"/>
            <a:ext cx="2123400" cy="83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100">
                <a:solidFill>
                  <a:schemeClr val="dk2"/>
                </a:solidFill>
              </a:defRPr>
            </a:lvl2pPr>
            <a:lvl3pPr lvl="2" algn="ctr" rtl="0">
              <a:lnSpc>
                <a:spcPct val="100000"/>
              </a:lnSpc>
              <a:spcBef>
                <a:spcPts val="0"/>
              </a:spcBef>
              <a:spcAft>
                <a:spcPts val="0"/>
              </a:spcAft>
              <a:buClr>
                <a:schemeClr val="dk2"/>
              </a:buClr>
              <a:buSzPts val="2100"/>
              <a:buNone/>
              <a:defRPr sz="2100">
                <a:solidFill>
                  <a:schemeClr val="dk2"/>
                </a:solidFill>
              </a:defRPr>
            </a:lvl3pPr>
            <a:lvl4pPr lvl="3" algn="ctr" rtl="0">
              <a:lnSpc>
                <a:spcPct val="100000"/>
              </a:lnSpc>
              <a:spcBef>
                <a:spcPts val="0"/>
              </a:spcBef>
              <a:spcAft>
                <a:spcPts val="0"/>
              </a:spcAft>
              <a:buClr>
                <a:schemeClr val="dk2"/>
              </a:buClr>
              <a:buSzPts val="2100"/>
              <a:buNone/>
              <a:defRPr sz="2100">
                <a:solidFill>
                  <a:schemeClr val="dk2"/>
                </a:solidFill>
              </a:defRPr>
            </a:lvl4pPr>
            <a:lvl5pPr lvl="4" algn="ctr" rtl="0">
              <a:lnSpc>
                <a:spcPct val="100000"/>
              </a:lnSpc>
              <a:spcBef>
                <a:spcPts val="0"/>
              </a:spcBef>
              <a:spcAft>
                <a:spcPts val="0"/>
              </a:spcAft>
              <a:buClr>
                <a:schemeClr val="dk2"/>
              </a:buClr>
              <a:buSzPts val="2100"/>
              <a:buNone/>
              <a:defRPr sz="2100">
                <a:solidFill>
                  <a:schemeClr val="dk2"/>
                </a:solidFill>
              </a:defRPr>
            </a:lvl5pPr>
            <a:lvl6pPr lvl="5" algn="ctr" rtl="0">
              <a:lnSpc>
                <a:spcPct val="100000"/>
              </a:lnSpc>
              <a:spcBef>
                <a:spcPts val="0"/>
              </a:spcBef>
              <a:spcAft>
                <a:spcPts val="0"/>
              </a:spcAft>
              <a:buClr>
                <a:schemeClr val="dk2"/>
              </a:buClr>
              <a:buSzPts val="2100"/>
              <a:buNone/>
              <a:defRPr sz="2100">
                <a:solidFill>
                  <a:schemeClr val="dk2"/>
                </a:solidFill>
              </a:defRPr>
            </a:lvl6pPr>
            <a:lvl7pPr lvl="6" algn="ctr" rtl="0">
              <a:lnSpc>
                <a:spcPct val="100000"/>
              </a:lnSpc>
              <a:spcBef>
                <a:spcPts val="0"/>
              </a:spcBef>
              <a:spcAft>
                <a:spcPts val="0"/>
              </a:spcAft>
              <a:buClr>
                <a:schemeClr val="dk2"/>
              </a:buClr>
              <a:buSzPts val="2100"/>
              <a:buNone/>
              <a:defRPr sz="2100">
                <a:solidFill>
                  <a:schemeClr val="dk2"/>
                </a:solidFill>
              </a:defRPr>
            </a:lvl7pPr>
            <a:lvl8pPr lvl="7" algn="ctr" rtl="0">
              <a:lnSpc>
                <a:spcPct val="100000"/>
              </a:lnSpc>
              <a:spcBef>
                <a:spcPts val="0"/>
              </a:spcBef>
              <a:spcAft>
                <a:spcPts val="0"/>
              </a:spcAft>
              <a:buClr>
                <a:schemeClr val="dk2"/>
              </a:buClr>
              <a:buSzPts val="2100"/>
              <a:buNone/>
              <a:defRPr sz="2100">
                <a:solidFill>
                  <a:schemeClr val="dk2"/>
                </a:solidFill>
              </a:defRPr>
            </a:lvl8pPr>
            <a:lvl9pPr lvl="8" algn="ctr" rtl="0">
              <a:lnSpc>
                <a:spcPct val="100000"/>
              </a:lnSpc>
              <a:spcBef>
                <a:spcPts val="0"/>
              </a:spcBef>
              <a:spcAft>
                <a:spcPts val="0"/>
              </a:spcAft>
              <a:buClr>
                <a:schemeClr val="dk2"/>
              </a:buClr>
              <a:buSzPts val="2100"/>
              <a:buNone/>
              <a:defRPr sz="2100">
                <a:solidFill>
                  <a:schemeClr val="dk2"/>
                </a:solidFill>
              </a:defRPr>
            </a:lvl9pPr>
          </a:lstStyle>
          <a:p>
            <a:endParaRPr/>
          </a:p>
        </p:txBody>
      </p:sp>
      <p:sp>
        <p:nvSpPr>
          <p:cNvPr id="152" name="Google Shape;152;p26"/>
          <p:cNvSpPr txBox="1">
            <a:spLocks noGrp="1"/>
          </p:cNvSpPr>
          <p:nvPr>
            <p:ph type="title" idx="3" hasCustomPrompt="1"/>
          </p:nvPr>
        </p:nvSpPr>
        <p:spPr>
          <a:xfrm>
            <a:off x="3510303" y="1955525"/>
            <a:ext cx="2123400" cy="837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5000"/>
              <a:buNone/>
              <a:defRPr sz="5000">
                <a:solidFill>
                  <a:schemeClr val="accent6"/>
                </a:solidFill>
              </a:defRPr>
            </a:lvl1pPr>
            <a:lvl2pPr lvl="1" algn="ctr" rtl="0">
              <a:spcBef>
                <a:spcPts val="0"/>
              </a:spcBef>
              <a:spcAft>
                <a:spcPts val="0"/>
              </a:spcAft>
              <a:buClr>
                <a:schemeClr val="accent6"/>
              </a:buClr>
              <a:buSzPts val="5000"/>
              <a:buNone/>
              <a:defRPr sz="5000">
                <a:solidFill>
                  <a:schemeClr val="accent6"/>
                </a:solidFill>
              </a:defRPr>
            </a:lvl2pPr>
            <a:lvl3pPr lvl="2" algn="ctr" rtl="0">
              <a:spcBef>
                <a:spcPts val="0"/>
              </a:spcBef>
              <a:spcAft>
                <a:spcPts val="0"/>
              </a:spcAft>
              <a:buClr>
                <a:schemeClr val="accent6"/>
              </a:buClr>
              <a:buSzPts val="5000"/>
              <a:buNone/>
              <a:defRPr sz="5000">
                <a:solidFill>
                  <a:schemeClr val="accent6"/>
                </a:solidFill>
              </a:defRPr>
            </a:lvl3pPr>
            <a:lvl4pPr lvl="3" algn="ctr" rtl="0">
              <a:spcBef>
                <a:spcPts val="0"/>
              </a:spcBef>
              <a:spcAft>
                <a:spcPts val="0"/>
              </a:spcAft>
              <a:buClr>
                <a:schemeClr val="accent6"/>
              </a:buClr>
              <a:buSzPts val="5000"/>
              <a:buNone/>
              <a:defRPr sz="5000">
                <a:solidFill>
                  <a:schemeClr val="accent6"/>
                </a:solidFill>
              </a:defRPr>
            </a:lvl4pPr>
            <a:lvl5pPr lvl="4" algn="ctr" rtl="0">
              <a:spcBef>
                <a:spcPts val="0"/>
              </a:spcBef>
              <a:spcAft>
                <a:spcPts val="0"/>
              </a:spcAft>
              <a:buClr>
                <a:schemeClr val="accent6"/>
              </a:buClr>
              <a:buSzPts val="5000"/>
              <a:buNone/>
              <a:defRPr sz="5000">
                <a:solidFill>
                  <a:schemeClr val="accent6"/>
                </a:solidFill>
              </a:defRPr>
            </a:lvl5pPr>
            <a:lvl6pPr lvl="5" algn="ctr" rtl="0">
              <a:spcBef>
                <a:spcPts val="0"/>
              </a:spcBef>
              <a:spcAft>
                <a:spcPts val="0"/>
              </a:spcAft>
              <a:buClr>
                <a:schemeClr val="accent6"/>
              </a:buClr>
              <a:buSzPts val="5000"/>
              <a:buNone/>
              <a:defRPr sz="5000">
                <a:solidFill>
                  <a:schemeClr val="accent6"/>
                </a:solidFill>
              </a:defRPr>
            </a:lvl6pPr>
            <a:lvl7pPr lvl="6" algn="ctr" rtl="0">
              <a:spcBef>
                <a:spcPts val="0"/>
              </a:spcBef>
              <a:spcAft>
                <a:spcPts val="0"/>
              </a:spcAft>
              <a:buClr>
                <a:schemeClr val="accent6"/>
              </a:buClr>
              <a:buSzPts val="5000"/>
              <a:buNone/>
              <a:defRPr sz="5000">
                <a:solidFill>
                  <a:schemeClr val="accent6"/>
                </a:solidFill>
              </a:defRPr>
            </a:lvl7pPr>
            <a:lvl8pPr lvl="7" algn="ctr" rtl="0">
              <a:spcBef>
                <a:spcPts val="0"/>
              </a:spcBef>
              <a:spcAft>
                <a:spcPts val="0"/>
              </a:spcAft>
              <a:buClr>
                <a:schemeClr val="accent6"/>
              </a:buClr>
              <a:buSzPts val="5000"/>
              <a:buNone/>
              <a:defRPr sz="5000">
                <a:solidFill>
                  <a:schemeClr val="accent6"/>
                </a:solidFill>
              </a:defRPr>
            </a:lvl8pPr>
            <a:lvl9pPr lvl="8" algn="ctr" rtl="0">
              <a:spcBef>
                <a:spcPts val="0"/>
              </a:spcBef>
              <a:spcAft>
                <a:spcPts val="0"/>
              </a:spcAft>
              <a:buClr>
                <a:schemeClr val="accent6"/>
              </a:buClr>
              <a:buSzPts val="5000"/>
              <a:buNone/>
              <a:defRPr sz="5000">
                <a:solidFill>
                  <a:schemeClr val="accent6"/>
                </a:solidFill>
              </a:defRPr>
            </a:lvl9pPr>
          </a:lstStyle>
          <a:p>
            <a:r>
              <a:t>xx%</a:t>
            </a:r>
          </a:p>
        </p:txBody>
      </p:sp>
      <p:sp>
        <p:nvSpPr>
          <p:cNvPr id="153" name="Google Shape;153;p26"/>
          <p:cNvSpPr txBox="1">
            <a:spLocks noGrp="1"/>
          </p:cNvSpPr>
          <p:nvPr>
            <p:ph type="subTitle" idx="4"/>
          </p:nvPr>
        </p:nvSpPr>
        <p:spPr>
          <a:xfrm>
            <a:off x="6000519" y="2793125"/>
            <a:ext cx="2123400" cy="83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100">
                <a:solidFill>
                  <a:schemeClr val="dk2"/>
                </a:solidFill>
              </a:defRPr>
            </a:lvl2pPr>
            <a:lvl3pPr lvl="2" algn="ctr" rtl="0">
              <a:lnSpc>
                <a:spcPct val="100000"/>
              </a:lnSpc>
              <a:spcBef>
                <a:spcPts val="0"/>
              </a:spcBef>
              <a:spcAft>
                <a:spcPts val="0"/>
              </a:spcAft>
              <a:buClr>
                <a:schemeClr val="dk2"/>
              </a:buClr>
              <a:buSzPts val="2100"/>
              <a:buNone/>
              <a:defRPr sz="2100">
                <a:solidFill>
                  <a:schemeClr val="dk2"/>
                </a:solidFill>
              </a:defRPr>
            </a:lvl3pPr>
            <a:lvl4pPr lvl="3" algn="ctr" rtl="0">
              <a:lnSpc>
                <a:spcPct val="100000"/>
              </a:lnSpc>
              <a:spcBef>
                <a:spcPts val="0"/>
              </a:spcBef>
              <a:spcAft>
                <a:spcPts val="0"/>
              </a:spcAft>
              <a:buClr>
                <a:schemeClr val="dk2"/>
              </a:buClr>
              <a:buSzPts val="2100"/>
              <a:buNone/>
              <a:defRPr sz="2100">
                <a:solidFill>
                  <a:schemeClr val="dk2"/>
                </a:solidFill>
              </a:defRPr>
            </a:lvl4pPr>
            <a:lvl5pPr lvl="4" algn="ctr" rtl="0">
              <a:lnSpc>
                <a:spcPct val="100000"/>
              </a:lnSpc>
              <a:spcBef>
                <a:spcPts val="0"/>
              </a:spcBef>
              <a:spcAft>
                <a:spcPts val="0"/>
              </a:spcAft>
              <a:buClr>
                <a:schemeClr val="dk2"/>
              </a:buClr>
              <a:buSzPts val="2100"/>
              <a:buNone/>
              <a:defRPr sz="2100">
                <a:solidFill>
                  <a:schemeClr val="dk2"/>
                </a:solidFill>
              </a:defRPr>
            </a:lvl5pPr>
            <a:lvl6pPr lvl="5" algn="ctr" rtl="0">
              <a:lnSpc>
                <a:spcPct val="100000"/>
              </a:lnSpc>
              <a:spcBef>
                <a:spcPts val="0"/>
              </a:spcBef>
              <a:spcAft>
                <a:spcPts val="0"/>
              </a:spcAft>
              <a:buClr>
                <a:schemeClr val="dk2"/>
              </a:buClr>
              <a:buSzPts val="2100"/>
              <a:buNone/>
              <a:defRPr sz="2100">
                <a:solidFill>
                  <a:schemeClr val="dk2"/>
                </a:solidFill>
              </a:defRPr>
            </a:lvl6pPr>
            <a:lvl7pPr lvl="6" algn="ctr" rtl="0">
              <a:lnSpc>
                <a:spcPct val="100000"/>
              </a:lnSpc>
              <a:spcBef>
                <a:spcPts val="0"/>
              </a:spcBef>
              <a:spcAft>
                <a:spcPts val="0"/>
              </a:spcAft>
              <a:buClr>
                <a:schemeClr val="dk2"/>
              </a:buClr>
              <a:buSzPts val="2100"/>
              <a:buNone/>
              <a:defRPr sz="2100">
                <a:solidFill>
                  <a:schemeClr val="dk2"/>
                </a:solidFill>
              </a:defRPr>
            </a:lvl7pPr>
            <a:lvl8pPr lvl="7" algn="ctr" rtl="0">
              <a:lnSpc>
                <a:spcPct val="100000"/>
              </a:lnSpc>
              <a:spcBef>
                <a:spcPts val="0"/>
              </a:spcBef>
              <a:spcAft>
                <a:spcPts val="0"/>
              </a:spcAft>
              <a:buClr>
                <a:schemeClr val="dk2"/>
              </a:buClr>
              <a:buSzPts val="2100"/>
              <a:buNone/>
              <a:defRPr sz="2100">
                <a:solidFill>
                  <a:schemeClr val="dk2"/>
                </a:solidFill>
              </a:defRPr>
            </a:lvl8pPr>
            <a:lvl9pPr lvl="8" algn="ctr" rtl="0">
              <a:lnSpc>
                <a:spcPct val="100000"/>
              </a:lnSpc>
              <a:spcBef>
                <a:spcPts val="0"/>
              </a:spcBef>
              <a:spcAft>
                <a:spcPts val="0"/>
              </a:spcAft>
              <a:buClr>
                <a:schemeClr val="dk2"/>
              </a:buClr>
              <a:buSzPts val="2100"/>
              <a:buNone/>
              <a:defRPr sz="2100">
                <a:solidFill>
                  <a:schemeClr val="dk2"/>
                </a:solidFill>
              </a:defRPr>
            </a:lvl9pPr>
          </a:lstStyle>
          <a:p>
            <a:endParaRPr/>
          </a:p>
        </p:txBody>
      </p:sp>
      <p:sp>
        <p:nvSpPr>
          <p:cNvPr id="154" name="Google Shape;154;p26"/>
          <p:cNvSpPr txBox="1">
            <a:spLocks noGrp="1"/>
          </p:cNvSpPr>
          <p:nvPr>
            <p:ph type="title" idx="5" hasCustomPrompt="1"/>
          </p:nvPr>
        </p:nvSpPr>
        <p:spPr>
          <a:xfrm>
            <a:off x="6000519" y="1955525"/>
            <a:ext cx="2123400" cy="837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5000"/>
              <a:buNone/>
              <a:defRPr sz="5000">
                <a:solidFill>
                  <a:schemeClr val="accent6"/>
                </a:solidFill>
              </a:defRPr>
            </a:lvl1pPr>
            <a:lvl2pPr lvl="1" algn="ctr" rtl="0">
              <a:spcBef>
                <a:spcPts val="0"/>
              </a:spcBef>
              <a:spcAft>
                <a:spcPts val="0"/>
              </a:spcAft>
              <a:buClr>
                <a:schemeClr val="accent6"/>
              </a:buClr>
              <a:buSzPts val="5000"/>
              <a:buNone/>
              <a:defRPr sz="5000">
                <a:solidFill>
                  <a:schemeClr val="accent6"/>
                </a:solidFill>
              </a:defRPr>
            </a:lvl2pPr>
            <a:lvl3pPr lvl="2" algn="ctr" rtl="0">
              <a:spcBef>
                <a:spcPts val="0"/>
              </a:spcBef>
              <a:spcAft>
                <a:spcPts val="0"/>
              </a:spcAft>
              <a:buClr>
                <a:schemeClr val="accent6"/>
              </a:buClr>
              <a:buSzPts val="5000"/>
              <a:buNone/>
              <a:defRPr sz="5000">
                <a:solidFill>
                  <a:schemeClr val="accent6"/>
                </a:solidFill>
              </a:defRPr>
            </a:lvl3pPr>
            <a:lvl4pPr lvl="3" algn="ctr" rtl="0">
              <a:spcBef>
                <a:spcPts val="0"/>
              </a:spcBef>
              <a:spcAft>
                <a:spcPts val="0"/>
              </a:spcAft>
              <a:buClr>
                <a:schemeClr val="accent6"/>
              </a:buClr>
              <a:buSzPts val="5000"/>
              <a:buNone/>
              <a:defRPr sz="5000">
                <a:solidFill>
                  <a:schemeClr val="accent6"/>
                </a:solidFill>
              </a:defRPr>
            </a:lvl4pPr>
            <a:lvl5pPr lvl="4" algn="ctr" rtl="0">
              <a:spcBef>
                <a:spcPts val="0"/>
              </a:spcBef>
              <a:spcAft>
                <a:spcPts val="0"/>
              </a:spcAft>
              <a:buClr>
                <a:schemeClr val="accent6"/>
              </a:buClr>
              <a:buSzPts val="5000"/>
              <a:buNone/>
              <a:defRPr sz="5000">
                <a:solidFill>
                  <a:schemeClr val="accent6"/>
                </a:solidFill>
              </a:defRPr>
            </a:lvl5pPr>
            <a:lvl6pPr lvl="5" algn="ctr" rtl="0">
              <a:spcBef>
                <a:spcPts val="0"/>
              </a:spcBef>
              <a:spcAft>
                <a:spcPts val="0"/>
              </a:spcAft>
              <a:buClr>
                <a:schemeClr val="accent6"/>
              </a:buClr>
              <a:buSzPts val="5000"/>
              <a:buNone/>
              <a:defRPr sz="5000">
                <a:solidFill>
                  <a:schemeClr val="accent6"/>
                </a:solidFill>
              </a:defRPr>
            </a:lvl6pPr>
            <a:lvl7pPr lvl="6" algn="ctr" rtl="0">
              <a:spcBef>
                <a:spcPts val="0"/>
              </a:spcBef>
              <a:spcAft>
                <a:spcPts val="0"/>
              </a:spcAft>
              <a:buClr>
                <a:schemeClr val="accent6"/>
              </a:buClr>
              <a:buSzPts val="5000"/>
              <a:buNone/>
              <a:defRPr sz="5000">
                <a:solidFill>
                  <a:schemeClr val="accent6"/>
                </a:solidFill>
              </a:defRPr>
            </a:lvl7pPr>
            <a:lvl8pPr lvl="7" algn="ctr" rtl="0">
              <a:spcBef>
                <a:spcPts val="0"/>
              </a:spcBef>
              <a:spcAft>
                <a:spcPts val="0"/>
              </a:spcAft>
              <a:buClr>
                <a:schemeClr val="accent6"/>
              </a:buClr>
              <a:buSzPts val="5000"/>
              <a:buNone/>
              <a:defRPr sz="5000">
                <a:solidFill>
                  <a:schemeClr val="accent6"/>
                </a:solidFill>
              </a:defRPr>
            </a:lvl8pPr>
            <a:lvl9pPr lvl="8" algn="ctr" rtl="0">
              <a:spcBef>
                <a:spcPts val="0"/>
              </a:spcBef>
              <a:spcAft>
                <a:spcPts val="0"/>
              </a:spcAft>
              <a:buClr>
                <a:schemeClr val="accent6"/>
              </a:buClr>
              <a:buSzPts val="5000"/>
              <a:buNone/>
              <a:defRPr sz="5000">
                <a:solidFill>
                  <a:schemeClr val="accent6"/>
                </a:solidFill>
              </a:defRPr>
            </a:lvl9pPr>
          </a:lstStyle>
          <a:p>
            <a:r>
              <a:t>xx%</a:t>
            </a:r>
          </a:p>
        </p:txBody>
      </p:sp>
      <p:sp>
        <p:nvSpPr>
          <p:cNvPr id="155" name="Google Shape;155;p26"/>
          <p:cNvSpPr/>
          <p:nvPr/>
        </p:nvSpPr>
        <p:spPr>
          <a:xfrm rot="-5057437">
            <a:off x="1123011" y="-4674919"/>
            <a:ext cx="5834522" cy="9675104"/>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150517555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 Design 5">
  <p:cSld name="Title + Design 5">
    <p:bg>
      <p:bgPr>
        <a:solidFill>
          <a:schemeClr val="accent4"/>
        </a:solidFill>
        <a:effectLst/>
      </p:bgPr>
    </p:bg>
    <p:spTree>
      <p:nvGrpSpPr>
        <p:cNvPr id="1" name="Shape 156"/>
        <p:cNvGrpSpPr/>
        <p:nvPr/>
      </p:nvGrpSpPr>
      <p:grpSpPr>
        <a:xfrm>
          <a:off x="0" y="0"/>
          <a:ext cx="0" cy="0"/>
          <a:chOff x="0" y="0"/>
          <a:chExt cx="0" cy="0"/>
        </a:xfrm>
      </p:grpSpPr>
      <p:sp>
        <p:nvSpPr>
          <p:cNvPr id="157" name="Google Shape;157;p27"/>
          <p:cNvSpPr/>
          <p:nvPr/>
        </p:nvSpPr>
        <p:spPr>
          <a:xfrm rot="5209686" flipH="1">
            <a:off x="-1506124" y="1538791"/>
            <a:ext cx="4027077" cy="4081661"/>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8" name="Google Shape;158;p27"/>
          <p:cNvSpPr/>
          <p:nvPr/>
        </p:nvSpPr>
        <p:spPr>
          <a:xfrm rot="1223448">
            <a:off x="6770680" y="-92287"/>
            <a:ext cx="4964798" cy="5436343"/>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9" name="Google Shape;159;p27"/>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Tree>
    <p:extLst>
      <p:ext uri="{BB962C8B-B14F-4D97-AF65-F5344CB8AC3E}">
        <p14:creationId xmlns:p14="http://schemas.microsoft.com/office/powerpoint/2010/main" val="337057863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 Six Columns">
  <p:cSld name="Title + Six Columns">
    <p:bg>
      <p:bgPr>
        <a:solidFill>
          <a:schemeClr val="accent6"/>
        </a:solidFill>
        <a:effectLst/>
      </p:bgPr>
    </p:bg>
    <p:spTree>
      <p:nvGrpSpPr>
        <p:cNvPr id="1" name="Shape 160"/>
        <p:cNvGrpSpPr/>
        <p:nvPr/>
      </p:nvGrpSpPr>
      <p:grpSpPr>
        <a:xfrm>
          <a:off x="0" y="0"/>
          <a:ext cx="0" cy="0"/>
          <a:chOff x="0" y="0"/>
          <a:chExt cx="0" cy="0"/>
        </a:xfrm>
      </p:grpSpPr>
      <p:sp>
        <p:nvSpPr>
          <p:cNvPr id="161" name="Google Shape;161;p28"/>
          <p:cNvSpPr/>
          <p:nvPr/>
        </p:nvSpPr>
        <p:spPr>
          <a:xfrm rot="1083411">
            <a:off x="6554173" y="-259794"/>
            <a:ext cx="4868376" cy="5330764"/>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2" name="Google Shape;162;p28"/>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63" name="Google Shape;163;p28"/>
          <p:cNvSpPr txBox="1">
            <a:spLocks noGrp="1"/>
          </p:cNvSpPr>
          <p:nvPr>
            <p:ph type="title" idx="2"/>
          </p:nvPr>
        </p:nvSpPr>
        <p:spPr>
          <a:xfrm>
            <a:off x="3419850" y="3137325"/>
            <a:ext cx="2304300" cy="65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64" name="Google Shape;164;p28"/>
          <p:cNvSpPr txBox="1">
            <a:spLocks noGrp="1"/>
          </p:cNvSpPr>
          <p:nvPr>
            <p:ph type="subTitle" idx="1"/>
          </p:nvPr>
        </p:nvSpPr>
        <p:spPr>
          <a:xfrm>
            <a:off x="3419851" y="3727850"/>
            <a:ext cx="2304300" cy="745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65" name="Google Shape;165;p28"/>
          <p:cNvSpPr txBox="1">
            <a:spLocks noGrp="1"/>
          </p:cNvSpPr>
          <p:nvPr>
            <p:ph type="title" idx="3"/>
          </p:nvPr>
        </p:nvSpPr>
        <p:spPr>
          <a:xfrm>
            <a:off x="6012237" y="3137325"/>
            <a:ext cx="2304300" cy="65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66" name="Google Shape;166;p28"/>
          <p:cNvSpPr txBox="1">
            <a:spLocks noGrp="1"/>
          </p:cNvSpPr>
          <p:nvPr>
            <p:ph type="subTitle" idx="4"/>
          </p:nvPr>
        </p:nvSpPr>
        <p:spPr>
          <a:xfrm>
            <a:off x="6012227" y="3727850"/>
            <a:ext cx="2304300" cy="745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67" name="Google Shape;167;p28"/>
          <p:cNvSpPr txBox="1">
            <a:spLocks noGrp="1"/>
          </p:cNvSpPr>
          <p:nvPr>
            <p:ph type="title" idx="5"/>
          </p:nvPr>
        </p:nvSpPr>
        <p:spPr>
          <a:xfrm>
            <a:off x="827463" y="3137325"/>
            <a:ext cx="2304300" cy="65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68" name="Google Shape;168;p28"/>
          <p:cNvSpPr txBox="1">
            <a:spLocks noGrp="1"/>
          </p:cNvSpPr>
          <p:nvPr>
            <p:ph type="subTitle" idx="6"/>
          </p:nvPr>
        </p:nvSpPr>
        <p:spPr>
          <a:xfrm>
            <a:off x="827475" y="3727850"/>
            <a:ext cx="2304300" cy="745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69" name="Google Shape;169;p28"/>
          <p:cNvSpPr txBox="1">
            <a:spLocks noGrp="1"/>
          </p:cNvSpPr>
          <p:nvPr>
            <p:ph type="title" idx="7"/>
          </p:nvPr>
        </p:nvSpPr>
        <p:spPr>
          <a:xfrm>
            <a:off x="3419850" y="1552100"/>
            <a:ext cx="2304300" cy="65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70" name="Google Shape;170;p28"/>
          <p:cNvSpPr txBox="1">
            <a:spLocks noGrp="1"/>
          </p:cNvSpPr>
          <p:nvPr>
            <p:ph type="subTitle" idx="8"/>
          </p:nvPr>
        </p:nvSpPr>
        <p:spPr>
          <a:xfrm>
            <a:off x="3419851" y="2142625"/>
            <a:ext cx="2304300" cy="745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71" name="Google Shape;171;p28"/>
          <p:cNvSpPr txBox="1">
            <a:spLocks noGrp="1"/>
          </p:cNvSpPr>
          <p:nvPr>
            <p:ph type="title" idx="9"/>
          </p:nvPr>
        </p:nvSpPr>
        <p:spPr>
          <a:xfrm>
            <a:off x="6012237" y="1552100"/>
            <a:ext cx="2304300" cy="65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72" name="Google Shape;172;p28"/>
          <p:cNvSpPr txBox="1">
            <a:spLocks noGrp="1"/>
          </p:cNvSpPr>
          <p:nvPr>
            <p:ph type="subTitle" idx="13"/>
          </p:nvPr>
        </p:nvSpPr>
        <p:spPr>
          <a:xfrm>
            <a:off x="6012227" y="2142625"/>
            <a:ext cx="2304300" cy="745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73" name="Google Shape;173;p28"/>
          <p:cNvSpPr txBox="1">
            <a:spLocks noGrp="1"/>
          </p:cNvSpPr>
          <p:nvPr>
            <p:ph type="title" idx="14"/>
          </p:nvPr>
        </p:nvSpPr>
        <p:spPr>
          <a:xfrm>
            <a:off x="827463" y="1552100"/>
            <a:ext cx="2304300" cy="65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74" name="Google Shape;174;p28"/>
          <p:cNvSpPr txBox="1">
            <a:spLocks noGrp="1"/>
          </p:cNvSpPr>
          <p:nvPr>
            <p:ph type="subTitle" idx="15"/>
          </p:nvPr>
        </p:nvSpPr>
        <p:spPr>
          <a:xfrm>
            <a:off x="827475" y="2142625"/>
            <a:ext cx="2304300" cy="745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22688685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7"/>
        <p:cNvGrpSpPr/>
        <p:nvPr/>
      </p:nvGrpSpPr>
      <p:grpSpPr>
        <a:xfrm>
          <a:off x="0" y="0"/>
          <a:ext cx="0" cy="0"/>
          <a:chOff x="0" y="0"/>
          <a:chExt cx="0" cy="0"/>
        </a:xfrm>
      </p:grpSpPr>
      <p:sp>
        <p:nvSpPr>
          <p:cNvPr id="28" name="Google Shape;28;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0" name="Google Shape;30;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1" name="Google Shape;31;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17500">
              <a:spcBef>
                <a:spcPts val="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 Text">
  <p:cSld name="Title + Text">
    <p:bg>
      <p:bgPr>
        <a:solidFill>
          <a:schemeClr val="accent2"/>
        </a:solidFill>
        <a:effectLst/>
      </p:bgPr>
    </p:bg>
    <p:spTree>
      <p:nvGrpSpPr>
        <p:cNvPr id="1" name="Shape 175"/>
        <p:cNvGrpSpPr/>
        <p:nvPr/>
      </p:nvGrpSpPr>
      <p:grpSpPr>
        <a:xfrm>
          <a:off x="0" y="0"/>
          <a:ext cx="0" cy="0"/>
          <a:chOff x="0" y="0"/>
          <a:chExt cx="0" cy="0"/>
        </a:xfrm>
      </p:grpSpPr>
      <p:sp>
        <p:nvSpPr>
          <p:cNvPr id="176" name="Google Shape;176;p29"/>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177" name="Google Shape;177;p29"/>
          <p:cNvSpPr txBox="1">
            <a:spLocks noGrp="1"/>
          </p:cNvSpPr>
          <p:nvPr>
            <p:ph type="title" idx="2"/>
          </p:nvPr>
        </p:nvSpPr>
        <p:spPr>
          <a:xfrm>
            <a:off x="5026225" y="2327550"/>
            <a:ext cx="3137700" cy="5727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2"/>
              </a:buClr>
              <a:buSzPts val="2400"/>
              <a:buNone/>
              <a:defRPr sz="2400">
                <a:solidFill>
                  <a:schemeClr val="dk2"/>
                </a:solidFill>
              </a:defRPr>
            </a:lvl1pPr>
            <a:lvl2pPr lvl="1" rtl="0">
              <a:spcBef>
                <a:spcPts val="0"/>
              </a:spcBef>
              <a:spcAft>
                <a:spcPts val="0"/>
              </a:spcAft>
              <a:buClr>
                <a:schemeClr val="dk2"/>
              </a:buClr>
              <a:buSzPts val="2400"/>
              <a:buNone/>
              <a:defRPr sz="2400">
                <a:solidFill>
                  <a:schemeClr val="dk2"/>
                </a:solidFill>
              </a:defRPr>
            </a:lvl2pPr>
            <a:lvl3pPr lvl="2" rtl="0">
              <a:spcBef>
                <a:spcPts val="0"/>
              </a:spcBef>
              <a:spcAft>
                <a:spcPts val="0"/>
              </a:spcAft>
              <a:buClr>
                <a:schemeClr val="dk2"/>
              </a:buClr>
              <a:buSzPts val="2400"/>
              <a:buNone/>
              <a:defRPr sz="2400">
                <a:solidFill>
                  <a:schemeClr val="dk2"/>
                </a:solidFill>
              </a:defRPr>
            </a:lvl3pPr>
            <a:lvl4pPr lvl="3" rtl="0">
              <a:spcBef>
                <a:spcPts val="0"/>
              </a:spcBef>
              <a:spcAft>
                <a:spcPts val="0"/>
              </a:spcAft>
              <a:buClr>
                <a:schemeClr val="dk2"/>
              </a:buClr>
              <a:buSzPts val="2400"/>
              <a:buNone/>
              <a:defRPr sz="2400">
                <a:solidFill>
                  <a:schemeClr val="dk2"/>
                </a:solidFill>
              </a:defRPr>
            </a:lvl4pPr>
            <a:lvl5pPr lvl="4" rtl="0">
              <a:spcBef>
                <a:spcPts val="0"/>
              </a:spcBef>
              <a:spcAft>
                <a:spcPts val="0"/>
              </a:spcAft>
              <a:buClr>
                <a:schemeClr val="dk2"/>
              </a:buClr>
              <a:buSzPts val="2400"/>
              <a:buNone/>
              <a:defRPr sz="2400">
                <a:solidFill>
                  <a:schemeClr val="dk2"/>
                </a:solidFill>
              </a:defRPr>
            </a:lvl5pPr>
            <a:lvl6pPr lvl="5" rtl="0">
              <a:spcBef>
                <a:spcPts val="0"/>
              </a:spcBef>
              <a:spcAft>
                <a:spcPts val="0"/>
              </a:spcAft>
              <a:buClr>
                <a:schemeClr val="dk2"/>
              </a:buClr>
              <a:buSzPts val="2400"/>
              <a:buNone/>
              <a:defRPr sz="2400">
                <a:solidFill>
                  <a:schemeClr val="dk2"/>
                </a:solidFill>
              </a:defRPr>
            </a:lvl6pPr>
            <a:lvl7pPr lvl="6" rtl="0">
              <a:spcBef>
                <a:spcPts val="0"/>
              </a:spcBef>
              <a:spcAft>
                <a:spcPts val="0"/>
              </a:spcAft>
              <a:buClr>
                <a:schemeClr val="dk2"/>
              </a:buClr>
              <a:buSzPts val="2400"/>
              <a:buNone/>
              <a:defRPr sz="2400">
                <a:solidFill>
                  <a:schemeClr val="dk2"/>
                </a:solidFill>
              </a:defRPr>
            </a:lvl7pPr>
            <a:lvl8pPr lvl="7" rtl="0">
              <a:spcBef>
                <a:spcPts val="0"/>
              </a:spcBef>
              <a:spcAft>
                <a:spcPts val="0"/>
              </a:spcAft>
              <a:buClr>
                <a:schemeClr val="dk2"/>
              </a:buClr>
              <a:buSzPts val="2400"/>
              <a:buNone/>
              <a:defRPr sz="2400">
                <a:solidFill>
                  <a:schemeClr val="dk2"/>
                </a:solidFill>
              </a:defRPr>
            </a:lvl8pPr>
            <a:lvl9pPr lvl="8" rtl="0">
              <a:spcBef>
                <a:spcPts val="0"/>
              </a:spcBef>
              <a:spcAft>
                <a:spcPts val="0"/>
              </a:spcAft>
              <a:buClr>
                <a:schemeClr val="dk2"/>
              </a:buClr>
              <a:buSzPts val="2400"/>
              <a:buNone/>
              <a:defRPr sz="2400">
                <a:solidFill>
                  <a:schemeClr val="dk2"/>
                </a:solidFill>
              </a:defRPr>
            </a:lvl9pPr>
          </a:lstStyle>
          <a:p>
            <a:endParaRPr/>
          </a:p>
        </p:txBody>
      </p:sp>
      <p:sp>
        <p:nvSpPr>
          <p:cNvPr id="178" name="Google Shape;178;p29"/>
          <p:cNvSpPr txBox="1">
            <a:spLocks noGrp="1"/>
          </p:cNvSpPr>
          <p:nvPr>
            <p:ph type="subTitle" idx="1"/>
          </p:nvPr>
        </p:nvSpPr>
        <p:spPr>
          <a:xfrm>
            <a:off x="5026200" y="2809124"/>
            <a:ext cx="3137700" cy="1227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800"/>
              <a:buNone/>
              <a:defRPr>
                <a:solidFill>
                  <a:schemeClr val="dk2"/>
                </a:solidFill>
              </a:defRPr>
            </a:lvl1pPr>
            <a:lvl2pPr lvl="1" rtl="0">
              <a:lnSpc>
                <a:spcPct val="100000"/>
              </a:lnSpc>
              <a:spcBef>
                <a:spcPts val="0"/>
              </a:spcBef>
              <a:spcAft>
                <a:spcPts val="0"/>
              </a:spcAft>
              <a:buClr>
                <a:schemeClr val="dk2"/>
              </a:buClr>
              <a:buSzPts val="2100"/>
              <a:buNone/>
              <a:defRPr sz="2100">
                <a:solidFill>
                  <a:schemeClr val="dk2"/>
                </a:solidFill>
              </a:defRPr>
            </a:lvl2pPr>
            <a:lvl3pPr lvl="2" rtl="0">
              <a:lnSpc>
                <a:spcPct val="100000"/>
              </a:lnSpc>
              <a:spcBef>
                <a:spcPts val="0"/>
              </a:spcBef>
              <a:spcAft>
                <a:spcPts val="0"/>
              </a:spcAft>
              <a:buClr>
                <a:schemeClr val="dk2"/>
              </a:buClr>
              <a:buSzPts val="2100"/>
              <a:buNone/>
              <a:defRPr sz="2100">
                <a:solidFill>
                  <a:schemeClr val="dk2"/>
                </a:solidFill>
              </a:defRPr>
            </a:lvl3pPr>
            <a:lvl4pPr lvl="3" rtl="0">
              <a:lnSpc>
                <a:spcPct val="100000"/>
              </a:lnSpc>
              <a:spcBef>
                <a:spcPts val="0"/>
              </a:spcBef>
              <a:spcAft>
                <a:spcPts val="0"/>
              </a:spcAft>
              <a:buClr>
                <a:schemeClr val="dk2"/>
              </a:buClr>
              <a:buSzPts val="2100"/>
              <a:buNone/>
              <a:defRPr sz="2100">
                <a:solidFill>
                  <a:schemeClr val="dk2"/>
                </a:solidFill>
              </a:defRPr>
            </a:lvl4pPr>
            <a:lvl5pPr lvl="4" rtl="0">
              <a:lnSpc>
                <a:spcPct val="100000"/>
              </a:lnSpc>
              <a:spcBef>
                <a:spcPts val="0"/>
              </a:spcBef>
              <a:spcAft>
                <a:spcPts val="0"/>
              </a:spcAft>
              <a:buClr>
                <a:schemeClr val="dk2"/>
              </a:buClr>
              <a:buSzPts val="2100"/>
              <a:buNone/>
              <a:defRPr sz="2100">
                <a:solidFill>
                  <a:schemeClr val="dk2"/>
                </a:solidFill>
              </a:defRPr>
            </a:lvl5pPr>
            <a:lvl6pPr lvl="5" rtl="0">
              <a:lnSpc>
                <a:spcPct val="100000"/>
              </a:lnSpc>
              <a:spcBef>
                <a:spcPts val="0"/>
              </a:spcBef>
              <a:spcAft>
                <a:spcPts val="0"/>
              </a:spcAft>
              <a:buClr>
                <a:schemeClr val="dk2"/>
              </a:buClr>
              <a:buSzPts val="2100"/>
              <a:buNone/>
              <a:defRPr sz="2100">
                <a:solidFill>
                  <a:schemeClr val="dk2"/>
                </a:solidFill>
              </a:defRPr>
            </a:lvl6pPr>
            <a:lvl7pPr lvl="6" rtl="0">
              <a:lnSpc>
                <a:spcPct val="100000"/>
              </a:lnSpc>
              <a:spcBef>
                <a:spcPts val="0"/>
              </a:spcBef>
              <a:spcAft>
                <a:spcPts val="0"/>
              </a:spcAft>
              <a:buClr>
                <a:schemeClr val="dk2"/>
              </a:buClr>
              <a:buSzPts val="2100"/>
              <a:buNone/>
              <a:defRPr sz="2100">
                <a:solidFill>
                  <a:schemeClr val="dk2"/>
                </a:solidFill>
              </a:defRPr>
            </a:lvl7pPr>
            <a:lvl8pPr lvl="7" rtl="0">
              <a:lnSpc>
                <a:spcPct val="100000"/>
              </a:lnSpc>
              <a:spcBef>
                <a:spcPts val="0"/>
              </a:spcBef>
              <a:spcAft>
                <a:spcPts val="0"/>
              </a:spcAft>
              <a:buClr>
                <a:schemeClr val="dk2"/>
              </a:buClr>
              <a:buSzPts val="2100"/>
              <a:buNone/>
              <a:defRPr sz="2100">
                <a:solidFill>
                  <a:schemeClr val="dk2"/>
                </a:solidFill>
              </a:defRPr>
            </a:lvl8pPr>
            <a:lvl9pPr lvl="8" rtl="0">
              <a:lnSpc>
                <a:spcPct val="100000"/>
              </a:lnSpc>
              <a:spcBef>
                <a:spcPts val="0"/>
              </a:spcBef>
              <a:spcAft>
                <a:spcPts val="0"/>
              </a:spcAft>
              <a:buClr>
                <a:schemeClr val="dk2"/>
              </a:buClr>
              <a:buSzPts val="2100"/>
              <a:buNone/>
              <a:defRPr sz="2100">
                <a:solidFill>
                  <a:schemeClr val="dk2"/>
                </a:solidFill>
              </a:defRPr>
            </a:lvl9pPr>
          </a:lstStyle>
          <a:p>
            <a:endParaRPr/>
          </a:p>
        </p:txBody>
      </p:sp>
      <p:sp>
        <p:nvSpPr>
          <p:cNvPr id="179" name="Google Shape;179;p29"/>
          <p:cNvSpPr/>
          <p:nvPr/>
        </p:nvSpPr>
        <p:spPr>
          <a:xfrm rot="-9430979">
            <a:off x="6990589" y="-420384"/>
            <a:ext cx="4964763" cy="5436306"/>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58288289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 Text 2">
  <p:cSld name="Title + Text 2">
    <p:bg>
      <p:bgPr>
        <a:solidFill>
          <a:schemeClr val="accent3"/>
        </a:solidFill>
        <a:effectLst/>
      </p:bgPr>
    </p:bg>
    <p:spTree>
      <p:nvGrpSpPr>
        <p:cNvPr id="1" name="Shape 185"/>
        <p:cNvGrpSpPr/>
        <p:nvPr/>
      </p:nvGrpSpPr>
      <p:grpSpPr>
        <a:xfrm>
          <a:off x="0" y="0"/>
          <a:ext cx="0" cy="0"/>
          <a:chOff x="0" y="0"/>
          <a:chExt cx="0" cy="0"/>
        </a:xfrm>
      </p:grpSpPr>
      <p:sp>
        <p:nvSpPr>
          <p:cNvPr id="186" name="Google Shape;186;p31"/>
          <p:cNvSpPr/>
          <p:nvPr/>
        </p:nvSpPr>
        <p:spPr>
          <a:xfrm rot="327066">
            <a:off x="-1126127" y="-378824"/>
            <a:ext cx="6396915" cy="6483620"/>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7" name="Google Shape;187;p31"/>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188" name="Google Shape;188;p31"/>
          <p:cNvSpPr txBox="1">
            <a:spLocks noGrp="1"/>
          </p:cNvSpPr>
          <p:nvPr>
            <p:ph type="title" idx="2"/>
          </p:nvPr>
        </p:nvSpPr>
        <p:spPr>
          <a:xfrm>
            <a:off x="5026225" y="2327550"/>
            <a:ext cx="3137700" cy="5727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2"/>
              </a:buClr>
              <a:buSzPts val="2400"/>
              <a:buNone/>
              <a:defRPr sz="2400">
                <a:solidFill>
                  <a:schemeClr val="dk2"/>
                </a:solidFill>
              </a:defRPr>
            </a:lvl1pPr>
            <a:lvl2pPr lvl="1" rtl="0">
              <a:spcBef>
                <a:spcPts val="0"/>
              </a:spcBef>
              <a:spcAft>
                <a:spcPts val="0"/>
              </a:spcAft>
              <a:buClr>
                <a:schemeClr val="dk2"/>
              </a:buClr>
              <a:buSzPts val="2400"/>
              <a:buNone/>
              <a:defRPr sz="2400">
                <a:solidFill>
                  <a:schemeClr val="dk2"/>
                </a:solidFill>
              </a:defRPr>
            </a:lvl2pPr>
            <a:lvl3pPr lvl="2" rtl="0">
              <a:spcBef>
                <a:spcPts val="0"/>
              </a:spcBef>
              <a:spcAft>
                <a:spcPts val="0"/>
              </a:spcAft>
              <a:buClr>
                <a:schemeClr val="dk2"/>
              </a:buClr>
              <a:buSzPts val="2400"/>
              <a:buNone/>
              <a:defRPr sz="2400">
                <a:solidFill>
                  <a:schemeClr val="dk2"/>
                </a:solidFill>
              </a:defRPr>
            </a:lvl3pPr>
            <a:lvl4pPr lvl="3" rtl="0">
              <a:spcBef>
                <a:spcPts val="0"/>
              </a:spcBef>
              <a:spcAft>
                <a:spcPts val="0"/>
              </a:spcAft>
              <a:buClr>
                <a:schemeClr val="dk2"/>
              </a:buClr>
              <a:buSzPts val="2400"/>
              <a:buNone/>
              <a:defRPr sz="2400">
                <a:solidFill>
                  <a:schemeClr val="dk2"/>
                </a:solidFill>
              </a:defRPr>
            </a:lvl4pPr>
            <a:lvl5pPr lvl="4" rtl="0">
              <a:spcBef>
                <a:spcPts val="0"/>
              </a:spcBef>
              <a:spcAft>
                <a:spcPts val="0"/>
              </a:spcAft>
              <a:buClr>
                <a:schemeClr val="dk2"/>
              </a:buClr>
              <a:buSzPts val="2400"/>
              <a:buNone/>
              <a:defRPr sz="2400">
                <a:solidFill>
                  <a:schemeClr val="dk2"/>
                </a:solidFill>
              </a:defRPr>
            </a:lvl5pPr>
            <a:lvl6pPr lvl="5" rtl="0">
              <a:spcBef>
                <a:spcPts val="0"/>
              </a:spcBef>
              <a:spcAft>
                <a:spcPts val="0"/>
              </a:spcAft>
              <a:buClr>
                <a:schemeClr val="dk2"/>
              </a:buClr>
              <a:buSzPts val="2400"/>
              <a:buNone/>
              <a:defRPr sz="2400">
                <a:solidFill>
                  <a:schemeClr val="dk2"/>
                </a:solidFill>
              </a:defRPr>
            </a:lvl6pPr>
            <a:lvl7pPr lvl="6" rtl="0">
              <a:spcBef>
                <a:spcPts val="0"/>
              </a:spcBef>
              <a:spcAft>
                <a:spcPts val="0"/>
              </a:spcAft>
              <a:buClr>
                <a:schemeClr val="dk2"/>
              </a:buClr>
              <a:buSzPts val="2400"/>
              <a:buNone/>
              <a:defRPr sz="2400">
                <a:solidFill>
                  <a:schemeClr val="dk2"/>
                </a:solidFill>
              </a:defRPr>
            </a:lvl7pPr>
            <a:lvl8pPr lvl="7" rtl="0">
              <a:spcBef>
                <a:spcPts val="0"/>
              </a:spcBef>
              <a:spcAft>
                <a:spcPts val="0"/>
              </a:spcAft>
              <a:buClr>
                <a:schemeClr val="dk2"/>
              </a:buClr>
              <a:buSzPts val="2400"/>
              <a:buNone/>
              <a:defRPr sz="2400">
                <a:solidFill>
                  <a:schemeClr val="dk2"/>
                </a:solidFill>
              </a:defRPr>
            </a:lvl8pPr>
            <a:lvl9pPr lvl="8" rtl="0">
              <a:spcBef>
                <a:spcPts val="0"/>
              </a:spcBef>
              <a:spcAft>
                <a:spcPts val="0"/>
              </a:spcAft>
              <a:buClr>
                <a:schemeClr val="dk2"/>
              </a:buClr>
              <a:buSzPts val="2400"/>
              <a:buNone/>
              <a:defRPr sz="2400">
                <a:solidFill>
                  <a:schemeClr val="dk2"/>
                </a:solidFill>
              </a:defRPr>
            </a:lvl9pPr>
          </a:lstStyle>
          <a:p>
            <a:endParaRPr/>
          </a:p>
        </p:txBody>
      </p:sp>
      <p:sp>
        <p:nvSpPr>
          <p:cNvPr id="189" name="Google Shape;189;p31"/>
          <p:cNvSpPr txBox="1">
            <a:spLocks noGrp="1"/>
          </p:cNvSpPr>
          <p:nvPr>
            <p:ph type="subTitle" idx="1"/>
          </p:nvPr>
        </p:nvSpPr>
        <p:spPr>
          <a:xfrm>
            <a:off x="5026200" y="2809124"/>
            <a:ext cx="3137700" cy="1227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800"/>
              <a:buNone/>
              <a:defRPr>
                <a:solidFill>
                  <a:schemeClr val="dk2"/>
                </a:solidFill>
              </a:defRPr>
            </a:lvl1pPr>
            <a:lvl2pPr lvl="1" rtl="0">
              <a:lnSpc>
                <a:spcPct val="100000"/>
              </a:lnSpc>
              <a:spcBef>
                <a:spcPts val="0"/>
              </a:spcBef>
              <a:spcAft>
                <a:spcPts val="0"/>
              </a:spcAft>
              <a:buClr>
                <a:schemeClr val="dk2"/>
              </a:buClr>
              <a:buSzPts val="2100"/>
              <a:buNone/>
              <a:defRPr sz="2100">
                <a:solidFill>
                  <a:schemeClr val="dk2"/>
                </a:solidFill>
              </a:defRPr>
            </a:lvl2pPr>
            <a:lvl3pPr lvl="2" rtl="0">
              <a:lnSpc>
                <a:spcPct val="100000"/>
              </a:lnSpc>
              <a:spcBef>
                <a:spcPts val="0"/>
              </a:spcBef>
              <a:spcAft>
                <a:spcPts val="0"/>
              </a:spcAft>
              <a:buClr>
                <a:schemeClr val="dk2"/>
              </a:buClr>
              <a:buSzPts val="2100"/>
              <a:buNone/>
              <a:defRPr sz="2100">
                <a:solidFill>
                  <a:schemeClr val="dk2"/>
                </a:solidFill>
              </a:defRPr>
            </a:lvl3pPr>
            <a:lvl4pPr lvl="3" rtl="0">
              <a:lnSpc>
                <a:spcPct val="100000"/>
              </a:lnSpc>
              <a:spcBef>
                <a:spcPts val="0"/>
              </a:spcBef>
              <a:spcAft>
                <a:spcPts val="0"/>
              </a:spcAft>
              <a:buClr>
                <a:schemeClr val="dk2"/>
              </a:buClr>
              <a:buSzPts val="2100"/>
              <a:buNone/>
              <a:defRPr sz="2100">
                <a:solidFill>
                  <a:schemeClr val="dk2"/>
                </a:solidFill>
              </a:defRPr>
            </a:lvl4pPr>
            <a:lvl5pPr lvl="4" rtl="0">
              <a:lnSpc>
                <a:spcPct val="100000"/>
              </a:lnSpc>
              <a:spcBef>
                <a:spcPts val="0"/>
              </a:spcBef>
              <a:spcAft>
                <a:spcPts val="0"/>
              </a:spcAft>
              <a:buClr>
                <a:schemeClr val="dk2"/>
              </a:buClr>
              <a:buSzPts val="2100"/>
              <a:buNone/>
              <a:defRPr sz="2100">
                <a:solidFill>
                  <a:schemeClr val="dk2"/>
                </a:solidFill>
              </a:defRPr>
            </a:lvl5pPr>
            <a:lvl6pPr lvl="5" rtl="0">
              <a:lnSpc>
                <a:spcPct val="100000"/>
              </a:lnSpc>
              <a:spcBef>
                <a:spcPts val="0"/>
              </a:spcBef>
              <a:spcAft>
                <a:spcPts val="0"/>
              </a:spcAft>
              <a:buClr>
                <a:schemeClr val="dk2"/>
              </a:buClr>
              <a:buSzPts val="2100"/>
              <a:buNone/>
              <a:defRPr sz="2100">
                <a:solidFill>
                  <a:schemeClr val="dk2"/>
                </a:solidFill>
              </a:defRPr>
            </a:lvl6pPr>
            <a:lvl7pPr lvl="6" rtl="0">
              <a:lnSpc>
                <a:spcPct val="100000"/>
              </a:lnSpc>
              <a:spcBef>
                <a:spcPts val="0"/>
              </a:spcBef>
              <a:spcAft>
                <a:spcPts val="0"/>
              </a:spcAft>
              <a:buClr>
                <a:schemeClr val="dk2"/>
              </a:buClr>
              <a:buSzPts val="2100"/>
              <a:buNone/>
              <a:defRPr sz="2100">
                <a:solidFill>
                  <a:schemeClr val="dk2"/>
                </a:solidFill>
              </a:defRPr>
            </a:lvl7pPr>
            <a:lvl8pPr lvl="7" rtl="0">
              <a:lnSpc>
                <a:spcPct val="100000"/>
              </a:lnSpc>
              <a:spcBef>
                <a:spcPts val="0"/>
              </a:spcBef>
              <a:spcAft>
                <a:spcPts val="0"/>
              </a:spcAft>
              <a:buClr>
                <a:schemeClr val="dk2"/>
              </a:buClr>
              <a:buSzPts val="2100"/>
              <a:buNone/>
              <a:defRPr sz="2100">
                <a:solidFill>
                  <a:schemeClr val="dk2"/>
                </a:solidFill>
              </a:defRPr>
            </a:lvl8pPr>
            <a:lvl9pPr lvl="8" rtl="0">
              <a:lnSpc>
                <a:spcPct val="100000"/>
              </a:lnSpc>
              <a:spcBef>
                <a:spcPts val="0"/>
              </a:spcBef>
              <a:spcAft>
                <a:spcPts val="0"/>
              </a:spcAft>
              <a:buClr>
                <a:schemeClr val="dk2"/>
              </a:buClr>
              <a:buSzPts val="2100"/>
              <a:buNone/>
              <a:defRPr sz="2100">
                <a:solidFill>
                  <a:schemeClr val="dk2"/>
                </a:solidFill>
              </a:defRPr>
            </a:lvl9pPr>
          </a:lstStyle>
          <a:p>
            <a:endParaRPr/>
          </a:p>
        </p:txBody>
      </p:sp>
    </p:spTree>
    <p:extLst>
      <p:ext uri="{BB962C8B-B14F-4D97-AF65-F5344CB8AC3E}">
        <p14:creationId xmlns:p14="http://schemas.microsoft.com/office/powerpoint/2010/main" val="150980849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Big Text">
  <p:cSld name="Big Text">
    <p:bg>
      <p:bgPr>
        <a:solidFill>
          <a:schemeClr val="accent3"/>
        </a:solidFill>
        <a:effectLst/>
      </p:bgPr>
    </p:bg>
    <p:spTree>
      <p:nvGrpSpPr>
        <p:cNvPr id="1" name="Shape 190"/>
        <p:cNvGrpSpPr/>
        <p:nvPr/>
      </p:nvGrpSpPr>
      <p:grpSpPr>
        <a:xfrm>
          <a:off x="0" y="0"/>
          <a:ext cx="0" cy="0"/>
          <a:chOff x="0" y="0"/>
          <a:chExt cx="0" cy="0"/>
        </a:xfrm>
      </p:grpSpPr>
      <p:sp>
        <p:nvSpPr>
          <p:cNvPr id="191" name="Google Shape;191;p32"/>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192" name="Google Shape;192;p32"/>
          <p:cNvSpPr txBox="1">
            <a:spLocks noGrp="1"/>
          </p:cNvSpPr>
          <p:nvPr>
            <p:ph type="subTitle" idx="1"/>
          </p:nvPr>
        </p:nvSpPr>
        <p:spPr>
          <a:xfrm>
            <a:off x="2318100" y="1777376"/>
            <a:ext cx="4507800" cy="1887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000"/>
              <a:buNone/>
              <a:defRPr sz="2000">
                <a:solidFill>
                  <a:schemeClr val="dk2"/>
                </a:solidFill>
              </a:defRPr>
            </a:lvl1pPr>
            <a:lvl2pPr lvl="1" algn="ctr" rtl="0">
              <a:lnSpc>
                <a:spcPct val="100000"/>
              </a:lnSpc>
              <a:spcBef>
                <a:spcPts val="0"/>
              </a:spcBef>
              <a:spcAft>
                <a:spcPts val="0"/>
              </a:spcAft>
              <a:buClr>
                <a:schemeClr val="dk2"/>
              </a:buClr>
              <a:buSzPts val="2000"/>
              <a:buNone/>
              <a:defRPr sz="2000">
                <a:solidFill>
                  <a:schemeClr val="dk2"/>
                </a:solidFill>
              </a:defRPr>
            </a:lvl2pPr>
            <a:lvl3pPr lvl="2" algn="ctr" rtl="0">
              <a:lnSpc>
                <a:spcPct val="100000"/>
              </a:lnSpc>
              <a:spcBef>
                <a:spcPts val="0"/>
              </a:spcBef>
              <a:spcAft>
                <a:spcPts val="0"/>
              </a:spcAft>
              <a:buClr>
                <a:schemeClr val="dk2"/>
              </a:buClr>
              <a:buSzPts val="2000"/>
              <a:buNone/>
              <a:defRPr sz="2000">
                <a:solidFill>
                  <a:schemeClr val="dk2"/>
                </a:solidFill>
              </a:defRPr>
            </a:lvl3pPr>
            <a:lvl4pPr lvl="3" algn="ctr" rtl="0">
              <a:lnSpc>
                <a:spcPct val="100000"/>
              </a:lnSpc>
              <a:spcBef>
                <a:spcPts val="0"/>
              </a:spcBef>
              <a:spcAft>
                <a:spcPts val="0"/>
              </a:spcAft>
              <a:buClr>
                <a:schemeClr val="dk2"/>
              </a:buClr>
              <a:buSzPts val="2000"/>
              <a:buNone/>
              <a:defRPr sz="2000">
                <a:solidFill>
                  <a:schemeClr val="dk2"/>
                </a:solidFill>
              </a:defRPr>
            </a:lvl4pPr>
            <a:lvl5pPr lvl="4" algn="ctr" rtl="0">
              <a:lnSpc>
                <a:spcPct val="100000"/>
              </a:lnSpc>
              <a:spcBef>
                <a:spcPts val="0"/>
              </a:spcBef>
              <a:spcAft>
                <a:spcPts val="0"/>
              </a:spcAft>
              <a:buClr>
                <a:schemeClr val="dk2"/>
              </a:buClr>
              <a:buSzPts val="2000"/>
              <a:buNone/>
              <a:defRPr sz="2000">
                <a:solidFill>
                  <a:schemeClr val="dk2"/>
                </a:solidFill>
              </a:defRPr>
            </a:lvl5pPr>
            <a:lvl6pPr lvl="5" algn="ctr" rtl="0">
              <a:lnSpc>
                <a:spcPct val="100000"/>
              </a:lnSpc>
              <a:spcBef>
                <a:spcPts val="0"/>
              </a:spcBef>
              <a:spcAft>
                <a:spcPts val="0"/>
              </a:spcAft>
              <a:buClr>
                <a:schemeClr val="dk2"/>
              </a:buClr>
              <a:buSzPts val="2000"/>
              <a:buNone/>
              <a:defRPr sz="2000">
                <a:solidFill>
                  <a:schemeClr val="dk2"/>
                </a:solidFill>
              </a:defRPr>
            </a:lvl6pPr>
            <a:lvl7pPr lvl="6" algn="ctr" rtl="0">
              <a:lnSpc>
                <a:spcPct val="100000"/>
              </a:lnSpc>
              <a:spcBef>
                <a:spcPts val="0"/>
              </a:spcBef>
              <a:spcAft>
                <a:spcPts val="0"/>
              </a:spcAft>
              <a:buClr>
                <a:schemeClr val="dk2"/>
              </a:buClr>
              <a:buSzPts val="2000"/>
              <a:buNone/>
              <a:defRPr sz="2000">
                <a:solidFill>
                  <a:schemeClr val="dk2"/>
                </a:solidFill>
              </a:defRPr>
            </a:lvl7pPr>
            <a:lvl8pPr lvl="7" algn="ctr" rtl="0">
              <a:lnSpc>
                <a:spcPct val="100000"/>
              </a:lnSpc>
              <a:spcBef>
                <a:spcPts val="0"/>
              </a:spcBef>
              <a:spcAft>
                <a:spcPts val="0"/>
              </a:spcAft>
              <a:buClr>
                <a:schemeClr val="dk2"/>
              </a:buClr>
              <a:buSzPts val="2000"/>
              <a:buNone/>
              <a:defRPr sz="2000">
                <a:solidFill>
                  <a:schemeClr val="dk2"/>
                </a:solidFill>
              </a:defRPr>
            </a:lvl8pPr>
            <a:lvl9pPr lvl="8" algn="ctr" rtl="0">
              <a:lnSpc>
                <a:spcPct val="100000"/>
              </a:lnSpc>
              <a:spcBef>
                <a:spcPts val="0"/>
              </a:spcBef>
              <a:spcAft>
                <a:spcPts val="0"/>
              </a:spcAft>
              <a:buClr>
                <a:schemeClr val="dk2"/>
              </a:buClr>
              <a:buSzPts val="2000"/>
              <a:buNone/>
              <a:defRPr sz="2000">
                <a:solidFill>
                  <a:schemeClr val="dk2"/>
                </a:solidFill>
              </a:defRPr>
            </a:lvl9pPr>
          </a:lstStyle>
          <a:p>
            <a:endParaRPr/>
          </a:p>
        </p:txBody>
      </p:sp>
      <p:sp>
        <p:nvSpPr>
          <p:cNvPr id="193" name="Google Shape;193;p32"/>
          <p:cNvSpPr/>
          <p:nvPr/>
        </p:nvSpPr>
        <p:spPr>
          <a:xfrm rot="-5057437">
            <a:off x="3206586" y="392431"/>
            <a:ext cx="5834522" cy="9675104"/>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82216877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hanks + Credits">
  <p:cSld name="Thanks + Credits">
    <p:bg>
      <p:bgPr>
        <a:solidFill>
          <a:schemeClr val="accent6"/>
        </a:solidFill>
        <a:effectLst/>
      </p:bgPr>
    </p:bg>
    <p:spTree>
      <p:nvGrpSpPr>
        <p:cNvPr id="1" name="Shape 194"/>
        <p:cNvGrpSpPr/>
        <p:nvPr/>
      </p:nvGrpSpPr>
      <p:grpSpPr>
        <a:xfrm>
          <a:off x="0" y="0"/>
          <a:ext cx="0" cy="0"/>
          <a:chOff x="0" y="0"/>
          <a:chExt cx="0" cy="0"/>
        </a:xfrm>
      </p:grpSpPr>
      <p:sp>
        <p:nvSpPr>
          <p:cNvPr id="195" name="Google Shape;195;p33"/>
          <p:cNvSpPr/>
          <p:nvPr/>
        </p:nvSpPr>
        <p:spPr>
          <a:xfrm rot="1083411">
            <a:off x="5205723" y="-93644"/>
            <a:ext cx="4868376" cy="5330764"/>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6" name="Google Shape;196;p33"/>
          <p:cNvSpPr/>
          <p:nvPr/>
        </p:nvSpPr>
        <p:spPr>
          <a:xfrm>
            <a:off x="-230075" y="-93625"/>
            <a:ext cx="4868336" cy="5330720"/>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7" name="Google Shape;197;p33"/>
          <p:cNvSpPr txBox="1">
            <a:spLocks noGrp="1"/>
          </p:cNvSpPr>
          <p:nvPr>
            <p:ph type="title"/>
          </p:nvPr>
        </p:nvSpPr>
        <p:spPr>
          <a:xfrm>
            <a:off x="39300" y="764950"/>
            <a:ext cx="90654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800"/>
              <a:buNone/>
              <a:defRPr sz="48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98" name="Google Shape;198;p33"/>
          <p:cNvSpPr txBox="1">
            <a:spLocks noGrp="1"/>
          </p:cNvSpPr>
          <p:nvPr>
            <p:ph type="subTitle" idx="1"/>
          </p:nvPr>
        </p:nvSpPr>
        <p:spPr>
          <a:xfrm>
            <a:off x="2318100" y="1541500"/>
            <a:ext cx="4507800" cy="132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99" name="Google Shape;199;p33"/>
          <p:cNvSpPr/>
          <p:nvPr/>
        </p:nvSpPr>
        <p:spPr>
          <a:xfrm rot="-3684712">
            <a:off x="264587" y="377392"/>
            <a:ext cx="5834584" cy="9675259"/>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0" name="Google Shape;200;p33"/>
          <p:cNvSpPr txBox="1"/>
          <p:nvPr/>
        </p:nvSpPr>
        <p:spPr>
          <a:xfrm>
            <a:off x="2997600" y="2864200"/>
            <a:ext cx="3148800" cy="1019100"/>
          </a:xfrm>
          <a:prstGeom prst="rect">
            <a:avLst/>
          </a:prstGeom>
          <a:noFill/>
          <a:ln>
            <a:noFill/>
          </a:ln>
        </p:spPr>
        <p:txBody>
          <a:bodyPr spcFirstLastPara="1" wrap="square" lIns="91425" tIns="91425" rIns="91425" bIns="91425" anchor="t" anchorCtr="0">
            <a:noAutofit/>
          </a:bodyPr>
          <a:lstStyle/>
          <a:p>
            <a:pPr marL="0" lvl="0" indent="0" algn="ctr" rtl="0">
              <a:spcBef>
                <a:spcPts val="300"/>
              </a:spcBef>
              <a:spcAft>
                <a:spcPts val="0"/>
              </a:spcAft>
              <a:buNone/>
            </a:pPr>
            <a:r>
              <a:rPr lang="en" sz="1200">
                <a:solidFill>
                  <a:schemeClr val="lt2"/>
                </a:solidFill>
                <a:latin typeface="Advent Pro"/>
                <a:ea typeface="Advent Pro"/>
                <a:cs typeface="Advent Pro"/>
                <a:sym typeface="Advent Pro"/>
              </a:rPr>
              <a:t>CREDITS: This presentation template was created by </a:t>
            </a:r>
            <a:r>
              <a:rPr lang="en" sz="1200" b="1">
                <a:solidFill>
                  <a:schemeClr val="lt2"/>
                </a:solidFill>
                <a:uFill>
                  <a:noFill/>
                </a:uFill>
                <a:latin typeface="Advent Pro"/>
                <a:ea typeface="Advent Pro"/>
                <a:cs typeface="Advent Pro"/>
                <a:sym typeface="Advent Pro"/>
                <a:hlinkClick r:id="rId2">
                  <a:extLst>
                    <a:ext uri="{A12FA001-AC4F-418D-AE19-62706E023703}">
                      <ahyp:hlinkClr xmlns:ahyp="http://schemas.microsoft.com/office/drawing/2018/hyperlinkcolor" xmlns="" val="tx"/>
                    </a:ext>
                  </a:extLst>
                </a:hlinkClick>
              </a:rPr>
              <a:t>Slidesgo</a:t>
            </a:r>
            <a:r>
              <a:rPr lang="en" sz="1200">
                <a:solidFill>
                  <a:schemeClr val="lt2"/>
                </a:solidFill>
                <a:latin typeface="Advent Pro"/>
                <a:ea typeface="Advent Pro"/>
                <a:cs typeface="Advent Pro"/>
                <a:sym typeface="Advent Pro"/>
              </a:rPr>
              <a:t>, including icons by </a:t>
            </a:r>
            <a:r>
              <a:rPr lang="en" sz="1200" b="1">
                <a:solidFill>
                  <a:schemeClr val="lt2"/>
                </a:solidFill>
                <a:uFill>
                  <a:noFill/>
                </a:uFill>
                <a:latin typeface="Advent Pro"/>
                <a:ea typeface="Advent Pro"/>
                <a:cs typeface="Advent Pro"/>
                <a:sym typeface="Advent Pro"/>
                <a:hlinkClick r:id="rId3">
                  <a:extLst>
                    <a:ext uri="{A12FA001-AC4F-418D-AE19-62706E023703}">
                      <ahyp:hlinkClr xmlns:ahyp="http://schemas.microsoft.com/office/drawing/2018/hyperlinkcolor" xmlns="" val="tx"/>
                    </a:ext>
                  </a:extLst>
                </a:hlinkClick>
              </a:rPr>
              <a:t>Flaticon</a:t>
            </a:r>
            <a:r>
              <a:rPr lang="en" sz="1200">
                <a:solidFill>
                  <a:schemeClr val="lt2"/>
                </a:solidFill>
                <a:latin typeface="Advent Pro"/>
                <a:ea typeface="Advent Pro"/>
                <a:cs typeface="Advent Pro"/>
                <a:sym typeface="Advent Pro"/>
              </a:rPr>
              <a:t>, and infographics &amp; images by </a:t>
            </a:r>
            <a:r>
              <a:rPr lang="en" sz="1200" b="1">
                <a:solidFill>
                  <a:schemeClr val="lt2"/>
                </a:solidFill>
                <a:uFill>
                  <a:noFill/>
                </a:uFill>
                <a:latin typeface="Advent Pro"/>
                <a:ea typeface="Advent Pro"/>
                <a:cs typeface="Advent Pro"/>
                <a:sym typeface="Advent Pro"/>
                <a:hlinkClick r:id="rId4">
                  <a:extLst>
                    <a:ext uri="{A12FA001-AC4F-418D-AE19-62706E023703}">
                      <ahyp:hlinkClr xmlns:ahyp="http://schemas.microsoft.com/office/drawing/2018/hyperlinkcolor" xmlns="" val="tx"/>
                    </a:ext>
                  </a:extLst>
                </a:hlinkClick>
              </a:rPr>
              <a:t>Freepik</a:t>
            </a:r>
            <a:r>
              <a:rPr lang="en" sz="1200">
                <a:solidFill>
                  <a:schemeClr val="lt2"/>
                </a:solidFill>
                <a:latin typeface="Advent Pro"/>
                <a:ea typeface="Advent Pro"/>
                <a:cs typeface="Advent Pro"/>
                <a:sym typeface="Advent Pro"/>
              </a:rPr>
              <a:t>. </a:t>
            </a:r>
            <a:endParaRPr sz="1200">
              <a:solidFill>
                <a:schemeClr val="lt2"/>
              </a:solidFill>
              <a:latin typeface="Advent Pro"/>
              <a:ea typeface="Advent Pro"/>
              <a:cs typeface="Advent Pro"/>
              <a:sym typeface="Advent Pro"/>
            </a:endParaRPr>
          </a:p>
          <a:p>
            <a:pPr marL="0" lvl="0" indent="0" algn="ctr" rtl="0">
              <a:spcBef>
                <a:spcPts val="300"/>
              </a:spcBef>
              <a:spcAft>
                <a:spcPts val="0"/>
              </a:spcAft>
              <a:buNone/>
            </a:pPr>
            <a:endParaRPr sz="1200" b="1">
              <a:solidFill>
                <a:schemeClr val="lt2"/>
              </a:solidFill>
              <a:latin typeface="Advent Pro"/>
              <a:ea typeface="Advent Pro"/>
              <a:cs typeface="Advent Pro"/>
              <a:sym typeface="Advent Pro"/>
            </a:endParaRPr>
          </a:p>
        </p:txBody>
      </p:sp>
    </p:spTree>
    <p:extLst>
      <p:ext uri="{BB962C8B-B14F-4D97-AF65-F5344CB8AC3E}">
        <p14:creationId xmlns:p14="http://schemas.microsoft.com/office/powerpoint/2010/main" val="272049151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 Bullet points 1">
  <p:cSld name="Title + Bullet points 1">
    <p:bg>
      <p:bgPr>
        <a:solidFill>
          <a:schemeClr val="accent6"/>
        </a:solidFill>
        <a:effectLst/>
      </p:bgPr>
    </p:bg>
    <p:spTree>
      <p:nvGrpSpPr>
        <p:cNvPr id="1" name="Shape 201"/>
        <p:cNvGrpSpPr/>
        <p:nvPr/>
      </p:nvGrpSpPr>
      <p:grpSpPr>
        <a:xfrm>
          <a:off x="0" y="0"/>
          <a:ext cx="0" cy="0"/>
          <a:chOff x="0" y="0"/>
          <a:chExt cx="0" cy="0"/>
        </a:xfrm>
      </p:grpSpPr>
      <p:sp>
        <p:nvSpPr>
          <p:cNvPr id="202" name="Google Shape;202;p34"/>
          <p:cNvSpPr/>
          <p:nvPr/>
        </p:nvSpPr>
        <p:spPr>
          <a:xfrm rot="1083411">
            <a:off x="6401873" y="-93644"/>
            <a:ext cx="4868376" cy="5330764"/>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3" name="Google Shape;203;p34"/>
          <p:cNvSpPr/>
          <p:nvPr/>
        </p:nvSpPr>
        <p:spPr>
          <a:xfrm>
            <a:off x="-230075" y="-93625"/>
            <a:ext cx="4868336" cy="5330720"/>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4" name="Google Shape;204;p34"/>
          <p:cNvSpPr txBox="1">
            <a:spLocks noGrp="1"/>
          </p:cNvSpPr>
          <p:nvPr>
            <p:ph type="body" idx="1"/>
          </p:nvPr>
        </p:nvSpPr>
        <p:spPr>
          <a:xfrm>
            <a:off x="778200" y="1254525"/>
            <a:ext cx="3561900" cy="3314400"/>
          </a:xfrm>
          <a:prstGeom prst="rect">
            <a:avLst/>
          </a:prstGeom>
        </p:spPr>
        <p:txBody>
          <a:bodyPr spcFirstLastPara="1" wrap="square" lIns="91425" tIns="91425" rIns="91425" bIns="91425" anchor="t" anchorCtr="0">
            <a:noAutofit/>
          </a:bodyPr>
          <a:lstStyle>
            <a:lvl1pPr marL="457189" lvl="0" indent="-317492" rtl="0">
              <a:spcBef>
                <a:spcPts val="0"/>
              </a:spcBef>
              <a:spcAft>
                <a:spcPts val="0"/>
              </a:spcAft>
              <a:buSzPts val="1400"/>
              <a:buChar char="●"/>
              <a:defRPr sz="1400"/>
            </a:lvl1pPr>
            <a:lvl2pPr marL="914378" lvl="1" indent="-317492" rtl="0">
              <a:spcBef>
                <a:spcPts val="1600"/>
              </a:spcBef>
              <a:spcAft>
                <a:spcPts val="0"/>
              </a:spcAft>
              <a:buSzPts val="1400"/>
              <a:buChar char="○"/>
              <a:defRPr/>
            </a:lvl2pPr>
            <a:lvl3pPr marL="1371566" lvl="2" indent="-317492" rtl="0">
              <a:spcBef>
                <a:spcPts val="1600"/>
              </a:spcBef>
              <a:spcAft>
                <a:spcPts val="0"/>
              </a:spcAft>
              <a:buSzPts val="1400"/>
              <a:buChar char="■"/>
              <a:defRPr/>
            </a:lvl3pPr>
            <a:lvl4pPr marL="1828754" lvl="3" indent="-317492" rtl="0">
              <a:spcBef>
                <a:spcPts val="1600"/>
              </a:spcBef>
              <a:spcAft>
                <a:spcPts val="0"/>
              </a:spcAft>
              <a:buSzPts val="1400"/>
              <a:buChar char="●"/>
              <a:defRPr/>
            </a:lvl4pPr>
            <a:lvl5pPr marL="2285943" lvl="4" indent="-317492" rtl="0">
              <a:spcBef>
                <a:spcPts val="1600"/>
              </a:spcBef>
              <a:spcAft>
                <a:spcPts val="0"/>
              </a:spcAft>
              <a:buSzPts val="1400"/>
              <a:buChar char="○"/>
              <a:defRPr/>
            </a:lvl5pPr>
            <a:lvl6pPr marL="2743132" lvl="5" indent="-317492" rtl="0">
              <a:spcBef>
                <a:spcPts val="1600"/>
              </a:spcBef>
              <a:spcAft>
                <a:spcPts val="0"/>
              </a:spcAft>
              <a:buSzPts val="1400"/>
              <a:buChar char="■"/>
              <a:defRPr/>
            </a:lvl6pPr>
            <a:lvl7pPr marL="3200320" lvl="6" indent="-317492" rtl="0">
              <a:spcBef>
                <a:spcPts val="1600"/>
              </a:spcBef>
              <a:spcAft>
                <a:spcPts val="0"/>
              </a:spcAft>
              <a:buSzPts val="1400"/>
              <a:buChar char="●"/>
              <a:defRPr/>
            </a:lvl7pPr>
            <a:lvl8pPr marL="3657509" lvl="7" indent="-317492" rtl="0">
              <a:spcBef>
                <a:spcPts val="1600"/>
              </a:spcBef>
              <a:spcAft>
                <a:spcPts val="0"/>
              </a:spcAft>
              <a:buSzPts val="1400"/>
              <a:buChar char="○"/>
              <a:defRPr/>
            </a:lvl8pPr>
            <a:lvl9pPr marL="4114697" lvl="8" indent="-317492" rtl="0">
              <a:spcBef>
                <a:spcPts val="1600"/>
              </a:spcBef>
              <a:spcAft>
                <a:spcPts val="1600"/>
              </a:spcAft>
              <a:buSzPts val="1400"/>
              <a:buChar char="■"/>
              <a:defRPr/>
            </a:lvl9pPr>
          </a:lstStyle>
          <a:p>
            <a:endParaRPr/>
          </a:p>
        </p:txBody>
      </p:sp>
      <p:sp>
        <p:nvSpPr>
          <p:cNvPr id="205" name="Google Shape;205;p34"/>
          <p:cNvSpPr txBox="1">
            <a:spLocks noGrp="1"/>
          </p:cNvSpPr>
          <p:nvPr>
            <p:ph type="body" idx="2"/>
          </p:nvPr>
        </p:nvSpPr>
        <p:spPr>
          <a:xfrm>
            <a:off x="4803898" y="1254525"/>
            <a:ext cx="3561900" cy="3314400"/>
          </a:xfrm>
          <a:prstGeom prst="rect">
            <a:avLst/>
          </a:prstGeom>
        </p:spPr>
        <p:txBody>
          <a:bodyPr spcFirstLastPara="1" wrap="square" lIns="91425" tIns="91425" rIns="91425" bIns="91425" anchor="t" anchorCtr="0">
            <a:noAutofit/>
          </a:bodyPr>
          <a:lstStyle>
            <a:lvl1pPr marL="457189" lvl="0" indent="-317492" rtl="0">
              <a:spcBef>
                <a:spcPts val="0"/>
              </a:spcBef>
              <a:spcAft>
                <a:spcPts val="0"/>
              </a:spcAft>
              <a:buSzPts val="1400"/>
              <a:buChar char="●"/>
              <a:defRPr sz="1400"/>
            </a:lvl1pPr>
            <a:lvl2pPr marL="914378" lvl="1" indent="-317492" rtl="0">
              <a:spcBef>
                <a:spcPts val="1600"/>
              </a:spcBef>
              <a:spcAft>
                <a:spcPts val="0"/>
              </a:spcAft>
              <a:buSzPts val="1400"/>
              <a:buChar char="○"/>
              <a:defRPr/>
            </a:lvl2pPr>
            <a:lvl3pPr marL="1371566" lvl="2" indent="-317492" rtl="0">
              <a:spcBef>
                <a:spcPts val="1600"/>
              </a:spcBef>
              <a:spcAft>
                <a:spcPts val="0"/>
              </a:spcAft>
              <a:buSzPts val="1400"/>
              <a:buChar char="■"/>
              <a:defRPr/>
            </a:lvl3pPr>
            <a:lvl4pPr marL="1828754" lvl="3" indent="-317492" rtl="0">
              <a:spcBef>
                <a:spcPts val="1600"/>
              </a:spcBef>
              <a:spcAft>
                <a:spcPts val="0"/>
              </a:spcAft>
              <a:buSzPts val="1400"/>
              <a:buChar char="●"/>
              <a:defRPr/>
            </a:lvl4pPr>
            <a:lvl5pPr marL="2285943" lvl="4" indent="-317492" rtl="0">
              <a:spcBef>
                <a:spcPts val="1600"/>
              </a:spcBef>
              <a:spcAft>
                <a:spcPts val="0"/>
              </a:spcAft>
              <a:buSzPts val="1400"/>
              <a:buChar char="○"/>
              <a:defRPr/>
            </a:lvl5pPr>
            <a:lvl6pPr marL="2743132" lvl="5" indent="-317492" rtl="0">
              <a:spcBef>
                <a:spcPts val="1600"/>
              </a:spcBef>
              <a:spcAft>
                <a:spcPts val="0"/>
              </a:spcAft>
              <a:buSzPts val="1400"/>
              <a:buChar char="■"/>
              <a:defRPr/>
            </a:lvl6pPr>
            <a:lvl7pPr marL="3200320" lvl="6" indent="-317492" rtl="0">
              <a:spcBef>
                <a:spcPts val="1600"/>
              </a:spcBef>
              <a:spcAft>
                <a:spcPts val="0"/>
              </a:spcAft>
              <a:buSzPts val="1400"/>
              <a:buChar char="●"/>
              <a:defRPr/>
            </a:lvl7pPr>
            <a:lvl8pPr marL="3657509" lvl="7" indent="-317492" rtl="0">
              <a:spcBef>
                <a:spcPts val="1600"/>
              </a:spcBef>
              <a:spcAft>
                <a:spcPts val="0"/>
              </a:spcAft>
              <a:buSzPts val="1400"/>
              <a:buChar char="○"/>
              <a:defRPr/>
            </a:lvl8pPr>
            <a:lvl9pPr marL="4114697" lvl="8" indent="-317492" rtl="0">
              <a:spcBef>
                <a:spcPts val="1600"/>
              </a:spcBef>
              <a:spcAft>
                <a:spcPts val="1600"/>
              </a:spcAft>
              <a:buSzPts val="1400"/>
              <a:buChar char="■"/>
              <a:defRPr/>
            </a:lvl9pPr>
          </a:lstStyle>
          <a:p>
            <a:endParaRPr/>
          </a:p>
        </p:txBody>
      </p:sp>
      <p:sp>
        <p:nvSpPr>
          <p:cNvPr id="206" name="Google Shape;206;p34"/>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66994649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E1A2381-B563-4F09-922B-CF4B20ADD68C}" type="datetimeFigureOut">
              <a:rPr lang="en-US" smtClean="0"/>
              <a:t>4/4/2023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416694632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1A2381-B563-4F09-922B-CF4B20ADD68C}" type="datetimeFigureOut">
              <a:rPr lang="en-US" smtClean="0"/>
              <a:t>4/4/2023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235367017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E1A2381-B563-4F09-922B-CF4B20ADD68C}" type="datetimeFigureOut">
              <a:rPr lang="en-US" smtClean="0"/>
              <a:t>4/4/2023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123522186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E1A2381-B563-4F09-922B-CF4B20ADD68C}" type="datetimeFigureOut">
              <a:rPr lang="en-US" smtClean="0"/>
              <a:t>4/4/2023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191048166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E1A2381-B563-4F09-922B-CF4B20ADD68C}" type="datetimeFigureOut">
              <a:rPr lang="en-US" smtClean="0"/>
              <a:t>4/4/2023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4388707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2"/>
        <p:cNvGrpSpPr/>
        <p:nvPr/>
      </p:nvGrpSpPr>
      <p:grpSpPr>
        <a:xfrm>
          <a:off x="0" y="0"/>
          <a:ext cx="0" cy="0"/>
          <a:chOff x="0" y="0"/>
          <a:chExt cx="0" cy="0"/>
        </a:xfrm>
      </p:grpSpPr>
      <p:sp>
        <p:nvSpPr>
          <p:cNvPr id="33" name="Google Shape;33;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400"/>
              <a:buNone/>
              <a:defRPr/>
            </a:lvl1pPr>
          </a:lstStyle>
          <a:p>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E1A2381-B563-4F09-922B-CF4B20ADD68C}" type="datetimeFigureOut">
              <a:rPr lang="en-US" smtClean="0"/>
              <a:t>4/4/2023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388872290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1A2381-B563-4F09-922B-CF4B20ADD68C}" type="datetimeFigureOut">
              <a:rPr lang="en-US" smtClean="0"/>
              <a:t>4/4/2023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378309230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0"/>
            <a:ext cx="5111751"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1A2381-B563-4F09-922B-CF4B20ADD68C}" type="datetimeFigureOut">
              <a:rPr lang="en-US" smtClean="0"/>
              <a:t>4/4/2023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118279418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1A2381-B563-4F09-922B-CF4B20ADD68C}" type="datetimeFigureOut">
              <a:rPr lang="en-US" smtClean="0"/>
              <a:t>4/4/2023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70502786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1A2381-B563-4F09-922B-CF4B20ADD68C}" type="datetimeFigureOut">
              <a:rPr lang="en-US" smtClean="0"/>
              <a:t>4/4/2023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406961746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1A2381-B563-4F09-922B-CF4B20ADD68C}" type="datetimeFigureOut">
              <a:rPr lang="en-US" smtClean="0"/>
              <a:t>4/4/2023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20106546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1002626" y="1175972"/>
            <a:ext cx="2369644" cy="23696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 name="Google Shape;10;p2"/>
          <p:cNvSpPr/>
          <p:nvPr/>
        </p:nvSpPr>
        <p:spPr>
          <a:xfrm>
            <a:off x="506351" y="849896"/>
            <a:ext cx="2369644" cy="23696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 name="Google Shape;11;p2"/>
          <p:cNvSpPr/>
          <p:nvPr/>
        </p:nvSpPr>
        <p:spPr>
          <a:xfrm flipH="1">
            <a:off x="4419294" y="10314"/>
            <a:ext cx="4725535" cy="2943187"/>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 name="Google Shape;12;p2"/>
          <p:cNvSpPr/>
          <p:nvPr/>
        </p:nvSpPr>
        <p:spPr>
          <a:xfrm flipH="1">
            <a:off x="4547057" y="-30325"/>
            <a:ext cx="4624894" cy="2878584"/>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3" name="Google Shape;13;p2"/>
          <p:cNvGrpSpPr/>
          <p:nvPr/>
        </p:nvGrpSpPr>
        <p:grpSpPr>
          <a:xfrm rot="10800000" flipH="1">
            <a:off x="11" y="1666969"/>
            <a:ext cx="10175022" cy="3480512"/>
            <a:chOff x="1367050" y="3059225"/>
            <a:chExt cx="1407100" cy="848450"/>
          </a:xfrm>
        </p:grpSpPr>
        <p:sp>
          <p:nvSpPr>
            <p:cNvPr id="14" name="Google Shape;14;p2"/>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 name="Google Shape;15;p2"/>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6" name="Google Shape;16;p2"/>
          <p:cNvSpPr txBox="1">
            <a:spLocks noGrp="1"/>
          </p:cNvSpPr>
          <p:nvPr>
            <p:ph type="ctrTitle"/>
          </p:nvPr>
        </p:nvSpPr>
        <p:spPr>
          <a:xfrm>
            <a:off x="619050" y="2590575"/>
            <a:ext cx="3657600" cy="14265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sz="4000"/>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a:endParaRPr/>
          </a:p>
        </p:txBody>
      </p:sp>
      <p:sp>
        <p:nvSpPr>
          <p:cNvPr id="17" name="Google Shape;17;p2"/>
          <p:cNvSpPr txBox="1">
            <a:spLocks noGrp="1"/>
          </p:cNvSpPr>
          <p:nvPr>
            <p:ph type="subTitle" idx="1"/>
          </p:nvPr>
        </p:nvSpPr>
        <p:spPr>
          <a:xfrm>
            <a:off x="619050" y="3889425"/>
            <a:ext cx="3657600" cy="56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angolin"/>
              <a:buNone/>
              <a:defRPr sz="2400">
                <a:latin typeface="Pangolin"/>
                <a:ea typeface="Pangolin"/>
                <a:cs typeface="Pangolin"/>
                <a:sym typeface="Pangolin"/>
              </a:defRPr>
            </a:lvl1pPr>
            <a:lvl2pPr lvl="1" rtl="0">
              <a:lnSpc>
                <a:spcPct val="100000"/>
              </a:lnSpc>
              <a:spcBef>
                <a:spcPts val="0"/>
              </a:spcBef>
              <a:spcAft>
                <a:spcPts val="0"/>
              </a:spcAft>
              <a:buSzPts val="2800"/>
              <a:buFont typeface="Pangolin"/>
              <a:buNone/>
              <a:defRPr sz="2800">
                <a:latin typeface="Pangolin"/>
                <a:ea typeface="Pangolin"/>
                <a:cs typeface="Pangolin"/>
                <a:sym typeface="Pangolin"/>
              </a:defRPr>
            </a:lvl2pPr>
            <a:lvl3pPr lvl="2" rtl="0">
              <a:lnSpc>
                <a:spcPct val="100000"/>
              </a:lnSpc>
              <a:spcBef>
                <a:spcPts val="0"/>
              </a:spcBef>
              <a:spcAft>
                <a:spcPts val="0"/>
              </a:spcAft>
              <a:buSzPts val="2800"/>
              <a:buFont typeface="Pangolin"/>
              <a:buNone/>
              <a:defRPr sz="2800">
                <a:latin typeface="Pangolin"/>
                <a:ea typeface="Pangolin"/>
                <a:cs typeface="Pangolin"/>
                <a:sym typeface="Pangolin"/>
              </a:defRPr>
            </a:lvl3pPr>
            <a:lvl4pPr lvl="3" rtl="0">
              <a:lnSpc>
                <a:spcPct val="100000"/>
              </a:lnSpc>
              <a:spcBef>
                <a:spcPts val="0"/>
              </a:spcBef>
              <a:spcAft>
                <a:spcPts val="0"/>
              </a:spcAft>
              <a:buSzPts val="2800"/>
              <a:buFont typeface="Pangolin"/>
              <a:buNone/>
              <a:defRPr sz="2800">
                <a:latin typeface="Pangolin"/>
                <a:ea typeface="Pangolin"/>
                <a:cs typeface="Pangolin"/>
                <a:sym typeface="Pangolin"/>
              </a:defRPr>
            </a:lvl4pPr>
            <a:lvl5pPr lvl="4" rtl="0">
              <a:lnSpc>
                <a:spcPct val="100000"/>
              </a:lnSpc>
              <a:spcBef>
                <a:spcPts val="0"/>
              </a:spcBef>
              <a:spcAft>
                <a:spcPts val="0"/>
              </a:spcAft>
              <a:buSzPts val="2800"/>
              <a:buFont typeface="Pangolin"/>
              <a:buNone/>
              <a:defRPr sz="2800">
                <a:latin typeface="Pangolin"/>
                <a:ea typeface="Pangolin"/>
                <a:cs typeface="Pangolin"/>
                <a:sym typeface="Pangolin"/>
              </a:defRPr>
            </a:lvl5pPr>
            <a:lvl6pPr lvl="5" rtl="0">
              <a:lnSpc>
                <a:spcPct val="100000"/>
              </a:lnSpc>
              <a:spcBef>
                <a:spcPts val="0"/>
              </a:spcBef>
              <a:spcAft>
                <a:spcPts val="0"/>
              </a:spcAft>
              <a:buSzPts val="2800"/>
              <a:buFont typeface="Pangolin"/>
              <a:buNone/>
              <a:defRPr sz="2800">
                <a:latin typeface="Pangolin"/>
                <a:ea typeface="Pangolin"/>
                <a:cs typeface="Pangolin"/>
                <a:sym typeface="Pangolin"/>
              </a:defRPr>
            </a:lvl6pPr>
            <a:lvl7pPr lvl="6" rtl="0">
              <a:lnSpc>
                <a:spcPct val="100000"/>
              </a:lnSpc>
              <a:spcBef>
                <a:spcPts val="0"/>
              </a:spcBef>
              <a:spcAft>
                <a:spcPts val="0"/>
              </a:spcAft>
              <a:buSzPts val="2800"/>
              <a:buFont typeface="Pangolin"/>
              <a:buNone/>
              <a:defRPr sz="2800">
                <a:latin typeface="Pangolin"/>
                <a:ea typeface="Pangolin"/>
                <a:cs typeface="Pangolin"/>
                <a:sym typeface="Pangolin"/>
              </a:defRPr>
            </a:lvl7pPr>
            <a:lvl8pPr lvl="7" rtl="0">
              <a:lnSpc>
                <a:spcPct val="100000"/>
              </a:lnSpc>
              <a:spcBef>
                <a:spcPts val="0"/>
              </a:spcBef>
              <a:spcAft>
                <a:spcPts val="0"/>
              </a:spcAft>
              <a:buSzPts val="2800"/>
              <a:buFont typeface="Pangolin"/>
              <a:buNone/>
              <a:defRPr sz="2800">
                <a:latin typeface="Pangolin"/>
                <a:ea typeface="Pangolin"/>
                <a:cs typeface="Pangolin"/>
                <a:sym typeface="Pangolin"/>
              </a:defRPr>
            </a:lvl8pPr>
            <a:lvl9pPr lvl="8" rtl="0">
              <a:lnSpc>
                <a:spcPct val="100000"/>
              </a:lnSpc>
              <a:spcBef>
                <a:spcPts val="0"/>
              </a:spcBef>
              <a:spcAft>
                <a:spcPts val="0"/>
              </a:spcAft>
              <a:buSzPts val="2800"/>
              <a:buFont typeface="Pangolin"/>
              <a:buNone/>
              <a:defRPr sz="2800">
                <a:latin typeface="Pangolin"/>
                <a:ea typeface="Pangolin"/>
                <a:cs typeface="Pangolin"/>
                <a:sym typeface="Pangolin"/>
              </a:defRPr>
            </a:lvl9pPr>
          </a:lstStyle>
          <a:p>
            <a:endParaRPr/>
          </a:p>
        </p:txBody>
      </p:sp>
    </p:spTree>
    <p:extLst>
      <p:ext uri="{BB962C8B-B14F-4D97-AF65-F5344CB8AC3E}">
        <p14:creationId xmlns:p14="http://schemas.microsoft.com/office/powerpoint/2010/main" val="376332788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8"/>
        <p:cNvGrpSpPr/>
        <p:nvPr/>
      </p:nvGrpSpPr>
      <p:grpSpPr>
        <a:xfrm>
          <a:off x="0" y="0"/>
          <a:ext cx="0" cy="0"/>
          <a:chOff x="0" y="0"/>
          <a:chExt cx="0" cy="0"/>
        </a:xfrm>
      </p:grpSpPr>
      <p:grpSp>
        <p:nvGrpSpPr>
          <p:cNvPr id="19" name="Google Shape;19;p3"/>
          <p:cNvGrpSpPr/>
          <p:nvPr/>
        </p:nvGrpSpPr>
        <p:grpSpPr>
          <a:xfrm>
            <a:off x="-25" y="2473469"/>
            <a:ext cx="9144000" cy="2669671"/>
            <a:chOff x="-25" y="1390650"/>
            <a:chExt cx="9144000" cy="3752700"/>
          </a:xfrm>
        </p:grpSpPr>
        <p:sp>
          <p:nvSpPr>
            <p:cNvPr id="20" name="Google Shape;20;p3"/>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 name="Google Shape;21;p3"/>
            <p:cNvSpPr/>
            <p:nvPr/>
          </p:nvSpPr>
          <p:spPr>
            <a:xfrm>
              <a:off x="-25" y="4210050"/>
              <a:ext cx="9144000" cy="9333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2" name="Google Shape;22;p3"/>
          <p:cNvSpPr txBox="1">
            <a:spLocks noGrp="1"/>
          </p:cNvSpPr>
          <p:nvPr>
            <p:ph type="title"/>
          </p:nvPr>
        </p:nvSpPr>
        <p:spPr>
          <a:xfrm>
            <a:off x="1885200" y="3258300"/>
            <a:ext cx="5376600" cy="612600"/>
          </a:xfrm>
          <a:prstGeom prst="rect">
            <a:avLst/>
          </a:prstGeom>
        </p:spPr>
        <p:txBody>
          <a:bodyPr spcFirstLastPara="1" wrap="square" lIns="91425" tIns="91425" rIns="91425" bIns="91425" anchor="b" anchorCtr="0">
            <a:noAutofit/>
          </a:bodyPr>
          <a:lstStyle>
            <a:lvl1pPr lvl="0" algn="ctr">
              <a:spcBef>
                <a:spcPts val="0"/>
              </a:spcBef>
              <a:spcAft>
                <a:spcPts val="0"/>
              </a:spcAft>
              <a:buSzPts val="4000"/>
              <a:buNone/>
              <a:defRPr sz="4000"/>
            </a:lvl1pPr>
            <a:lvl2pPr lvl="1" algn="ctr">
              <a:spcBef>
                <a:spcPts val="0"/>
              </a:spcBef>
              <a:spcAft>
                <a:spcPts val="0"/>
              </a:spcAft>
              <a:buSzPts val="4000"/>
              <a:buNone/>
              <a:defRPr sz="4000"/>
            </a:lvl2pPr>
            <a:lvl3pPr lvl="2" algn="ctr">
              <a:spcBef>
                <a:spcPts val="0"/>
              </a:spcBef>
              <a:spcAft>
                <a:spcPts val="0"/>
              </a:spcAft>
              <a:buSzPts val="4000"/>
              <a:buNone/>
              <a:defRPr sz="4000"/>
            </a:lvl3pPr>
            <a:lvl4pPr lvl="3" algn="ctr">
              <a:spcBef>
                <a:spcPts val="0"/>
              </a:spcBef>
              <a:spcAft>
                <a:spcPts val="0"/>
              </a:spcAft>
              <a:buSzPts val="4000"/>
              <a:buNone/>
              <a:defRPr sz="4000"/>
            </a:lvl4pPr>
            <a:lvl5pPr lvl="4" algn="ctr">
              <a:spcBef>
                <a:spcPts val="0"/>
              </a:spcBef>
              <a:spcAft>
                <a:spcPts val="0"/>
              </a:spcAft>
              <a:buSzPts val="4000"/>
              <a:buNone/>
              <a:defRPr sz="4000"/>
            </a:lvl5pPr>
            <a:lvl6pPr lvl="5" algn="ctr">
              <a:spcBef>
                <a:spcPts val="0"/>
              </a:spcBef>
              <a:spcAft>
                <a:spcPts val="0"/>
              </a:spcAft>
              <a:buSzPts val="4000"/>
              <a:buNone/>
              <a:defRPr sz="4000"/>
            </a:lvl6pPr>
            <a:lvl7pPr lvl="6" algn="ctr">
              <a:spcBef>
                <a:spcPts val="0"/>
              </a:spcBef>
              <a:spcAft>
                <a:spcPts val="0"/>
              </a:spcAft>
              <a:buSzPts val="4000"/>
              <a:buNone/>
              <a:defRPr sz="4000"/>
            </a:lvl7pPr>
            <a:lvl8pPr lvl="7" algn="ctr">
              <a:spcBef>
                <a:spcPts val="0"/>
              </a:spcBef>
              <a:spcAft>
                <a:spcPts val="0"/>
              </a:spcAft>
              <a:buSzPts val="4000"/>
              <a:buNone/>
              <a:defRPr sz="4000"/>
            </a:lvl8pPr>
            <a:lvl9pPr lvl="8" algn="ctr">
              <a:spcBef>
                <a:spcPts val="0"/>
              </a:spcBef>
              <a:spcAft>
                <a:spcPts val="0"/>
              </a:spcAft>
              <a:buSzPts val="4000"/>
              <a:buNone/>
              <a:defRPr sz="4000"/>
            </a:lvl9pPr>
          </a:lstStyle>
          <a:p>
            <a:endParaRPr/>
          </a:p>
        </p:txBody>
      </p:sp>
      <p:sp>
        <p:nvSpPr>
          <p:cNvPr id="23" name="Google Shape;23;p3"/>
          <p:cNvSpPr txBox="1">
            <a:spLocks noGrp="1"/>
          </p:cNvSpPr>
          <p:nvPr>
            <p:ph type="subTitle" idx="1"/>
          </p:nvPr>
        </p:nvSpPr>
        <p:spPr>
          <a:xfrm>
            <a:off x="1885200" y="3836918"/>
            <a:ext cx="5376600" cy="72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24" name="Google Shape;24;p3"/>
          <p:cNvSpPr txBox="1">
            <a:spLocks noGrp="1"/>
          </p:cNvSpPr>
          <p:nvPr>
            <p:ph type="title" idx="2" hasCustomPrompt="1"/>
          </p:nvPr>
        </p:nvSpPr>
        <p:spPr>
          <a:xfrm>
            <a:off x="1824819" y="533375"/>
            <a:ext cx="749700" cy="57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Tree>
    <p:extLst>
      <p:ext uri="{BB962C8B-B14F-4D97-AF65-F5344CB8AC3E}">
        <p14:creationId xmlns:p14="http://schemas.microsoft.com/office/powerpoint/2010/main" val="79589951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
        <p:cNvGrpSpPr/>
        <p:nvPr/>
      </p:nvGrpSpPr>
      <p:grpSpPr>
        <a:xfrm>
          <a:off x="0" y="0"/>
          <a:ext cx="0" cy="0"/>
          <a:chOff x="0" y="0"/>
          <a:chExt cx="0" cy="0"/>
        </a:xfrm>
      </p:grpSpPr>
      <p:sp>
        <p:nvSpPr>
          <p:cNvPr id="26" name="Google Shape;26;p4"/>
          <p:cNvSpPr/>
          <p:nvPr/>
        </p:nvSpPr>
        <p:spPr>
          <a:xfrm rot="10800000">
            <a:off x="7543794" y="4385848"/>
            <a:ext cx="1600206" cy="776702"/>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 name="Google Shape;27;p4"/>
          <p:cNvSpPr/>
          <p:nvPr/>
        </p:nvSpPr>
        <p:spPr>
          <a:xfrm rot="10800000">
            <a:off x="7" y="6"/>
            <a:ext cx="2478918" cy="800095"/>
          </a:xfrm>
          <a:custGeom>
            <a:avLst/>
            <a:gdLst/>
            <a:ahLst/>
            <a:cxnLst/>
            <a:rect l="l" t="t" r="r" b="b"/>
            <a:pathLst>
              <a:path w="36002" h="11620" extrusionOk="0">
                <a:moveTo>
                  <a:pt x="36002" y="0"/>
                </a:moveTo>
                <a:cubicBezTo>
                  <a:pt x="34719" y="223"/>
                  <a:pt x="33463" y="865"/>
                  <a:pt x="32375" y="1632"/>
                </a:cubicBezTo>
                <a:cubicBezTo>
                  <a:pt x="30729" y="2818"/>
                  <a:pt x="29334" y="4338"/>
                  <a:pt x="27688" y="5538"/>
                </a:cubicBezTo>
                <a:cubicBezTo>
                  <a:pt x="25164" y="7393"/>
                  <a:pt x="22039" y="8439"/>
                  <a:pt x="18887" y="8467"/>
                </a:cubicBezTo>
                <a:cubicBezTo>
                  <a:pt x="18805" y="8468"/>
                  <a:pt x="18723" y="8469"/>
                  <a:pt x="18641" y="8469"/>
                </a:cubicBezTo>
                <a:cubicBezTo>
                  <a:pt x="16159" y="8469"/>
                  <a:pt x="13715" y="7869"/>
                  <a:pt x="11271" y="7504"/>
                </a:cubicBezTo>
                <a:cubicBezTo>
                  <a:pt x="10215" y="7354"/>
                  <a:pt x="9136" y="7249"/>
                  <a:pt x="8065" y="7249"/>
                </a:cubicBezTo>
                <a:cubicBezTo>
                  <a:pt x="6561" y="7249"/>
                  <a:pt x="5074" y="7456"/>
                  <a:pt x="3697" y="8035"/>
                </a:cubicBezTo>
                <a:cubicBezTo>
                  <a:pt x="2079" y="8718"/>
                  <a:pt x="670" y="10043"/>
                  <a:pt x="0" y="11619"/>
                </a:cubicBezTo>
                <a:lnTo>
                  <a:pt x="36002" y="11619"/>
                </a:lnTo>
                <a:lnTo>
                  <a:pt x="360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 name="Google Shape;28;p4"/>
          <p:cNvSpPr/>
          <p:nvPr/>
        </p:nvSpPr>
        <p:spPr>
          <a:xfrm rot="10800000">
            <a:off x="-19040" y="-38087"/>
            <a:ext cx="2421765" cy="736563"/>
          </a:xfrm>
          <a:custGeom>
            <a:avLst/>
            <a:gdLst/>
            <a:ahLst/>
            <a:cxnLst/>
            <a:rect l="l" t="t" r="r" b="b"/>
            <a:pathLst>
              <a:path w="36002" h="11620" extrusionOk="0">
                <a:moveTo>
                  <a:pt x="36002" y="0"/>
                </a:moveTo>
                <a:cubicBezTo>
                  <a:pt x="34719" y="223"/>
                  <a:pt x="33463" y="865"/>
                  <a:pt x="32375" y="1632"/>
                </a:cubicBezTo>
                <a:cubicBezTo>
                  <a:pt x="30729" y="2818"/>
                  <a:pt x="29334" y="4338"/>
                  <a:pt x="27688" y="5538"/>
                </a:cubicBezTo>
                <a:cubicBezTo>
                  <a:pt x="25164" y="7393"/>
                  <a:pt x="22039" y="8439"/>
                  <a:pt x="18887" y="8467"/>
                </a:cubicBezTo>
                <a:cubicBezTo>
                  <a:pt x="18805" y="8468"/>
                  <a:pt x="18723" y="8469"/>
                  <a:pt x="18641" y="8469"/>
                </a:cubicBezTo>
                <a:cubicBezTo>
                  <a:pt x="16159" y="8469"/>
                  <a:pt x="13715" y="7869"/>
                  <a:pt x="11271" y="7504"/>
                </a:cubicBezTo>
                <a:cubicBezTo>
                  <a:pt x="10215" y="7354"/>
                  <a:pt x="9136" y="7249"/>
                  <a:pt x="8065" y="7249"/>
                </a:cubicBezTo>
                <a:cubicBezTo>
                  <a:pt x="6561" y="7249"/>
                  <a:pt x="5074" y="7456"/>
                  <a:pt x="3697" y="8035"/>
                </a:cubicBezTo>
                <a:cubicBezTo>
                  <a:pt x="2079" y="8718"/>
                  <a:pt x="670" y="10043"/>
                  <a:pt x="0" y="11619"/>
                </a:cubicBezTo>
                <a:lnTo>
                  <a:pt x="36002" y="11619"/>
                </a:lnTo>
                <a:lnTo>
                  <a:pt x="36002" y="0"/>
                </a:lnTo>
                <a:close/>
              </a:path>
            </a:pathLst>
          </a:custGeom>
          <a:noFill/>
          <a:ln w="28575" cap="flat" cmpd="sng">
            <a:solidFill>
              <a:schemeClr val="accen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 name="Google Shape;29;p4"/>
          <p:cNvSpPr txBox="1">
            <a:spLocks noGrp="1"/>
          </p:cNvSpPr>
          <p:nvPr>
            <p:ph type="title"/>
          </p:nvPr>
        </p:nvSpPr>
        <p:spPr>
          <a:xfrm>
            <a:off x="713100" y="445025"/>
            <a:ext cx="77178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0" name="Google Shape;30;p4"/>
          <p:cNvSpPr txBox="1">
            <a:spLocks noGrp="1"/>
          </p:cNvSpPr>
          <p:nvPr>
            <p:ph type="body" idx="1"/>
          </p:nvPr>
        </p:nvSpPr>
        <p:spPr>
          <a:xfrm>
            <a:off x="713100" y="1017725"/>
            <a:ext cx="7717800" cy="3416400"/>
          </a:xfrm>
          <a:prstGeom prst="rect">
            <a:avLst/>
          </a:prstGeom>
        </p:spPr>
        <p:txBody>
          <a:bodyPr spcFirstLastPara="1" wrap="square" lIns="91425" tIns="91425" rIns="91425" bIns="91425" anchor="t" anchorCtr="0">
            <a:noAutofit/>
          </a:bodyPr>
          <a:lstStyle>
            <a:lvl1pPr marL="457189" lvl="0" indent="-304793">
              <a:spcBef>
                <a:spcPts val="0"/>
              </a:spcBef>
              <a:spcAft>
                <a:spcPts val="0"/>
              </a:spcAft>
              <a:buClr>
                <a:srgbClr val="434343"/>
              </a:buClr>
              <a:buSzPts val="1200"/>
              <a:buAutoNum type="arabicPeriod"/>
              <a:defRPr sz="1200"/>
            </a:lvl1pPr>
            <a:lvl2pPr marL="914378" lvl="1" indent="-304793">
              <a:spcBef>
                <a:spcPts val="0"/>
              </a:spcBef>
              <a:spcAft>
                <a:spcPts val="0"/>
              </a:spcAft>
              <a:buClr>
                <a:srgbClr val="434343"/>
              </a:buClr>
              <a:buSzPts val="1200"/>
              <a:buFont typeface="Roboto Condensed Light"/>
              <a:buAutoNum type="alphaLcPeriod"/>
              <a:defRPr/>
            </a:lvl2pPr>
            <a:lvl3pPr marL="1371566" lvl="2" indent="-304793">
              <a:spcBef>
                <a:spcPts val="0"/>
              </a:spcBef>
              <a:spcAft>
                <a:spcPts val="0"/>
              </a:spcAft>
              <a:buClr>
                <a:srgbClr val="434343"/>
              </a:buClr>
              <a:buSzPts val="1200"/>
              <a:buFont typeface="Roboto Condensed Light"/>
              <a:buAutoNum type="romanLcPeriod"/>
              <a:defRPr/>
            </a:lvl3pPr>
            <a:lvl4pPr marL="1828754" lvl="3" indent="-304793">
              <a:spcBef>
                <a:spcPts val="0"/>
              </a:spcBef>
              <a:spcAft>
                <a:spcPts val="0"/>
              </a:spcAft>
              <a:buClr>
                <a:srgbClr val="434343"/>
              </a:buClr>
              <a:buSzPts val="1200"/>
              <a:buFont typeface="Roboto Condensed Light"/>
              <a:buAutoNum type="arabicPeriod"/>
              <a:defRPr/>
            </a:lvl4pPr>
            <a:lvl5pPr marL="2285943" lvl="4" indent="-304793">
              <a:spcBef>
                <a:spcPts val="0"/>
              </a:spcBef>
              <a:spcAft>
                <a:spcPts val="0"/>
              </a:spcAft>
              <a:buClr>
                <a:srgbClr val="434343"/>
              </a:buClr>
              <a:buSzPts val="1200"/>
              <a:buFont typeface="Roboto Condensed Light"/>
              <a:buAutoNum type="alphaLcPeriod"/>
              <a:defRPr/>
            </a:lvl5pPr>
            <a:lvl6pPr marL="2743132" lvl="5" indent="-304793">
              <a:spcBef>
                <a:spcPts val="0"/>
              </a:spcBef>
              <a:spcAft>
                <a:spcPts val="0"/>
              </a:spcAft>
              <a:buClr>
                <a:srgbClr val="434343"/>
              </a:buClr>
              <a:buSzPts val="1200"/>
              <a:buFont typeface="Roboto Condensed Light"/>
              <a:buAutoNum type="romanLcPeriod"/>
              <a:defRPr/>
            </a:lvl6pPr>
            <a:lvl7pPr marL="3200320" lvl="6" indent="-304793">
              <a:spcBef>
                <a:spcPts val="0"/>
              </a:spcBef>
              <a:spcAft>
                <a:spcPts val="0"/>
              </a:spcAft>
              <a:buClr>
                <a:srgbClr val="434343"/>
              </a:buClr>
              <a:buSzPts val="1200"/>
              <a:buFont typeface="Roboto Condensed Light"/>
              <a:buAutoNum type="arabicPeriod"/>
              <a:defRPr/>
            </a:lvl7pPr>
            <a:lvl8pPr marL="3657509" lvl="7" indent="-304793">
              <a:spcBef>
                <a:spcPts val="0"/>
              </a:spcBef>
              <a:spcAft>
                <a:spcPts val="0"/>
              </a:spcAft>
              <a:buClr>
                <a:srgbClr val="434343"/>
              </a:buClr>
              <a:buSzPts val="1200"/>
              <a:buFont typeface="Roboto Condensed Light"/>
              <a:buAutoNum type="alphaLcPeriod"/>
              <a:defRPr/>
            </a:lvl8pPr>
            <a:lvl9pPr marL="4114697" lvl="8" indent="-304793">
              <a:spcBef>
                <a:spcPts val="0"/>
              </a:spcBef>
              <a:spcAft>
                <a:spcPts val="0"/>
              </a:spcAft>
              <a:buClr>
                <a:srgbClr val="434343"/>
              </a:buClr>
              <a:buSzPts val="1200"/>
              <a:buFont typeface="Roboto Condensed Light"/>
              <a:buAutoNum type="romanLcPeriod"/>
              <a:defRPr/>
            </a:lvl9pPr>
          </a:lstStyle>
          <a:p>
            <a:endParaRPr/>
          </a:p>
        </p:txBody>
      </p:sp>
    </p:spTree>
    <p:extLst>
      <p:ext uri="{BB962C8B-B14F-4D97-AF65-F5344CB8AC3E}">
        <p14:creationId xmlns:p14="http://schemas.microsoft.com/office/powerpoint/2010/main" val="214925066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1"/>
        <p:cNvGrpSpPr/>
        <p:nvPr/>
      </p:nvGrpSpPr>
      <p:grpSpPr>
        <a:xfrm>
          <a:off x="0" y="0"/>
          <a:ext cx="0" cy="0"/>
          <a:chOff x="0" y="0"/>
          <a:chExt cx="0" cy="0"/>
        </a:xfrm>
      </p:grpSpPr>
      <p:grpSp>
        <p:nvGrpSpPr>
          <p:cNvPr id="32" name="Google Shape;32;p5"/>
          <p:cNvGrpSpPr/>
          <p:nvPr/>
        </p:nvGrpSpPr>
        <p:grpSpPr>
          <a:xfrm>
            <a:off x="-25" y="1390650"/>
            <a:ext cx="9144000" cy="3752700"/>
            <a:chOff x="-25" y="1390650"/>
            <a:chExt cx="9144000" cy="3752700"/>
          </a:xfrm>
        </p:grpSpPr>
        <p:sp>
          <p:nvSpPr>
            <p:cNvPr id="33" name="Google Shape;33;p5"/>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 name="Google Shape;34;p5"/>
            <p:cNvSpPr/>
            <p:nvPr/>
          </p:nvSpPr>
          <p:spPr>
            <a:xfrm>
              <a:off x="-25" y="4210050"/>
              <a:ext cx="9144000" cy="9333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5" name="Google Shape;35;p5"/>
          <p:cNvSpPr/>
          <p:nvPr/>
        </p:nvSpPr>
        <p:spPr>
          <a:xfrm rot="-688733">
            <a:off x="5453359" y="4569571"/>
            <a:ext cx="3692609" cy="351392"/>
          </a:xfrm>
          <a:custGeom>
            <a:avLst/>
            <a:gdLst/>
            <a:ahLst/>
            <a:cxnLst/>
            <a:rect l="l" t="t" r="r" b="b"/>
            <a:pathLst>
              <a:path w="17896" h="1703" fill="none" extrusionOk="0">
                <a:moveTo>
                  <a:pt x="17896" y="1465"/>
                </a:moveTo>
                <a:cubicBezTo>
                  <a:pt x="17622" y="762"/>
                  <a:pt x="17229" y="36"/>
                  <a:pt x="16776" y="24"/>
                </a:cubicBezTo>
                <a:cubicBezTo>
                  <a:pt x="16205" y="0"/>
                  <a:pt x="16074" y="1084"/>
                  <a:pt x="15360" y="1274"/>
                </a:cubicBezTo>
                <a:cubicBezTo>
                  <a:pt x="14550" y="1489"/>
                  <a:pt x="14240" y="274"/>
                  <a:pt x="13359" y="453"/>
                </a:cubicBezTo>
                <a:cubicBezTo>
                  <a:pt x="12621" y="596"/>
                  <a:pt x="12574" y="1524"/>
                  <a:pt x="11907" y="1572"/>
                </a:cubicBezTo>
                <a:cubicBezTo>
                  <a:pt x="11145" y="1632"/>
                  <a:pt x="10966" y="465"/>
                  <a:pt x="10157" y="393"/>
                </a:cubicBezTo>
                <a:cubicBezTo>
                  <a:pt x="9323" y="322"/>
                  <a:pt x="9192" y="1465"/>
                  <a:pt x="8275" y="1572"/>
                </a:cubicBezTo>
                <a:cubicBezTo>
                  <a:pt x="7240" y="1703"/>
                  <a:pt x="6978" y="274"/>
                  <a:pt x="5870" y="322"/>
                </a:cubicBezTo>
                <a:cubicBezTo>
                  <a:pt x="4882" y="358"/>
                  <a:pt x="4751" y="1489"/>
                  <a:pt x="3822" y="1429"/>
                </a:cubicBezTo>
                <a:cubicBezTo>
                  <a:pt x="2918" y="1382"/>
                  <a:pt x="2679" y="227"/>
                  <a:pt x="1739" y="131"/>
                </a:cubicBezTo>
                <a:cubicBezTo>
                  <a:pt x="1060" y="48"/>
                  <a:pt x="393" y="691"/>
                  <a:pt x="1" y="1131"/>
                </a:cubicBezTo>
              </a:path>
            </a:pathLst>
          </a:custGeom>
          <a:noFill/>
          <a:ln w="38100" cap="flat" cmpd="sng">
            <a:solidFill>
              <a:schemeClr val="lt1"/>
            </a:solidFill>
            <a:prstDash val="dash"/>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 name="Google Shape;36;p5"/>
          <p:cNvSpPr txBox="1">
            <a:spLocks noGrp="1"/>
          </p:cNvSpPr>
          <p:nvPr>
            <p:ph type="title"/>
          </p:nvPr>
        </p:nvSpPr>
        <p:spPr>
          <a:xfrm>
            <a:off x="713100" y="445025"/>
            <a:ext cx="77178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7" name="Google Shape;37;p5"/>
          <p:cNvSpPr txBox="1">
            <a:spLocks noGrp="1"/>
          </p:cNvSpPr>
          <p:nvPr>
            <p:ph type="subTitle" idx="1"/>
          </p:nvPr>
        </p:nvSpPr>
        <p:spPr>
          <a:xfrm>
            <a:off x="1049732" y="1833761"/>
            <a:ext cx="2808000" cy="448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angolin"/>
              <a:buNone/>
              <a:defRPr sz="1800" b="1">
                <a:latin typeface="Pangolin"/>
                <a:ea typeface="Pangolin"/>
                <a:cs typeface="Pangolin"/>
                <a:sym typeface="Pangolin"/>
              </a:defRPr>
            </a:lvl1pPr>
            <a:lvl2pPr lvl="1" algn="ctr" rtl="0">
              <a:spcBef>
                <a:spcPts val="0"/>
              </a:spcBef>
              <a:spcAft>
                <a:spcPts val="0"/>
              </a:spcAft>
              <a:buSzPts val="1800"/>
              <a:buNone/>
              <a:defRPr sz="1800" b="1"/>
            </a:lvl2pPr>
            <a:lvl3pPr lvl="2" algn="ctr" rtl="0">
              <a:spcBef>
                <a:spcPts val="0"/>
              </a:spcBef>
              <a:spcAft>
                <a:spcPts val="0"/>
              </a:spcAft>
              <a:buSzPts val="1800"/>
              <a:buNone/>
              <a:defRPr sz="1800" b="1"/>
            </a:lvl3pPr>
            <a:lvl4pPr lvl="3" algn="ctr" rtl="0">
              <a:spcBef>
                <a:spcPts val="0"/>
              </a:spcBef>
              <a:spcAft>
                <a:spcPts val="0"/>
              </a:spcAft>
              <a:buSzPts val="1800"/>
              <a:buNone/>
              <a:defRPr sz="1800" b="1"/>
            </a:lvl4pPr>
            <a:lvl5pPr lvl="4" algn="ctr" rtl="0">
              <a:spcBef>
                <a:spcPts val="0"/>
              </a:spcBef>
              <a:spcAft>
                <a:spcPts val="0"/>
              </a:spcAft>
              <a:buSzPts val="1800"/>
              <a:buNone/>
              <a:defRPr sz="1800" b="1"/>
            </a:lvl5pPr>
            <a:lvl6pPr lvl="5" algn="ctr" rtl="0">
              <a:spcBef>
                <a:spcPts val="0"/>
              </a:spcBef>
              <a:spcAft>
                <a:spcPts val="0"/>
              </a:spcAft>
              <a:buSzPts val="1800"/>
              <a:buNone/>
              <a:defRPr sz="1800" b="1"/>
            </a:lvl6pPr>
            <a:lvl7pPr lvl="6" algn="ctr" rtl="0">
              <a:spcBef>
                <a:spcPts val="0"/>
              </a:spcBef>
              <a:spcAft>
                <a:spcPts val="0"/>
              </a:spcAft>
              <a:buSzPts val="1800"/>
              <a:buNone/>
              <a:defRPr sz="1800" b="1"/>
            </a:lvl7pPr>
            <a:lvl8pPr lvl="7" algn="ctr" rtl="0">
              <a:spcBef>
                <a:spcPts val="0"/>
              </a:spcBef>
              <a:spcAft>
                <a:spcPts val="0"/>
              </a:spcAft>
              <a:buSzPts val="1800"/>
              <a:buNone/>
              <a:defRPr sz="1800" b="1"/>
            </a:lvl8pPr>
            <a:lvl9pPr lvl="8" algn="ctr" rtl="0">
              <a:spcBef>
                <a:spcPts val="0"/>
              </a:spcBef>
              <a:spcAft>
                <a:spcPts val="0"/>
              </a:spcAft>
              <a:buSzPts val="1800"/>
              <a:buNone/>
              <a:defRPr sz="1800" b="1"/>
            </a:lvl9pPr>
          </a:lstStyle>
          <a:p>
            <a:endParaRPr/>
          </a:p>
        </p:txBody>
      </p:sp>
      <p:sp>
        <p:nvSpPr>
          <p:cNvPr id="38" name="Google Shape;38;p5"/>
          <p:cNvSpPr txBox="1">
            <a:spLocks noGrp="1"/>
          </p:cNvSpPr>
          <p:nvPr>
            <p:ph type="subTitle" idx="2"/>
          </p:nvPr>
        </p:nvSpPr>
        <p:spPr>
          <a:xfrm>
            <a:off x="1050613" y="2184217"/>
            <a:ext cx="2807100" cy="1206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39" name="Google Shape;39;p5"/>
          <p:cNvSpPr txBox="1">
            <a:spLocks noGrp="1"/>
          </p:cNvSpPr>
          <p:nvPr>
            <p:ph type="subTitle" idx="3"/>
          </p:nvPr>
        </p:nvSpPr>
        <p:spPr>
          <a:xfrm>
            <a:off x="5286225" y="1833761"/>
            <a:ext cx="2808000" cy="448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angolin"/>
              <a:buNone/>
              <a:defRPr sz="1800" b="1">
                <a:latin typeface="Pangolin"/>
                <a:ea typeface="Pangolin"/>
                <a:cs typeface="Pangolin"/>
                <a:sym typeface="Pangolin"/>
              </a:defRPr>
            </a:lvl1pPr>
            <a:lvl2pPr lvl="1" algn="ctr" rtl="0">
              <a:spcBef>
                <a:spcPts val="0"/>
              </a:spcBef>
              <a:spcAft>
                <a:spcPts val="0"/>
              </a:spcAft>
              <a:buSzPts val="1800"/>
              <a:buNone/>
              <a:defRPr sz="1800" b="1"/>
            </a:lvl2pPr>
            <a:lvl3pPr lvl="2" algn="ctr" rtl="0">
              <a:spcBef>
                <a:spcPts val="0"/>
              </a:spcBef>
              <a:spcAft>
                <a:spcPts val="0"/>
              </a:spcAft>
              <a:buSzPts val="1800"/>
              <a:buNone/>
              <a:defRPr sz="1800" b="1"/>
            </a:lvl3pPr>
            <a:lvl4pPr lvl="3" algn="ctr" rtl="0">
              <a:spcBef>
                <a:spcPts val="0"/>
              </a:spcBef>
              <a:spcAft>
                <a:spcPts val="0"/>
              </a:spcAft>
              <a:buSzPts val="1800"/>
              <a:buNone/>
              <a:defRPr sz="1800" b="1"/>
            </a:lvl4pPr>
            <a:lvl5pPr lvl="4" algn="ctr" rtl="0">
              <a:spcBef>
                <a:spcPts val="0"/>
              </a:spcBef>
              <a:spcAft>
                <a:spcPts val="0"/>
              </a:spcAft>
              <a:buSzPts val="1800"/>
              <a:buNone/>
              <a:defRPr sz="1800" b="1"/>
            </a:lvl5pPr>
            <a:lvl6pPr lvl="5" algn="ctr" rtl="0">
              <a:spcBef>
                <a:spcPts val="0"/>
              </a:spcBef>
              <a:spcAft>
                <a:spcPts val="0"/>
              </a:spcAft>
              <a:buSzPts val="1800"/>
              <a:buNone/>
              <a:defRPr sz="1800" b="1"/>
            </a:lvl6pPr>
            <a:lvl7pPr lvl="6" algn="ctr" rtl="0">
              <a:spcBef>
                <a:spcPts val="0"/>
              </a:spcBef>
              <a:spcAft>
                <a:spcPts val="0"/>
              </a:spcAft>
              <a:buSzPts val="1800"/>
              <a:buNone/>
              <a:defRPr sz="1800" b="1"/>
            </a:lvl7pPr>
            <a:lvl8pPr lvl="7" algn="ctr" rtl="0">
              <a:spcBef>
                <a:spcPts val="0"/>
              </a:spcBef>
              <a:spcAft>
                <a:spcPts val="0"/>
              </a:spcAft>
              <a:buSzPts val="1800"/>
              <a:buNone/>
              <a:defRPr sz="1800" b="1"/>
            </a:lvl8pPr>
            <a:lvl9pPr lvl="8" algn="ctr" rtl="0">
              <a:spcBef>
                <a:spcPts val="0"/>
              </a:spcBef>
              <a:spcAft>
                <a:spcPts val="0"/>
              </a:spcAft>
              <a:buSzPts val="1800"/>
              <a:buNone/>
              <a:defRPr sz="1800" b="1"/>
            </a:lvl9pPr>
          </a:lstStyle>
          <a:p>
            <a:endParaRPr/>
          </a:p>
        </p:txBody>
      </p:sp>
      <p:sp>
        <p:nvSpPr>
          <p:cNvPr id="40" name="Google Shape;40;p5"/>
          <p:cNvSpPr txBox="1">
            <a:spLocks noGrp="1"/>
          </p:cNvSpPr>
          <p:nvPr>
            <p:ph type="subTitle" idx="4"/>
          </p:nvPr>
        </p:nvSpPr>
        <p:spPr>
          <a:xfrm>
            <a:off x="5287125" y="2184217"/>
            <a:ext cx="2807100" cy="1206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Tree>
    <p:extLst>
      <p:ext uri="{BB962C8B-B14F-4D97-AF65-F5344CB8AC3E}">
        <p14:creationId xmlns:p14="http://schemas.microsoft.com/office/powerpoint/2010/main" val="32820801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slideLayout" Target="../slideLayouts/slideLayout28.xml"/><Relationship Id="rId26" Type="http://schemas.openxmlformats.org/officeDocument/2006/relationships/slideLayout" Target="../slideLayouts/slideLayout36.xml"/><Relationship Id="rId3" Type="http://schemas.openxmlformats.org/officeDocument/2006/relationships/slideLayout" Target="../slideLayouts/slideLayout13.xml"/><Relationship Id="rId21" Type="http://schemas.openxmlformats.org/officeDocument/2006/relationships/slideLayout" Target="../slideLayouts/slideLayout31.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5" Type="http://schemas.openxmlformats.org/officeDocument/2006/relationships/slideLayout" Target="../slideLayouts/slideLayout35.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20" Type="http://schemas.openxmlformats.org/officeDocument/2006/relationships/slideLayout" Target="../slideLayouts/slideLayout30.xml"/><Relationship Id="rId29" Type="http://schemas.openxmlformats.org/officeDocument/2006/relationships/slideLayout" Target="../slideLayouts/slideLayout39.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24" Type="http://schemas.openxmlformats.org/officeDocument/2006/relationships/slideLayout" Target="../slideLayouts/slideLayout34.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23" Type="http://schemas.openxmlformats.org/officeDocument/2006/relationships/slideLayout" Target="../slideLayouts/slideLayout33.xml"/><Relationship Id="rId28" Type="http://schemas.openxmlformats.org/officeDocument/2006/relationships/slideLayout" Target="../slideLayouts/slideLayout38.xml"/><Relationship Id="rId10" Type="http://schemas.openxmlformats.org/officeDocument/2006/relationships/slideLayout" Target="../slideLayouts/slideLayout20.xml"/><Relationship Id="rId19" Type="http://schemas.openxmlformats.org/officeDocument/2006/relationships/slideLayout" Target="../slideLayouts/slideLayout29.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 Id="rId22" Type="http://schemas.openxmlformats.org/officeDocument/2006/relationships/slideLayout" Target="../slideLayouts/slideLayout32.xml"/><Relationship Id="rId27" Type="http://schemas.openxmlformats.org/officeDocument/2006/relationships/slideLayout" Target="../slideLayouts/slideLayout37.xml"/><Relationship Id="rId30"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3.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53.xml"/><Relationship Id="rId7" Type="http://schemas.openxmlformats.org/officeDocument/2006/relationships/image" Target="../media/image2.png"/><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image" Target="../media/image1.jpg"/><Relationship Id="rId5" Type="http://schemas.openxmlformats.org/officeDocument/2006/relationships/theme" Target="../theme/theme4.xml"/><Relationship Id="rId4"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slideLayout" Target="../slideLayouts/slideLayout72.xml"/><Relationship Id="rId26" Type="http://schemas.openxmlformats.org/officeDocument/2006/relationships/slideLayout" Target="../slideLayouts/slideLayout80.xml"/><Relationship Id="rId3" Type="http://schemas.openxmlformats.org/officeDocument/2006/relationships/slideLayout" Target="../slideLayouts/slideLayout57.xml"/><Relationship Id="rId21" Type="http://schemas.openxmlformats.org/officeDocument/2006/relationships/slideLayout" Target="../slideLayouts/slideLayout75.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5" Type="http://schemas.openxmlformats.org/officeDocument/2006/relationships/slideLayout" Target="../slideLayouts/slideLayout79.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20" Type="http://schemas.openxmlformats.org/officeDocument/2006/relationships/slideLayout" Target="../slideLayouts/slideLayout74.xml"/><Relationship Id="rId29" Type="http://schemas.openxmlformats.org/officeDocument/2006/relationships/slideLayout" Target="../slideLayouts/slideLayout83.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24" Type="http://schemas.openxmlformats.org/officeDocument/2006/relationships/slideLayout" Target="../slideLayouts/slideLayout78.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23" Type="http://schemas.openxmlformats.org/officeDocument/2006/relationships/slideLayout" Target="../slideLayouts/slideLayout77.xml"/><Relationship Id="rId28" Type="http://schemas.openxmlformats.org/officeDocument/2006/relationships/slideLayout" Target="../slideLayouts/slideLayout82.xml"/><Relationship Id="rId10" Type="http://schemas.openxmlformats.org/officeDocument/2006/relationships/slideLayout" Target="../slideLayouts/slideLayout64.xml"/><Relationship Id="rId19" Type="http://schemas.openxmlformats.org/officeDocument/2006/relationships/slideLayout" Target="../slideLayouts/slideLayout73.xml"/><Relationship Id="rId31" Type="http://schemas.openxmlformats.org/officeDocument/2006/relationships/theme" Target="../theme/theme5.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 Id="rId22" Type="http://schemas.openxmlformats.org/officeDocument/2006/relationships/slideLayout" Target="../slideLayouts/slideLayout76.xml"/><Relationship Id="rId27" Type="http://schemas.openxmlformats.org/officeDocument/2006/relationships/slideLayout" Target="../slideLayouts/slideLayout81.xml"/><Relationship Id="rId30" Type="http://schemas.openxmlformats.org/officeDocument/2006/relationships/slideLayout" Target="../slideLayouts/slideLayout8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18" Type="http://schemas.openxmlformats.org/officeDocument/2006/relationships/slideLayout" Target="../slideLayouts/slideLayout113.xml"/><Relationship Id="rId3" Type="http://schemas.openxmlformats.org/officeDocument/2006/relationships/slideLayout" Target="../slideLayouts/slideLayout98.xml"/><Relationship Id="rId21" Type="http://schemas.openxmlformats.org/officeDocument/2006/relationships/slideLayout" Target="../slideLayouts/slideLayout116.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17" Type="http://schemas.openxmlformats.org/officeDocument/2006/relationships/slideLayout" Target="../slideLayouts/slideLayout112.xml"/><Relationship Id="rId2" Type="http://schemas.openxmlformats.org/officeDocument/2006/relationships/slideLayout" Target="../slideLayouts/slideLayout97.xml"/><Relationship Id="rId16" Type="http://schemas.openxmlformats.org/officeDocument/2006/relationships/slideLayout" Target="../slideLayouts/slideLayout111.xml"/><Relationship Id="rId20" Type="http://schemas.openxmlformats.org/officeDocument/2006/relationships/slideLayout" Target="../slideLayouts/slideLayout115.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5" Type="http://schemas.openxmlformats.org/officeDocument/2006/relationships/slideLayout" Target="../slideLayouts/slideLayout110.xml"/><Relationship Id="rId10" Type="http://schemas.openxmlformats.org/officeDocument/2006/relationships/slideLayout" Target="../slideLayouts/slideLayout105.xml"/><Relationship Id="rId19" Type="http://schemas.openxmlformats.org/officeDocument/2006/relationships/slideLayout" Target="../slideLayouts/slideLayout114.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slideLayout" Target="../slideLayouts/slideLayout109.xml"/><Relationship Id="rId22"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411475"/>
            <a:ext cx="8229600" cy="371400"/>
          </a:xfrm>
          <a:prstGeom prst="rect">
            <a:avLst/>
          </a:prstGeom>
          <a:noFill/>
          <a:ln>
            <a:noFill/>
          </a:ln>
        </p:spPr>
        <p:txBody>
          <a:bodyPr spcFirstLastPara="1" wrap="square" lIns="91425" tIns="91425" rIns="91425" bIns="91425" anchor="ctr" anchorCtr="0">
            <a:normAutofit/>
          </a:bodyPr>
          <a:lstStyle>
            <a:lvl1pPr lvl="0" rtl="0">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1pPr>
            <a:lvl2pPr lvl="1" rtl="0">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2pPr>
            <a:lvl3pPr lvl="2" rtl="0">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3pPr>
            <a:lvl4pPr lvl="3" rtl="0">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4pPr>
            <a:lvl5pPr lvl="4" rtl="0">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5pPr>
            <a:lvl6pPr lvl="5" rtl="0">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6pPr>
            <a:lvl7pPr lvl="6" rtl="0">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7pPr>
            <a:lvl8pPr lvl="7" rtl="0">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8pPr>
            <a:lvl9pPr lvl="8" rtl="0">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9pPr>
          </a:lstStyle>
          <a:p>
            <a:endParaRPr/>
          </a:p>
        </p:txBody>
      </p:sp>
      <p:sp>
        <p:nvSpPr>
          <p:cNvPr id="7" name="Google Shape;7;p1"/>
          <p:cNvSpPr txBox="1">
            <a:spLocks noGrp="1"/>
          </p:cNvSpPr>
          <p:nvPr>
            <p:ph type="body" idx="1"/>
          </p:nvPr>
        </p:nvSpPr>
        <p:spPr>
          <a:xfrm>
            <a:off x="457200" y="1152475"/>
            <a:ext cx="8229600" cy="3579600"/>
          </a:xfrm>
          <a:prstGeom prst="rect">
            <a:avLst/>
          </a:prstGeom>
          <a:noFill/>
          <a:ln>
            <a:noFill/>
          </a:ln>
        </p:spPr>
        <p:txBody>
          <a:bodyPr spcFirstLastPara="1" wrap="square" lIns="91425" tIns="91425" rIns="91425" bIns="91425" anchor="t" anchorCtr="0">
            <a:normAutofit/>
          </a:bodyPr>
          <a:lstStyle>
            <a:lvl1pPr marL="457200" lvl="0"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1pPr>
            <a:lvl2pPr marL="914400" lvl="1"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ctr" anchorCtr="0">
            <a:noAutofit/>
          </a:bodyPr>
          <a:lstStyle>
            <a:lvl1pPr lvl="0">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1pPr>
            <a:lvl2pPr lvl="1">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2pPr>
            <a:lvl3pPr lvl="2">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3pPr>
            <a:lvl4pPr lvl="3">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4pPr>
            <a:lvl5pPr lvl="4">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5pPr>
            <a:lvl6pPr lvl="5">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6pPr>
            <a:lvl7pPr lvl="6">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7pPr>
            <a:lvl8pPr lvl="7">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8pPr>
            <a:lvl9pPr lvl="8">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1pPr>
            <a:lvl2pPr marL="914400" lvl="1"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2pPr>
            <a:lvl3pPr marL="1371600" lvl="2"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3pPr>
            <a:lvl4pPr marL="1828800" lvl="3"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4pPr>
            <a:lvl5pPr marL="2286000" lvl="4"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5pPr>
            <a:lvl6pPr marL="2743200" lvl="5"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6pPr>
            <a:lvl7pPr marL="3200400" lvl="6"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7pPr>
            <a:lvl8pPr marL="3657600" lvl="7"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8pPr>
            <a:lvl9pPr marL="4114800" lvl="8" indent="-317500">
              <a:lnSpc>
                <a:spcPct val="100000"/>
              </a:lnSpc>
              <a:spcBef>
                <a:spcPts val="1600"/>
              </a:spcBef>
              <a:spcAft>
                <a:spcPts val="1600"/>
              </a:spcAft>
              <a:buClr>
                <a:schemeClr val="dk2"/>
              </a:buClr>
              <a:buSzPts val="1400"/>
              <a:buFont typeface="Patrick Hand"/>
              <a:buChar char="■"/>
              <a:defRPr>
                <a:solidFill>
                  <a:schemeClr val="dk2"/>
                </a:solidFill>
                <a:latin typeface="Patrick Hand"/>
                <a:ea typeface="Patrick Hand"/>
                <a:cs typeface="Patrick Hand"/>
                <a:sym typeface="Patrick Hand"/>
              </a:defRPr>
            </a:lvl9pPr>
          </a:lstStyle>
          <a:p>
            <a:endParaRPr/>
          </a:p>
        </p:txBody>
      </p:sp>
      <p:sp>
        <p:nvSpPr>
          <p:cNvPr id="8" name="Google Shape;8;p1"/>
          <p:cNvSpPr/>
          <p:nvPr/>
        </p:nvSpPr>
        <p:spPr>
          <a:xfrm rot="-10664892">
            <a:off x="-192085" y="-164253"/>
            <a:ext cx="9555239" cy="5361657"/>
          </a:xfrm>
          <a:custGeom>
            <a:avLst/>
            <a:gdLst/>
            <a:ahLst/>
            <a:cxnLst/>
            <a:rect l="l" t="t" r="r" b="b"/>
            <a:pathLst>
              <a:path w="44882" h="36450" extrusionOk="0">
                <a:moveTo>
                  <a:pt x="42957" y="712"/>
                </a:moveTo>
                <a:cubicBezTo>
                  <a:pt x="42999" y="816"/>
                  <a:pt x="43041" y="858"/>
                  <a:pt x="43062" y="942"/>
                </a:cubicBezTo>
                <a:cubicBezTo>
                  <a:pt x="43271" y="2323"/>
                  <a:pt x="43522" y="3704"/>
                  <a:pt x="43689" y="5106"/>
                </a:cubicBezTo>
                <a:cubicBezTo>
                  <a:pt x="43794" y="6047"/>
                  <a:pt x="43752" y="6989"/>
                  <a:pt x="43794" y="7951"/>
                </a:cubicBezTo>
                <a:cubicBezTo>
                  <a:pt x="43815" y="8265"/>
                  <a:pt x="43815" y="8600"/>
                  <a:pt x="43919" y="8914"/>
                </a:cubicBezTo>
                <a:cubicBezTo>
                  <a:pt x="44170" y="9646"/>
                  <a:pt x="44233" y="10378"/>
                  <a:pt x="44212" y="11132"/>
                </a:cubicBezTo>
                <a:cubicBezTo>
                  <a:pt x="44170" y="12052"/>
                  <a:pt x="44233" y="12973"/>
                  <a:pt x="44526" y="13852"/>
                </a:cubicBezTo>
                <a:cubicBezTo>
                  <a:pt x="44589" y="14124"/>
                  <a:pt x="44631" y="14438"/>
                  <a:pt x="44631" y="14730"/>
                </a:cubicBezTo>
                <a:lnTo>
                  <a:pt x="44777" y="24837"/>
                </a:lnTo>
                <a:cubicBezTo>
                  <a:pt x="44798" y="27285"/>
                  <a:pt x="44861" y="29691"/>
                  <a:pt x="44882" y="32118"/>
                </a:cubicBezTo>
                <a:cubicBezTo>
                  <a:pt x="44882" y="32432"/>
                  <a:pt x="44840" y="32767"/>
                  <a:pt x="44798" y="33080"/>
                </a:cubicBezTo>
                <a:cubicBezTo>
                  <a:pt x="44756" y="33624"/>
                  <a:pt x="44694" y="34189"/>
                  <a:pt x="44652" y="34859"/>
                </a:cubicBezTo>
                <a:cubicBezTo>
                  <a:pt x="44694" y="34775"/>
                  <a:pt x="44652" y="34838"/>
                  <a:pt x="44631" y="34880"/>
                </a:cubicBezTo>
                <a:cubicBezTo>
                  <a:pt x="44380" y="35382"/>
                  <a:pt x="43940" y="35508"/>
                  <a:pt x="43501" y="35340"/>
                </a:cubicBezTo>
                <a:cubicBezTo>
                  <a:pt x="43020" y="35152"/>
                  <a:pt x="42559" y="35131"/>
                  <a:pt x="42078" y="35173"/>
                </a:cubicBezTo>
                <a:cubicBezTo>
                  <a:pt x="40760" y="35257"/>
                  <a:pt x="39463" y="35047"/>
                  <a:pt x="38207" y="34733"/>
                </a:cubicBezTo>
                <a:cubicBezTo>
                  <a:pt x="37161" y="34817"/>
                  <a:pt x="36157" y="34461"/>
                  <a:pt x="35111" y="34461"/>
                </a:cubicBezTo>
                <a:cubicBezTo>
                  <a:pt x="34190" y="34461"/>
                  <a:pt x="33248" y="34524"/>
                  <a:pt x="32328" y="34420"/>
                </a:cubicBezTo>
                <a:cubicBezTo>
                  <a:pt x="31700" y="34336"/>
                  <a:pt x="31072" y="34294"/>
                  <a:pt x="30424" y="34294"/>
                </a:cubicBezTo>
                <a:cubicBezTo>
                  <a:pt x="29398" y="34315"/>
                  <a:pt x="28373" y="34357"/>
                  <a:pt x="27369" y="34608"/>
                </a:cubicBezTo>
                <a:cubicBezTo>
                  <a:pt x="26888" y="34713"/>
                  <a:pt x="26385" y="34671"/>
                  <a:pt x="25925" y="34713"/>
                </a:cubicBezTo>
                <a:cubicBezTo>
                  <a:pt x="25109" y="34733"/>
                  <a:pt x="24335" y="34733"/>
                  <a:pt x="23519" y="34754"/>
                </a:cubicBezTo>
                <a:cubicBezTo>
                  <a:pt x="23289" y="34754"/>
                  <a:pt x="23079" y="34754"/>
                  <a:pt x="22828" y="34775"/>
                </a:cubicBezTo>
                <a:cubicBezTo>
                  <a:pt x="21615" y="34964"/>
                  <a:pt x="20359" y="35152"/>
                  <a:pt x="19125" y="35340"/>
                </a:cubicBezTo>
                <a:cubicBezTo>
                  <a:pt x="18790" y="35382"/>
                  <a:pt x="18414" y="35445"/>
                  <a:pt x="18079" y="35466"/>
                </a:cubicBezTo>
                <a:cubicBezTo>
                  <a:pt x="17765" y="35508"/>
                  <a:pt x="17430" y="35508"/>
                  <a:pt x="17137" y="35591"/>
                </a:cubicBezTo>
                <a:cubicBezTo>
                  <a:pt x="16237" y="35863"/>
                  <a:pt x="15359" y="35821"/>
                  <a:pt x="14459" y="35863"/>
                </a:cubicBezTo>
                <a:cubicBezTo>
                  <a:pt x="13141" y="35884"/>
                  <a:pt x="11781" y="35905"/>
                  <a:pt x="10442" y="35968"/>
                </a:cubicBezTo>
                <a:cubicBezTo>
                  <a:pt x="10253" y="35968"/>
                  <a:pt x="10044" y="35968"/>
                  <a:pt x="9856" y="36031"/>
                </a:cubicBezTo>
                <a:cubicBezTo>
                  <a:pt x="9270" y="36324"/>
                  <a:pt x="8600" y="36303"/>
                  <a:pt x="7973" y="36324"/>
                </a:cubicBezTo>
                <a:cubicBezTo>
                  <a:pt x="6278" y="36345"/>
                  <a:pt x="4583" y="36407"/>
                  <a:pt x="2888" y="36449"/>
                </a:cubicBezTo>
                <a:lnTo>
                  <a:pt x="2784" y="36449"/>
                </a:lnTo>
                <a:cubicBezTo>
                  <a:pt x="2072" y="36449"/>
                  <a:pt x="1884" y="36324"/>
                  <a:pt x="1863" y="35654"/>
                </a:cubicBezTo>
                <a:cubicBezTo>
                  <a:pt x="1800" y="34713"/>
                  <a:pt x="1800" y="33729"/>
                  <a:pt x="1800" y="32788"/>
                </a:cubicBezTo>
                <a:cubicBezTo>
                  <a:pt x="1800" y="31930"/>
                  <a:pt x="1800" y="31093"/>
                  <a:pt x="1570" y="30256"/>
                </a:cubicBezTo>
                <a:cubicBezTo>
                  <a:pt x="1486" y="29942"/>
                  <a:pt x="1486" y="29607"/>
                  <a:pt x="1486" y="29293"/>
                </a:cubicBezTo>
                <a:cubicBezTo>
                  <a:pt x="1465" y="28645"/>
                  <a:pt x="1465" y="27975"/>
                  <a:pt x="1256" y="27347"/>
                </a:cubicBezTo>
                <a:cubicBezTo>
                  <a:pt x="1152" y="27034"/>
                  <a:pt x="1152" y="26657"/>
                  <a:pt x="1152" y="26280"/>
                </a:cubicBezTo>
                <a:cubicBezTo>
                  <a:pt x="1131" y="23937"/>
                  <a:pt x="1131" y="21572"/>
                  <a:pt x="1110" y="19229"/>
                </a:cubicBezTo>
                <a:cubicBezTo>
                  <a:pt x="1110" y="18915"/>
                  <a:pt x="1089" y="18559"/>
                  <a:pt x="1005" y="18246"/>
                </a:cubicBezTo>
                <a:cubicBezTo>
                  <a:pt x="838" y="17702"/>
                  <a:pt x="817" y="17158"/>
                  <a:pt x="817" y="16614"/>
                </a:cubicBezTo>
                <a:cubicBezTo>
                  <a:pt x="817" y="15484"/>
                  <a:pt x="796" y="14375"/>
                  <a:pt x="775" y="13266"/>
                </a:cubicBezTo>
                <a:cubicBezTo>
                  <a:pt x="775" y="13015"/>
                  <a:pt x="733" y="12805"/>
                  <a:pt x="691" y="12575"/>
                </a:cubicBezTo>
                <a:cubicBezTo>
                  <a:pt x="524" y="11822"/>
                  <a:pt x="398" y="11027"/>
                  <a:pt x="461" y="10253"/>
                </a:cubicBezTo>
                <a:cubicBezTo>
                  <a:pt x="482" y="10064"/>
                  <a:pt x="461" y="9855"/>
                  <a:pt x="398" y="9667"/>
                </a:cubicBezTo>
                <a:cubicBezTo>
                  <a:pt x="1" y="8265"/>
                  <a:pt x="147" y="6821"/>
                  <a:pt x="105" y="5378"/>
                </a:cubicBezTo>
                <a:cubicBezTo>
                  <a:pt x="84" y="4373"/>
                  <a:pt x="84" y="3348"/>
                  <a:pt x="84" y="2344"/>
                </a:cubicBezTo>
                <a:cubicBezTo>
                  <a:pt x="84" y="1549"/>
                  <a:pt x="356" y="1193"/>
                  <a:pt x="1152" y="1151"/>
                </a:cubicBezTo>
                <a:cubicBezTo>
                  <a:pt x="1947" y="1088"/>
                  <a:pt x="2721" y="963"/>
                  <a:pt x="3537" y="1256"/>
                </a:cubicBezTo>
                <a:cubicBezTo>
                  <a:pt x="3934" y="1381"/>
                  <a:pt x="4437" y="1277"/>
                  <a:pt x="4876" y="1277"/>
                </a:cubicBezTo>
                <a:cubicBezTo>
                  <a:pt x="7052" y="1235"/>
                  <a:pt x="9249" y="1151"/>
                  <a:pt x="11404" y="1088"/>
                </a:cubicBezTo>
                <a:cubicBezTo>
                  <a:pt x="13580" y="1025"/>
                  <a:pt x="15777" y="963"/>
                  <a:pt x="17953" y="879"/>
                </a:cubicBezTo>
                <a:cubicBezTo>
                  <a:pt x="18204" y="879"/>
                  <a:pt x="18455" y="816"/>
                  <a:pt x="18706" y="774"/>
                </a:cubicBezTo>
                <a:cubicBezTo>
                  <a:pt x="19209" y="712"/>
                  <a:pt x="19732" y="628"/>
                  <a:pt x="20234" y="544"/>
                </a:cubicBezTo>
                <a:cubicBezTo>
                  <a:pt x="20380" y="523"/>
                  <a:pt x="20548" y="544"/>
                  <a:pt x="20694" y="502"/>
                </a:cubicBezTo>
                <a:cubicBezTo>
                  <a:pt x="22138" y="84"/>
                  <a:pt x="23623" y="189"/>
                  <a:pt x="25088" y="126"/>
                </a:cubicBezTo>
                <a:cubicBezTo>
                  <a:pt x="26406" y="84"/>
                  <a:pt x="27704" y="42"/>
                  <a:pt x="29043" y="21"/>
                </a:cubicBezTo>
                <a:cubicBezTo>
                  <a:pt x="29231" y="21"/>
                  <a:pt x="29440" y="0"/>
                  <a:pt x="29608" y="21"/>
                </a:cubicBezTo>
                <a:cubicBezTo>
                  <a:pt x="31554" y="419"/>
                  <a:pt x="33520" y="105"/>
                  <a:pt x="35445" y="126"/>
                </a:cubicBezTo>
                <a:cubicBezTo>
                  <a:pt x="35927" y="126"/>
                  <a:pt x="36408" y="105"/>
                  <a:pt x="36889" y="105"/>
                </a:cubicBezTo>
                <a:cubicBezTo>
                  <a:pt x="37015" y="105"/>
                  <a:pt x="37182" y="84"/>
                  <a:pt x="37245" y="126"/>
                </a:cubicBezTo>
                <a:cubicBezTo>
                  <a:pt x="37726" y="440"/>
                  <a:pt x="38249" y="314"/>
                  <a:pt x="38751" y="314"/>
                </a:cubicBezTo>
                <a:cubicBezTo>
                  <a:pt x="39191" y="335"/>
                  <a:pt x="39651" y="251"/>
                  <a:pt x="40049" y="523"/>
                </a:cubicBezTo>
                <a:cubicBezTo>
                  <a:pt x="40885" y="523"/>
                  <a:pt x="41701" y="565"/>
                  <a:pt x="42518" y="816"/>
                </a:cubicBezTo>
                <a:cubicBezTo>
                  <a:pt x="42664" y="837"/>
                  <a:pt x="42831" y="753"/>
                  <a:pt x="42957" y="712"/>
                </a:cubicBezTo>
                <a:close/>
                <a:moveTo>
                  <a:pt x="42476" y="1821"/>
                </a:moveTo>
                <a:cubicBezTo>
                  <a:pt x="41618" y="2009"/>
                  <a:pt x="40844" y="1402"/>
                  <a:pt x="39965" y="1590"/>
                </a:cubicBezTo>
                <a:cubicBezTo>
                  <a:pt x="39881" y="1611"/>
                  <a:pt x="39756" y="1590"/>
                  <a:pt x="39672" y="1549"/>
                </a:cubicBezTo>
                <a:cubicBezTo>
                  <a:pt x="39128" y="1256"/>
                  <a:pt x="38563" y="1360"/>
                  <a:pt x="37977" y="1339"/>
                </a:cubicBezTo>
                <a:cubicBezTo>
                  <a:pt x="37726" y="1339"/>
                  <a:pt x="37454" y="1360"/>
                  <a:pt x="37224" y="1256"/>
                </a:cubicBezTo>
                <a:cubicBezTo>
                  <a:pt x="36889" y="1088"/>
                  <a:pt x="36533" y="1088"/>
                  <a:pt x="36199" y="1088"/>
                </a:cubicBezTo>
                <a:cubicBezTo>
                  <a:pt x="35341" y="1130"/>
                  <a:pt x="34483" y="1130"/>
                  <a:pt x="33625" y="1151"/>
                </a:cubicBezTo>
                <a:cubicBezTo>
                  <a:pt x="32286" y="1193"/>
                  <a:pt x="30926" y="1297"/>
                  <a:pt x="29587" y="1005"/>
                </a:cubicBezTo>
                <a:cubicBezTo>
                  <a:pt x="29377" y="963"/>
                  <a:pt x="29147" y="984"/>
                  <a:pt x="28917" y="984"/>
                </a:cubicBezTo>
                <a:cubicBezTo>
                  <a:pt x="27473" y="1005"/>
                  <a:pt x="26030" y="1005"/>
                  <a:pt x="24586" y="1088"/>
                </a:cubicBezTo>
                <a:cubicBezTo>
                  <a:pt x="23310" y="1151"/>
                  <a:pt x="22033" y="1046"/>
                  <a:pt x="20778" y="1444"/>
                </a:cubicBezTo>
                <a:cubicBezTo>
                  <a:pt x="20569" y="1507"/>
                  <a:pt x="20338" y="1465"/>
                  <a:pt x="20087" y="1486"/>
                </a:cubicBezTo>
                <a:cubicBezTo>
                  <a:pt x="19794" y="1507"/>
                  <a:pt x="19522" y="1507"/>
                  <a:pt x="19230" y="1611"/>
                </a:cubicBezTo>
                <a:cubicBezTo>
                  <a:pt x="18434" y="1883"/>
                  <a:pt x="17660" y="1862"/>
                  <a:pt x="16844" y="1883"/>
                </a:cubicBezTo>
                <a:cubicBezTo>
                  <a:pt x="16007" y="1904"/>
                  <a:pt x="15170" y="1904"/>
                  <a:pt x="14354" y="1925"/>
                </a:cubicBezTo>
                <a:cubicBezTo>
                  <a:pt x="10881" y="2009"/>
                  <a:pt x="7387" y="2114"/>
                  <a:pt x="3893" y="2176"/>
                </a:cubicBezTo>
                <a:cubicBezTo>
                  <a:pt x="3579" y="2176"/>
                  <a:pt x="3265" y="2114"/>
                  <a:pt x="2951" y="2009"/>
                </a:cubicBezTo>
                <a:cubicBezTo>
                  <a:pt x="2302" y="1800"/>
                  <a:pt x="1654" y="1862"/>
                  <a:pt x="1005" y="1988"/>
                </a:cubicBezTo>
                <a:cubicBezTo>
                  <a:pt x="963" y="2176"/>
                  <a:pt x="942" y="2302"/>
                  <a:pt x="942" y="2427"/>
                </a:cubicBezTo>
                <a:cubicBezTo>
                  <a:pt x="963" y="4290"/>
                  <a:pt x="1026" y="6173"/>
                  <a:pt x="1047" y="8035"/>
                </a:cubicBezTo>
                <a:cubicBezTo>
                  <a:pt x="1340" y="9207"/>
                  <a:pt x="1319" y="10420"/>
                  <a:pt x="1465" y="11613"/>
                </a:cubicBezTo>
                <a:cubicBezTo>
                  <a:pt x="1570" y="12450"/>
                  <a:pt x="1737" y="13287"/>
                  <a:pt x="1696" y="14145"/>
                </a:cubicBezTo>
                <a:cubicBezTo>
                  <a:pt x="1696" y="14563"/>
                  <a:pt x="1696" y="15002"/>
                  <a:pt x="1737" y="15421"/>
                </a:cubicBezTo>
                <a:cubicBezTo>
                  <a:pt x="1779" y="16363"/>
                  <a:pt x="1675" y="17346"/>
                  <a:pt x="1988" y="18246"/>
                </a:cubicBezTo>
                <a:cubicBezTo>
                  <a:pt x="2072" y="18497"/>
                  <a:pt x="2072" y="18769"/>
                  <a:pt x="2072" y="19041"/>
                </a:cubicBezTo>
                <a:cubicBezTo>
                  <a:pt x="2093" y="21070"/>
                  <a:pt x="2114" y="23079"/>
                  <a:pt x="2177" y="25129"/>
                </a:cubicBezTo>
                <a:cubicBezTo>
                  <a:pt x="2177" y="25820"/>
                  <a:pt x="2156" y="26510"/>
                  <a:pt x="2302" y="27159"/>
                </a:cubicBezTo>
                <a:cubicBezTo>
                  <a:pt x="2470" y="27912"/>
                  <a:pt x="2532" y="28666"/>
                  <a:pt x="2532" y="29398"/>
                </a:cubicBezTo>
                <a:cubicBezTo>
                  <a:pt x="2532" y="29691"/>
                  <a:pt x="2574" y="30005"/>
                  <a:pt x="2679" y="30256"/>
                </a:cubicBezTo>
                <a:cubicBezTo>
                  <a:pt x="2825" y="30737"/>
                  <a:pt x="2888" y="31218"/>
                  <a:pt x="2888" y="31700"/>
                </a:cubicBezTo>
                <a:cubicBezTo>
                  <a:pt x="2888" y="32516"/>
                  <a:pt x="2888" y="33352"/>
                  <a:pt x="2909" y="34148"/>
                </a:cubicBezTo>
                <a:cubicBezTo>
                  <a:pt x="2909" y="34545"/>
                  <a:pt x="2888" y="34943"/>
                  <a:pt x="3035" y="35319"/>
                </a:cubicBezTo>
                <a:cubicBezTo>
                  <a:pt x="3160" y="35319"/>
                  <a:pt x="3307" y="35361"/>
                  <a:pt x="3432" y="35361"/>
                </a:cubicBezTo>
                <a:cubicBezTo>
                  <a:pt x="5001" y="35319"/>
                  <a:pt x="6571" y="35298"/>
                  <a:pt x="8140" y="35236"/>
                </a:cubicBezTo>
                <a:cubicBezTo>
                  <a:pt x="8579" y="35194"/>
                  <a:pt x="9019" y="35089"/>
                  <a:pt x="9479" y="35005"/>
                </a:cubicBezTo>
                <a:cubicBezTo>
                  <a:pt x="9730" y="34964"/>
                  <a:pt x="9960" y="34880"/>
                  <a:pt x="10232" y="34880"/>
                </a:cubicBezTo>
                <a:cubicBezTo>
                  <a:pt x="12053" y="34838"/>
                  <a:pt x="13894" y="34796"/>
                  <a:pt x="15693" y="34754"/>
                </a:cubicBezTo>
                <a:cubicBezTo>
                  <a:pt x="15924" y="34754"/>
                  <a:pt x="16175" y="34754"/>
                  <a:pt x="16342" y="34671"/>
                </a:cubicBezTo>
                <a:cubicBezTo>
                  <a:pt x="17012" y="34441"/>
                  <a:pt x="17681" y="34461"/>
                  <a:pt x="18330" y="34357"/>
                </a:cubicBezTo>
                <a:cubicBezTo>
                  <a:pt x="19355" y="34210"/>
                  <a:pt x="20380" y="34106"/>
                  <a:pt x="21364" y="33938"/>
                </a:cubicBezTo>
                <a:cubicBezTo>
                  <a:pt x="22138" y="33813"/>
                  <a:pt x="22891" y="33645"/>
                  <a:pt x="23644" y="33687"/>
                </a:cubicBezTo>
                <a:cubicBezTo>
                  <a:pt x="24084" y="33687"/>
                  <a:pt x="24544" y="33687"/>
                  <a:pt x="24984" y="33645"/>
                </a:cubicBezTo>
                <a:cubicBezTo>
                  <a:pt x="26113" y="33604"/>
                  <a:pt x="27243" y="33708"/>
                  <a:pt x="28331" y="33311"/>
                </a:cubicBezTo>
                <a:cubicBezTo>
                  <a:pt x="28499" y="33269"/>
                  <a:pt x="28645" y="33269"/>
                  <a:pt x="28813" y="33269"/>
                </a:cubicBezTo>
                <a:cubicBezTo>
                  <a:pt x="29712" y="33227"/>
                  <a:pt x="30654" y="33185"/>
                  <a:pt x="31595" y="33185"/>
                </a:cubicBezTo>
                <a:cubicBezTo>
                  <a:pt x="31909" y="33185"/>
                  <a:pt x="32223" y="33227"/>
                  <a:pt x="32537" y="33332"/>
                </a:cubicBezTo>
                <a:cubicBezTo>
                  <a:pt x="32997" y="33499"/>
                  <a:pt x="33416" y="33499"/>
                  <a:pt x="33876" y="33478"/>
                </a:cubicBezTo>
                <a:cubicBezTo>
                  <a:pt x="34587" y="33415"/>
                  <a:pt x="35299" y="33394"/>
                  <a:pt x="35989" y="33373"/>
                </a:cubicBezTo>
                <a:cubicBezTo>
                  <a:pt x="36157" y="33373"/>
                  <a:pt x="36345" y="33373"/>
                  <a:pt x="36471" y="33436"/>
                </a:cubicBezTo>
                <a:cubicBezTo>
                  <a:pt x="36889" y="33666"/>
                  <a:pt x="37328" y="33624"/>
                  <a:pt x="37768" y="33624"/>
                </a:cubicBezTo>
                <a:cubicBezTo>
                  <a:pt x="38019" y="33624"/>
                  <a:pt x="38249" y="33583"/>
                  <a:pt x="38437" y="33666"/>
                </a:cubicBezTo>
                <a:cubicBezTo>
                  <a:pt x="39086" y="33938"/>
                  <a:pt x="39818" y="33834"/>
                  <a:pt x="40488" y="34043"/>
                </a:cubicBezTo>
                <a:cubicBezTo>
                  <a:pt x="40739" y="34127"/>
                  <a:pt x="40990" y="34127"/>
                  <a:pt x="41262" y="34127"/>
                </a:cubicBezTo>
                <a:cubicBezTo>
                  <a:pt x="42099" y="34127"/>
                  <a:pt x="42957" y="34106"/>
                  <a:pt x="43794" y="34085"/>
                </a:cubicBezTo>
                <a:cubicBezTo>
                  <a:pt x="43731" y="33729"/>
                  <a:pt x="43689" y="33415"/>
                  <a:pt x="43689" y="33101"/>
                </a:cubicBezTo>
                <a:cubicBezTo>
                  <a:pt x="43668" y="32306"/>
                  <a:pt x="43689" y="31469"/>
                  <a:pt x="43689" y="30653"/>
                </a:cubicBezTo>
                <a:lnTo>
                  <a:pt x="43606" y="22891"/>
                </a:lnTo>
                <a:cubicBezTo>
                  <a:pt x="43585" y="20317"/>
                  <a:pt x="43564" y="17785"/>
                  <a:pt x="43564" y="15212"/>
                </a:cubicBezTo>
                <a:cubicBezTo>
                  <a:pt x="43564" y="14626"/>
                  <a:pt x="43501" y="14040"/>
                  <a:pt x="43375" y="13475"/>
                </a:cubicBezTo>
                <a:cubicBezTo>
                  <a:pt x="43292" y="13119"/>
                  <a:pt x="43208" y="12764"/>
                  <a:pt x="43208" y="12429"/>
                </a:cubicBezTo>
                <a:cubicBezTo>
                  <a:pt x="43187" y="11801"/>
                  <a:pt x="43250" y="11173"/>
                  <a:pt x="43208" y="10567"/>
                </a:cubicBezTo>
                <a:cubicBezTo>
                  <a:pt x="43208" y="10253"/>
                  <a:pt x="43208" y="9876"/>
                  <a:pt x="43103" y="9604"/>
                </a:cubicBezTo>
                <a:cubicBezTo>
                  <a:pt x="42894" y="8976"/>
                  <a:pt x="42831" y="8349"/>
                  <a:pt x="42873" y="7658"/>
                </a:cubicBezTo>
                <a:cubicBezTo>
                  <a:pt x="42894" y="7240"/>
                  <a:pt x="42894" y="6800"/>
                  <a:pt x="42894" y="6382"/>
                </a:cubicBezTo>
                <a:cubicBezTo>
                  <a:pt x="42894" y="5733"/>
                  <a:pt x="42894" y="5064"/>
                  <a:pt x="42852" y="4415"/>
                </a:cubicBezTo>
                <a:cubicBezTo>
                  <a:pt x="42748" y="3599"/>
                  <a:pt x="42622" y="2825"/>
                  <a:pt x="42476" y="182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67143333"/>
      </p:ext>
    </p:extLst>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 id="2147483685" r:id="rId23"/>
    <p:sldLayoutId id="2147483686" r:id="rId24"/>
    <p:sldLayoutId id="2147483687" r:id="rId25"/>
    <p:sldLayoutId id="2147483688" r:id="rId26"/>
    <p:sldLayoutId id="2147483689" r:id="rId27"/>
    <p:sldLayoutId id="2147483690" r:id="rId28"/>
    <p:sldLayoutId id="2147483691" r:id="rId2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47DB241-8BEA-4296-9CB2-A421BEDD3EDE}" type="datetimeFigureOut">
              <a:rPr lang="en-US" smtClean="0"/>
              <a:t>4/4/2023</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28410943-D7FD-4F0E-88ED-7C410B20396C}" type="slidenum">
              <a:rPr lang="en-US" smtClean="0"/>
              <a:t>‹#›</a:t>
            </a:fld>
            <a:endParaRPr lang="en-US"/>
          </a:p>
        </p:txBody>
      </p:sp>
    </p:spTree>
    <p:extLst>
      <p:ext uri="{BB962C8B-B14F-4D97-AF65-F5344CB8AC3E}">
        <p14:creationId xmlns:p14="http://schemas.microsoft.com/office/powerpoint/2010/main" val="649103358"/>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a:blip r:embed="rId6">
            <a:alphaModFix/>
          </a:blip>
          <a:stretch>
            <a:fillRect/>
          </a:stretch>
        </a:blipFill>
        <a:effectLst/>
      </p:bgPr>
    </p:bg>
    <p:spTree>
      <p:nvGrpSpPr>
        <p:cNvPr id="1" name="Shape 5"/>
        <p:cNvGrpSpPr/>
        <p:nvPr/>
      </p:nvGrpSpPr>
      <p:grpSpPr>
        <a:xfrm>
          <a:off x="0" y="0"/>
          <a:ext cx="0" cy="0"/>
          <a:chOff x="0" y="0"/>
          <a:chExt cx="0" cy="0"/>
        </a:xfrm>
      </p:grpSpPr>
      <p:pic>
        <p:nvPicPr>
          <p:cNvPr id="6" name="Google Shape;6;p1" descr="libro.png"/>
          <p:cNvPicPr preferRelativeResize="0"/>
          <p:nvPr/>
        </p:nvPicPr>
        <p:blipFill>
          <a:blip r:embed="rId7">
            <a:alphaModFix/>
          </a:blip>
          <a:stretch>
            <a:fillRect/>
          </a:stretch>
        </p:blipFill>
        <p:spPr>
          <a:xfrm>
            <a:off x="0" y="0"/>
            <a:ext cx="9144000" cy="5143500"/>
          </a:xfrm>
          <a:prstGeom prst="rect">
            <a:avLst/>
          </a:prstGeom>
          <a:noFill/>
          <a:ln>
            <a:noFill/>
          </a:ln>
        </p:spPr>
      </p:pic>
      <p:sp>
        <p:nvSpPr>
          <p:cNvPr id="7" name="Google Shape;7;p1"/>
          <p:cNvSpPr txBox="1">
            <a:spLocks noGrp="1"/>
          </p:cNvSpPr>
          <p:nvPr>
            <p:ph type="title"/>
          </p:nvPr>
        </p:nvSpPr>
        <p:spPr>
          <a:xfrm>
            <a:off x="1556175" y="719375"/>
            <a:ext cx="6616800" cy="6999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1pPr>
            <a:lvl2pPr lvl="1">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2pPr>
            <a:lvl3pPr lvl="2">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3pPr>
            <a:lvl4pPr lvl="3">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4pPr>
            <a:lvl5pPr lvl="4">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5pPr>
            <a:lvl6pPr lvl="5">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6pPr>
            <a:lvl7pPr lvl="6">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7pPr>
            <a:lvl8pPr lvl="7">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8pPr>
            <a:lvl9pPr lvl="8">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9pPr>
          </a:lstStyle>
          <a:p>
            <a:endParaRPr/>
          </a:p>
        </p:txBody>
      </p:sp>
      <p:sp>
        <p:nvSpPr>
          <p:cNvPr id="8" name="Google Shape;8;p1"/>
          <p:cNvSpPr txBox="1">
            <a:spLocks noGrp="1"/>
          </p:cNvSpPr>
          <p:nvPr>
            <p:ph type="body" idx="1"/>
          </p:nvPr>
        </p:nvSpPr>
        <p:spPr>
          <a:xfrm>
            <a:off x="1556175" y="1378821"/>
            <a:ext cx="6616800" cy="30423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rgbClr val="25212A"/>
              </a:buClr>
              <a:buSzPts val="3000"/>
              <a:buFont typeface="Tinos"/>
              <a:buChar char="◈"/>
              <a:defRPr sz="3000">
                <a:solidFill>
                  <a:srgbClr val="25212A"/>
                </a:solidFill>
                <a:latin typeface="Tinos"/>
                <a:ea typeface="Tinos"/>
                <a:cs typeface="Tinos"/>
                <a:sym typeface="Tinos"/>
              </a:defRPr>
            </a:lvl1pPr>
            <a:lvl2pPr marL="914400" lvl="1" indent="-381000">
              <a:spcBef>
                <a:spcPts val="0"/>
              </a:spcBef>
              <a:spcAft>
                <a:spcPts val="0"/>
              </a:spcAft>
              <a:buClr>
                <a:srgbClr val="25212A"/>
              </a:buClr>
              <a:buSzPts val="2400"/>
              <a:buFont typeface="Tinos"/>
              <a:buChar char="◆"/>
              <a:defRPr sz="2400">
                <a:solidFill>
                  <a:srgbClr val="25212A"/>
                </a:solidFill>
                <a:latin typeface="Tinos"/>
                <a:ea typeface="Tinos"/>
                <a:cs typeface="Tinos"/>
                <a:sym typeface="Tinos"/>
              </a:defRPr>
            </a:lvl2pPr>
            <a:lvl3pPr marL="1371600" lvl="2" indent="-381000">
              <a:spcBef>
                <a:spcPts val="0"/>
              </a:spcBef>
              <a:spcAft>
                <a:spcPts val="0"/>
              </a:spcAft>
              <a:buClr>
                <a:srgbClr val="25212A"/>
              </a:buClr>
              <a:buSzPts val="2400"/>
              <a:buFont typeface="Tinos"/>
              <a:buChar char="◇"/>
              <a:defRPr sz="2400">
                <a:solidFill>
                  <a:srgbClr val="25212A"/>
                </a:solidFill>
                <a:latin typeface="Tinos"/>
                <a:ea typeface="Tinos"/>
                <a:cs typeface="Tinos"/>
                <a:sym typeface="Tinos"/>
              </a:defRPr>
            </a:lvl3pPr>
            <a:lvl4pPr marL="1828800" lvl="3"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4pPr>
            <a:lvl5pPr marL="2286000" lvl="4"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5pPr>
            <a:lvl6pPr marL="2743200" lvl="5"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6pPr>
            <a:lvl7pPr marL="3200400" lvl="6"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7pPr>
            <a:lvl8pPr marL="3657600" lvl="7"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8pPr>
            <a:lvl9pPr marL="4114800" lvl="8"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9pPr>
          </a:lstStyle>
          <a:p>
            <a:endParaRPr/>
          </a:p>
        </p:txBody>
      </p:sp>
      <p:sp>
        <p:nvSpPr>
          <p:cNvPr id="9" name="Google Shape;9;p1"/>
          <p:cNvSpPr txBox="1">
            <a:spLocks noGrp="1"/>
          </p:cNvSpPr>
          <p:nvPr>
            <p:ph type="sldNum" idx="12"/>
          </p:nvPr>
        </p:nvSpPr>
        <p:spPr>
          <a:xfrm>
            <a:off x="7899350" y="4098426"/>
            <a:ext cx="548700" cy="393600"/>
          </a:xfrm>
          <a:prstGeom prst="rect">
            <a:avLst/>
          </a:prstGeom>
          <a:noFill/>
          <a:ln>
            <a:noFill/>
          </a:ln>
        </p:spPr>
        <p:txBody>
          <a:bodyPr spcFirstLastPara="1" wrap="square" lIns="91425" tIns="91425" rIns="91425" bIns="91425" anchor="ctr" anchorCtr="0">
            <a:noAutofit/>
          </a:bodyPr>
          <a:lstStyle>
            <a:lvl1pPr lvl="0" algn="r">
              <a:buNone/>
              <a:defRPr sz="1200">
                <a:solidFill>
                  <a:srgbClr val="666666"/>
                </a:solidFill>
                <a:latin typeface="Tinos"/>
                <a:ea typeface="Tinos"/>
                <a:cs typeface="Tinos"/>
                <a:sym typeface="Tinos"/>
              </a:defRPr>
            </a:lvl1pPr>
            <a:lvl2pPr lvl="1" algn="r">
              <a:buNone/>
              <a:defRPr sz="1200">
                <a:solidFill>
                  <a:srgbClr val="666666"/>
                </a:solidFill>
                <a:latin typeface="Tinos"/>
                <a:ea typeface="Tinos"/>
                <a:cs typeface="Tinos"/>
                <a:sym typeface="Tinos"/>
              </a:defRPr>
            </a:lvl2pPr>
            <a:lvl3pPr lvl="2" algn="r">
              <a:buNone/>
              <a:defRPr sz="1200">
                <a:solidFill>
                  <a:srgbClr val="666666"/>
                </a:solidFill>
                <a:latin typeface="Tinos"/>
                <a:ea typeface="Tinos"/>
                <a:cs typeface="Tinos"/>
                <a:sym typeface="Tinos"/>
              </a:defRPr>
            </a:lvl3pPr>
            <a:lvl4pPr lvl="3" algn="r">
              <a:buNone/>
              <a:defRPr sz="1200">
                <a:solidFill>
                  <a:srgbClr val="666666"/>
                </a:solidFill>
                <a:latin typeface="Tinos"/>
                <a:ea typeface="Tinos"/>
                <a:cs typeface="Tinos"/>
                <a:sym typeface="Tinos"/>
              </a:defRPr>
            </a:lvl4pPr>
            <a:lvl5pPr lvl="4" algn="r">
              <a:buNone/>
              <a:defRPr sz="1200">
                <a:solidFill>
                  <a:srgbClr val="666666"/>
                </a:solidFill>
                <a:latin typeface="Tinos"/>
                <a:ea typeface="Tinos"/>
                <a:cs typeface="Tinos"/>
                <a:sym typeface="Tinos"/>
              </a:defRPr>
            </a:lvl5pPr>
            <a:lvl6pPr lvl="5" algn="r">
              <a:buNone/>
              <a:defRPr sz="1200">
                <a:solidFill>
                  <a:srgbClr val="666666"/>
                </a:solidFill>
                <a:latin typeface="Tinos"/>
                <a:ea typeface="Tinos"/>
                <a:cs typeface="Tinos"/>
                <a:sym typeface="Tinos"/>
              </a:defRPr>
            </a:lvl6pPr>
            <a:lvl7pPr lvl="6" algn="r">
              <a:buNone/>
              <a:defRPr sz="1200">
                <a:solidFill>
                  <a:srgbClr val="666666"/>
                </a:solidFill>
                <a:latin typeface="Tinos"/>
                <a:ea typeface="Tinos"/>
                <a:cs typeface="Tinos"/>
                <a:sym typeface="Tinos"/>
              </a:defRPr>
            </a:lvl7pPr>
            <a:lvl8pPr lvl="7" algn="r">
              <a:buNone/>
              <a:defRPr sz="1200">
                <a:solidFill>
                  <a:srgbClr val="666666"/>
                </a:solidFill>
                <a:latin typeface="Tinos"/>
                <a:ea typeface="Tinos"/>
                <a:cs typeface="Tinos"/>
                <a:sym typeface="Tinos"/>
              </a:defRPr>
            </a:lvl8pPr>
            <a:lvl9pPr lvl="8" algn="r">
              <a:buNone/>
              <a:defRPr sz="1200">
                <a:solidFill>
                  <a:srgbClr val="666666"/>
                </a:solidFill>
                <a:latin typeface="Tinos"/>
                <a:ea typeface="Tinos"/>
                <a:cs typeface="Tinos"/>
                <a:sym typeface="Tino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74041056"/>
      </p:ext>
    </p:extLst>
  </p:cSld>
  <p:clrMap bg1="lt1" tx1="dk1" bg2="dk2" tx2="lt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2"/>
              </a:buClr>
              <a:buSzPts val="2800"/>
              <a:buFont typeface="Advent Pro"/>
              <a:buNone/>
              <a:defRPr sz="2800" b="1">
                <a:solidFill>
                  <a:schemeClr val="lt2"/>
                </a:solidFill>
                <a:latin typeface="Advent Pro"/>
                <a:ea typeface="Advent Pro"/>
                <a:cs typeface="Advent Pro"/>
                <a:sym typeface="Advent Pro"/>
              </a:defRPr>
            </a:lvl1pPr>
            <a:lvl2pPr lvl="1">
              <a:spcBef>
                <a:spcPts val="0"/>
              </a:spcBef>
              <a:spcAft>
                <a:spcPts val="0"/>
              </a:spcAft>
              <a:buClr>
                <a:schemeClr val="lt2"/>
              </a:buClr>
              <a:buSzPts val="2800"/>
              <a:buNone/>
              <a:defRPr sz="2800">
                <a:solidFill>
                  <a:schemeClr val="lt2"/>
                </a:solidFill>
              </a:defRPr>
            </a:lvl2pPr>
            <a:lvl3pPr lvl="2">
              <a:spcBef>
                <a:spcPts val="0"/>
              </a:spcBef>
              <a:spcAft>
                <a:spcPts val="0"/>
              </a:spcAft>
              <a:buClr>
                <a:schemeClr val="lt2"/>
              </a:buClr>
              <a:buSzPts val="2800"/>
              <a:buNone/>
              <a:defRPr sz="2800">
                <a:solidFill>
                  <a:schemeClr val="lt2"/>
                </a:solidFill>
              </a:defRPr>
            </a:lvl3pPr>
            <a:lvl4pPr lvl="3">
              <a:spcBef>
                <a:spcPts val="0"/>
              </a:spcBef>
              <a:spcAft>
                <a:spcPts val="0"/>
              </a:spcAft>
              <a:buClr>
                <a:schemeClr val="lt2"/>
              </a:buClr>
              <a:buSzPts val="2800"/>
              <a:buNone/>
              <a:defRPr sz="2800">
                <a:solidFill>
                  <a:schemeClr val="lt2"/>
                </a:solidFill>
              </a:defRPr>
            </a:lvl4pPr>
            <a:lvl5pPr lvl="4">
              <a:spcBef>
                <a:spcPts val="0"/>
              </a:spcBef>
              <a:spcAft>
                <a:spcPts val="0"/>
              </a:spcAft>
              <a:buClr>
                <a:schemeClr val="lt2"/>
              </a:buClr>
              <a:buSzPts val="2800"/>
              <a:buNone/>
              <a:defRPr sz="2800">
                <a:solidFill>
                  <a:schemeClr val="lt2"/>
                </a:solidFill>
              </a:defRPr>
            </a:lvl5pPr>
            <a:lvl6pPr lvl="5">
              <a:spcBef>
                <a:spcPts val="0"/>
              </a:spcBef>
              <a:spcAft>
                <a:spcPts val="0"/>
              </a:spcAft>
              <a:buClr>
                <a:schemeClr val="lt2"/>
              </a:buClr>
              <a:buSzPts val="2800"/>
              <a:buNone/>
              <a:defRPr sz="2800">
                <a:solidFill>
                  <a:schemeClr val="lt2"/>
                </a:solidFill>
              </a:defRPr>
            </a:lvl6pPr>
            <a:lvl7pPr lvl="6">
              <a:spcBef>
                <a:spcPts val="0"/>
              </a:spcBef>
              <a:spcAft>
                <a:spcPts val="0"/>
              </a:spcAft>
              <a:buClr>
                <a:schemeClr val="lt2"/>
              </a:buClr>
              <a:buSzPts val="2800"/>
              <a:buNone/>
              <a:defRPr sz="2800">
                <a:solidFill>
                  <a:schemeClr val="lt2"/>
                </a:solidFill>
              </a:defRPr>
            </a:lvl7pPr>
            <a:lvl8pPr lvl="7">
              <a:spcBef>
                <a:spcPts val="0"/>
              </a:spcBef>
              <a:spcAft>
                <a:spcPts val="0"/>
              </a:spcAft>
              <a:buClr>
                <a:schemeClr val="lt2"/>
              </a:buClr>
              <a:buSzPts val="2800"/>
              <a:buNone/>
              <a:defRPr sz="2800">
                <a:solidFill>
                  <a:schemeClr val="lt2"/>
                </a:solidFill>
              </a:defRPr>
            </a:lvl8pPr>
            <a:lvl9pPr lvl="8">
              <a:spcBef>
                <a:spcPts val="0"/>
              </a:spcBef>
              <a:spcAft>
                <a:spcPts val="0"/>
              </a:spcAft>
              <a:buClr>
                <a:schemeClr val="lt2"/>
              </a:buClr>
              <a:buSzPts val="2800"/>
              <a:buNone/>
              <a:defRPr sz="2800">
                <a:solidFill>
                  <a:schemeClr val="lt2"/>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lt2"/>
              </a:buClr>
              <a:buSzPts val="1800"/>
              <a:buFont typeface="Advent Pro"/>
              <a:buChar char="●"/>
              <a:defRPr sz="1800">
                <a:solidFill>
                  <a:schemeClr val="lt2"/>
                </a:solidFill>
                <a:latin typeface="Advent Pro"/>
                <a:ea typeface="Advent Pro"/>
                <a:cs typeface="Advent Pro"/>
                <a:sym typeface="Advent Pro"/>
              </a:defRPr>
            </a:lvl1pPr>
            <a:lvl2pPr marL="914400" lvl="1"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2pPr>
            <a:lvl3pPr marL="1371600" lvl="2"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3pPr>
            <a:lvl4pPr marL="1828800" lvl="3"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4pPr>
            <a:lvl5pPr marL="2286000" lvl="4"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5pPr>
            <a:lvl6pPr marL="2743200" lvl="5"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6pPr>
            <a:lvl7pPr marL="3200400" lvl="6"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7pPr>
            <a:lvl8pPr marL="3657600" lvl="7"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8pPr>
            <a:lvl9pPr marL="4114800" lvl="8" indent="-317500">
              <a:lnSpc>
                <a:spcPct val="100000"/>
              </a:lnSpc>
              <a:spcBef>
                <a:spcPts val="1600"/>
              </a:spcBef>
              <a:spcAft>
                <a:spcPts val="1600"/>
              </a:spcAft>
              <a:buClr>
                <a:schemeClr val="lt2"/>
              </a:buClr>
              <a:buSzPts val="1400"/>
              <a:buFont typeface="Advent Pro"/>
              <a:buChar char="■"/>
              <a:defRPr>
                <a:solidFill>
                  <a:schemeClr val="lt2"/>
                </a:solidFill>
                <a:latin typeface="Advent Pro"/>
                <a:ea typeface="Advent Pro"/>
                <a:cs typeface="Advent Pro"/>
                <a:sym typeface="Advent Pro"/>
              </a:defRPr>
            </a:lvl9pPr>
          </a:lstStyle>
          <a:p>
            <a:endParaRPr/>
          </a:p>
        </p:txBody>
      </p:sp>
    </p:spTree>
    <p:extLst>
      <p:ext uri="{BB962C8B-B14F-4D97-AF65-F5344CB8AC3E}">
        <p14:creationId xmlns:p14="http://schemas.microsoft.com/office/powerpoint/2010/main" val="3466526256"/>
      </p:ext>
    </p:extLst>
  </p:cSld>
  <p:clrMap bg1="lt1" tx1="dk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 id="2147483728" r:id="rId19"/>
    <p:sldLayoutId id="2147483729" r:id="rId20"/>
    <p:sldLayoutId id="2147483730" r:id="rId21"/>
    <p:sldLayoutId id="2147483731" r:id="rId22"/>
    <p:sldLayoutId id="2147483732" r:id="rId23"/>
    <p:sldLayoutId id="2147483733" r:id="rId24"/>
    <p:sldLayoutId id="2147483734" r:id="rId25"/>
    <p:sldLayoutId id="2147483735" r:id="rId26"/>
    <p:sldLayoutId id="2147483736" r:id="rId27"/>
    <p:sldLayoutId id="2147483737" r:id="rId28"/>
    <p:sldLayoutId id="2147483738" r:id="rId29"/>
    <p:sldLayoutId id="2147483739" r:id="rId3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8E1A2381-B563-4F09-922B-CF4B20ADD68C}" type="datetimeFigureOut">
              <a:rPr lang="en-US" smtClean="0"/>
              <a:t>4/4/2023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E069C5E-03E4-4C4A-873D-BE45CF80516A}" type="slidenum">
              <a:rPr lang="en-US" smtClean="0"/>
              <a:t>‹#›</a:t>
            </a:fld>
            <a:endParaRPr lang="en-US"/>
          </a:p>
        </p:txBody>
      </p:sp>
    </p:spTree>
    <p:extLst>
      <p:ext uri="{BB962C8B-B14F-4D97-AF65-F5344CB8AC3E}">
        <p14:creationId xmlns:p14="http://schemas.microsoft.com/office/powerpoint/2010/main" val="2522128796"/>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100" y="445025"/>
            <a:ext cx="77178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1pPr>
            <a:lvl2pPr lvl="1">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2pPr>
            <a:lvl3pPr lvl="2">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3pPr>
            <a:lvl4pPr lvl="3">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4pPr>
            <a:lvl5pPr lvl="4">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5pPr>
            <a:lvl6pPr lvl="5">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6pPr>
            <a:lvl7pPr lvl="6">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7pPr>
            <a:lvl8pPr lvl="7">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8pPr>
            <a:lvl9pPr lvl="8">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9pPr>
          </a:lstStyle>
          <a:p>
            <a:endParaRPr/>
          </a:p>
        </p:txBody>
      </p:sp>
      <p:sp>
        <p:nvSpPr>
          <p:cNvPr id="7" name="Google Shape;7;p1"/>
          <p:cNvSpPr txBox="1">
            <a:spLocks noGrp="1"/>
          </p:cNvSpPr>
          <p:nvPr>
            <p:ph type="body" idx="1"/>
          </p:nvPr>
        </p:nvSpPr>
        <p:spPr>
          <a:xfrm>
            <a:off x="713100" y="1152475"/>
            <a:ext cx="7717800" cy="34164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1pPr>
            <a:lvl2pPr marL="914400" lvl="1"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2pPr>
            <a:lvl3pPr marL="1371600" lvl="2"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3pPr>
            <a:lvl4pPr marL="1828800" lvl="3"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4pPr>
            <a:lvl5pPr marL="2286000" lvl="4"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5pPr>
            <a:lvl6pPr marL="2743200" lvl="5"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6pPr>
            <a:lvl7pPr marL="3200400" lvl="6"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7pPr>
            <a:lvl8pPr marL="3657600" lvl="7"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8pPr>
            <a:lvl9pPr marL="4114800" lvl="8"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9pPr>
          </a:lstStyle>
          <a:p>
            <a:endParaRPr/>
          </a:p>
        </p:txBody>
      </p:sp>
    </p:spTree>
    <p:extLst>
      <p:ext uri="{BB962C8B-B14F-4D97-AF65-F5344CB8AC3E}">
        <p14:creationId xmlns:p14="http://schemas.microsoft.com/office/powerpoint/2010/main" val="375957468"/>
      </p:ext>
    </p:extLst>
  </p:cSld>
  <p:clrMap bg1="lt1" tx1="dk1" bg2="dk2" tx2="lt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 id="2147483767" r:id="rId15"/>
    <p:sldLayoutId id="2147483768" r:id="rId16"/>
    <p:sldLayoutId id="2147483769" r:id="rId17"/>
    <p:sldLayoutId id="2147483770" r:id="rId18"/>
    <p:sldLayoutId id="2147483771" r:id="rId19"/>
    <p:sldLayoutId id="2147483772" r:id="rId20"/>
    <p:sldLayoutId id="2147483773"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6.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46.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46.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6.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4.gif"/></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audio" Target="../media/audio1.wav"/><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41.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46.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46.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14.xml"/><Relationship Id="rId1" Type="http://schemas.openxmlformats.org/officeDocument/2006/relationships/slideLayout" Target="../slideLayouts/slideLayout54.xml"/><Relationship Id="rId4" Type="http://schemas.openxmlformats.org/officeDocument/2006/relationships/image" Target="../media/image35.gif"/></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54.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34.gif"/><Relationship Id="rId1" Type="http://schemas.openxmlformats.org/officeDocument/2006/relationships/slideLayout" Target="../slideLayouts/slideLayout54.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jpeg"/><Relationship Id="rId2" Type="http://schemas.openxmlformats.org/officeDocument/2006/relationships/image" Target="../media/image37.jpeg"/><Relationship Id="rId1" Type="http://schemas.openxmlformats.org/officeDocument/2006/relationships/slideLayout" Target="../slideLayouts/slideLayout64.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4.xml"/></Relationships>
</file>

<file path=ppt/slides/_rels/slide31.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slide" Target="slide33.xml"/><Relationship Id="rId18" Type="http://schemas.openxmlformats.org/officeDocument/2006/relationships/image" Target="../media/image55.png"/><Relationship Id="rId3" Type="http://schemas.openxmlformats.org/officeDocument/2006/relationships/audio" Target="../media/audio1.wav"/><Relationship Id="rId7" Type="http://schemas.openxmlformats.org/officeDocument/2006/relationships/image" Target="../media/image47.gif"/><Relationship Id="rId12" Type="http://schemas.openxmlformats.org/officeDocument/2006/relationships/image" Target="../media/image52.png"/><Relationship Id="rId17" Type="http://schemas.openxmlformats.org/officeDocument/2006/relationships/slide" Target="slide35.xml"/><Relationship Id="rId2" Type="http://schemas.openxmlformats.org/officeDocument/2006/relationships/notesSlide" Target="../notesSlides/notesSlide15.xml"/><Relationship Id="rId16" Type="http://schemas.openxmlformats.org/officeDocument/2006/relationships/image" Target="../media/image54.png"/><Relationship Id="rId20" Type="http://schemas.openxmlformats.org/officeDocument/2006/relationships/image" Target="../media/image56.png"/><Relationship Id="rId1" Type="http://schemas.openxmlformats.org/officeDocument/2006/relationships/slideLayout" Target="../slideLayouts/slideLayout85.xml"/><Relationship Id="rId6" Type="http://schemas.openxmlformats.org/officeDocument/2006/relationships/image" Target="../media/image46.gif"/><Relationship Id="rId11" Type="http://schemas.openxmlformats.org/officeDocument/2006/relationships/image" Target="../media/image51.png"/><Relationship Id="rId5" Type="http://schemas.openxmlformats.org/officeDocument/2006/relationships/image" Target="../media/image45.png"/><Relationship Id="rId15" Type="http://schemas.openxmlformats.org/officeDocument/2006/relationships/slide" Target="slide34.xml"/><Relationship Id="rId10" Type="http://schemas.openxmlformats.org/officeDocument/2006/relationships/image" Target="../media/image50.gif"/><Relationship Id="rId19" Type="http://schemas.openxmlformats.org/officeDocument/2006/relationships/slide" Target="slide36.xml"/><Relationship Id="rId4" Type="http://schemas.openxmlformats.org/officeDocument/2006/relationships/image" Target="../media/image44.gif"/><Relationship Id="rId9" Type="http://schemas.openxmlformats.org/officeDocument/2006/relationships/image" Target="../media/image49.png"/><Relationship Id="rId14" Type="http://schemas.openxmlformats.org/officeDocument/2006/relationships/image" Target="../media/image53.png"/></Relationships>
</file>

<file path=ppt/slides/_rels/slide3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91.xml"/></Relationships>
</file>

<file path=ppt/slides/_rels/slide33.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61.png"/><Relationship Id="rId3" Type="http://schemas.openxmlformats.org/officeDocument/2006/relationships/audio" Target="../media/audio2.wav"/><Relationship Id="rId7" Type="http://schemas.openxmlformats.org/officeDocument/2006/relationships/image" Target="../media/image48.png"/><Relationship Id="rId12" Type="http://schemas.openxmlformats.org/officeDocument/2006/relationships/image" Target="../media/image60.png"/><Relationship Id="rId2" Type="http://schemas.openxmlformats.org/officeDocument/2006/relationships/notesSlide" Target="../notesSlides/notesSlide16.xml"/><Relationship Id="rId1" Type="http://schemas.openxmlformats.org/officeDocument/2006/relationships/slideLayout" Target="../slideLayouts/slideLayout85.xml"/><Relationship Id="rId6" Type="http://schemas.openxmlformats.org/officeDocument/2006/relationships/image" Target="../media/image45.png"/><Relationship Id="rId11" Type="http://schemas.openxmlformats.org/officeDocument/2006/relationships/image" Target="../media/image59.png"/><Relationship Id="rId5" Type="http://schemas.openxmlformats.org/officeDocument/2006/relationships/audio" Target="../media/audio4.wav"/><Relationship Id="rId15" Type="http://schemas.openxmlformats.org/officeDocument/2006/relationships/image" Target="../media/image62.jpeg"/><Relationship Id="rId10" Type="http://schemas.microsoft.com/office/2007/relationships/hdphoto" Target="../media/hdphoto1.wdp"/><Relationship Id="rId4" Type="http://schemas.openxmlformats.org/officeDocument/2006/relationships/audio" Target="../media/audio3.wav"/><Relationship Id="rId9" Type="http://schemas.openxmlformats.org/officeDocument/2006/relationships/image" Target="../media/image58.png"/><Relationship Id="rId14" Type="http://schemas.openxmlformats.org/officeDocument/2006/relationships/slide" Target="slide31.xml"/></Relationships>
</file>

<file path=ppt/slides/_rels/slide34.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61.png"/><Relationship Id="rId3" Type="http://schemas.openxmlformats.org/officeDocument/2006/relationships/audio" Target="../media/audio2.wav"/><Relationship Id="rId7" Type="http://schemas.openxmlformats.org/officeDocument/2006/relationships/image" Target="../media/image48.png"/><Relationship Id="rId12" Type="http://schemas.openxmlformats.org/officeDocument/2006/relationships/image" Target="../media/image60.png"/><Relationship Id="rId2" Type="http://schemas.openxmlformats.org/officeDocument/2006/relationships/notesSlide" Target="../notesSlides/notesSlide17.xml"/><Relationship Id="rId1" Type="http://schemas.openxmlformats.org/officeDocument/2006/relationships/slideLayout" Target="../slideLayouts/slideLayout85.xml"/><Relationship Id="rId6" Type="http://schemas.openxmlformats.org/officeDocument/2006/relationships/image" Target="../media/image45.png"/><Relationship Id="rId11" Type="http://schemas.openxmlformats.org/officeDocument/2006/relationships/image" Target="../media/image59.png"/><Relationship Id="rId5" Type="http://schemas.openxmlformats.org/officeDocument/2006/relationships/audio" Target="../media/audio4.wav"/><Relationship Id="rId15" Type="http://schemas.openxmlformats.org/officeDocument/2006/relationships/image" Target="../media/image62.jpeg"/><Relationship Id="rId10" Type="http://schemas.microsoft.com/office/2007/relationships/hdphoto" Target="../media/hdphoto1.wdp"/><Relationship Id="rId4" Type="http://schemas.openxmlformats.org/officeDocument/2006/relationships/audio" Target="../media/audio3.wav"/><Relationship Id="rId9" Type="http://schemas.openxmlformats.org/officeDocument/2006/relationships/image" Target="../media/image58.png"/><Relationship Id="rId14" Type="http://schemas.openxmlformats.org/officeDocument/2006/relationships/slide" Target="slide31.xml"/></Relationships>
</file>

<file path=ppt/slides/_rels/slide35.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61.png"/><Relationship Id="rId3" Type="http://schemas.openxmlformats.org/officeDocument/2006/relationships/audio" Target="../media/audio2.wav"/><Relationship Id="rId7" Type="http://schemas.openxmlformats.org/officeDocument/2006/relationships/image" Target="../media/image48.png"/><Relationship Id="rId12" Type="http://schemas.openxmlformats.org/officeDocument/2006/relationships/image" Target="../media/image60.png"/><Relationship Id="rId2" Type="http://schemas.openxmlformats.org/officeDocument/2006/relationships/notesSlide" Target="../notesSlides/notesSlide18.xml"/><Relationship Id="rId1" Type="http://schemas.openxmlformats.org/officeDocument/2006/relationships/slideLayout" Target="../slideLayouts/slideLayout85.xml"/><Relationship Id="rId6" Type="http://schemas.openxmlformats.org/officeDocument/2006/relationships/image" Target="../media/image45.png"/><Relationship Id="rId11" Type="http://schemas.openxmlformats.org/officeDocument/2006/relationships/image" Target="../media/image59.png"/><Relationship Id="rId5" Type="http://schemas.openxmlformats.org/officeDocument/2006/relationships/audio" Target="../media/audio4.wav"/><Relationship Id="rId15" Type="http://schemas.openxmlformats.org/officeDocument/2006/relationships/image" Target="../media/image62.jpeg"/><Relationship Id="rId10" Type="http://schemas.microsoft.com/office/2007/relationships/hdphoto" Target="../media/hdphoto1.wdp"/><Relationship Id="rId4" Type="http://schemas.openxmlformats.org/officeDocument/2006/relationships/audio" Target="../media/audio3.wav"/><Relationship Id="rId9" Type="http://schemas.openxmlformats.org/officeDocument/2006/relationships/image" Target="../media/image58.png"/><Relationship Id="rId14" Type="http://schemas.openxmlformats.org/officeDocument/2006/relationships/slide" Target="slide31.xml"/></Relationships>
</file>

<file path=ppt/slides/_rels/slide36.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61.png"/><Relationship Id="rId3" Type="http://schemas.openxmlformats.org/officeDocument/2006/relationships/audio" Target="../media/audio2.wav"/><Relationship Id="rId7" Type="http://schemas.openxmlformats.org/officeDocument/2006/relationships/image" Target="../media/image48.png"/><Relationship Id="rId12"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85.xml"/><Relationship Id="rId6" Type="http://schemas.openxmlformats.org/officeDocument/2006/relationships/image" Target="../media/image45.png"/><Relationship Id="rId11" Type="http://schemas.openxmlformats.org/officeDocument/2006/relationships/image" Target="../media/image59.png"/><Relationship Id="rId5" Type="http://schemas.openxmlformats.org/officeDocument/2006/relationships/audio" Target="../media/audio4.wav"/><Relationship Id="rId15" Type="http://schemas.openxmlformats.org/officeDocument/2006/relationships/image" Target="../media/image62.jpeg"/><Relationship Id="rId10" Type="http://schemas.microsoft.com/office/2007/relationships/hdphoto" Target="../media/hdphoto1.wdp"/><Relationship Id="rId4" Type="http://schemas.openxmlformats.org/officeDocument/2006/relationships/audio" Target="../media/audio3.wav"/><Relationship Id="rId9" Type="http://schemas.openxmlformats.org/officeDocument/2006/relationships/image" Target="../media/image58.png"/><Relationship Id="rId14" Type="http://schemas.openxmlformats.org/officeDocument/2006/relationships/slide" Target="slide3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109.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6.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C0EB02-F20D-1386-6837-E7FE0BF4E570}"/>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17650247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87687"/>
            <a:lum/>
          </a:blip>
          <a:srcRect/>
          <a:stretch>
            <a:fillRect t="-17000" b="-17000"/>
          </a:stretch>
        </a:blipFill>
        <a:effectLst/>
      </p:bgPr>
    </p:bg>
    <p:spTree>
      <p:nvGrpSpPr>
        <p:cNvPr id="1" name="Shape 45"/>
        <p:cNvGrpSpPr/>
        <p:nvPr/>
      </p:nvGrpSpPr>
      <p:grpSpPr>
        <a:xfrm>
          <a:off x="0" y="0"/>
          <a:ext cx="0" cy="0"/>
          <a:chOff x="0" y="0"/>
          <a:chExt cx="0" cy="0"/>
        </a:xfrm>
      </p:grpSpPr>
      <p:sp>
        <p:nvSpPr>
          <p:cNvPr id="96" name="Rectangles 4106">
            <a:extLst>
              <a:ext uri="{FF2B5EF4-FFF2-40B4-BE49-F238E27FC236}">
                <a16:creationId xmlns:a16="http://schemas.microsoft.com/office/drawing/2014/main" id="{B4C9F2DD-667A-285C-AE36-7FA91E11DE73}"/>
              </a:ext>
            </a:extLst>
          </p:cNvPr>
          <p:cNvSpPr>
            <a:spLocks noChangeArrowheads="1"/>
          </p:cNvSpPr>
          <p:nvPr/>
        </p:nvSpPr>
        <p:spPr bwMode="auto">
          <a:xfrm>
            <a:off x="-67235" y="1577788"/>
            <a:ext cx="9372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0" fontAlgn="base" hangingPunct="0">
              <a:spcBef>
                <a:spcPct val="0"/>
              </a:spcBef>
              <a:spcAft>
                <a:spcPct val="0"/>
              </a:spcAft>
              <a:buClrTx/>
              <a:buFontTx/>
              <a:buNone/>
            </a:pPr>
            <a:r>
              <a:rPr lang="en-US" altLang="en-VN" sz="2800" b="1" kern="1200" dirty="0">
                <a:solidFill>
                  <a:srgbClr val="3333FF"/>
                </a:solidFill>
                <a:latin typeface="Times New Roman" panose="02020603050405020304" pitchFamily="18" charset="0"/>
                <a:ea typeface="+mn-ea"/>
                <a:cs typeface="+mn-cs"/>
              </a:rPr>
              <a:t>1. </a:t>
            </a:r>
            <a:r>
              <a:rPr lang="en-US" altLang="en-VN" sz="2800" b="1" kern="1200" dirty="0" err="1">
                <a:solidFill>
                  <a:srgbClr val="3333FF"/>
                </a:solidFill>
                <a:latin typeface="Times New Roman" panose="02020603050405020304" pitchFamily="18" charset="0"/>
                <a:ea typeface="+mn-ea"/>
                <a:cs typeface="+mn-cs"/>
              </a:rPr>
              <a:t>Công</a:t>
            </a:r>
            <a:r>
              <a:rPr lang="en-US" altLang="en-VN" sz="2800" b="1" kern="1200" dirty="0">
                <a:solidFill>
                  <a:srgbClr val="3333FF"/>
                </a:solidFill>
                <a:latin typeface="Times New Roman" panose="02020603050405020304" pitchFamily="18" charset="0"/>
                <a:ea typeface="+mn-ea"/>
                <a:cs typeface="+mn-cs"/>
              </a:rPr>
              <a:t> </a:t>
            </a:r>
            <a:r>
              <a:rPr lang="en-US" altLang="en-VN" sz="2800" b="1" kern="1200" dirty="0" err="1">
                <a:solidFill>
                  <a:srgbClr val="3333FF"/>
                </a:solidFill>
                <a:latin typeface="Times New Roman" panose="02020603050405020304" pitchFamily="18" charset="0"/>
                <a:ea typeface="+mn-ea"/>
                <a:cs typeface="+mn-cs"/>
              </a:rPr>
              <a:t>cuộc</a:t>
            </a:r>
            <a:r>
              <a:rPr lang="en-US" altLang="en-VN" sz="2800" b="1" kern="1200" dirty="0">
                <a:solidFill>
                  <a:srgbClr val="3333FF"/>
                </a:solidFill>
                <a:latin typeface="Times New Roman" panose="02020603050405020304" pitchFamily="18" charset="0"/>
                <a:ea typeface="+mn-ea"/>
                <a:cs typeface="+mn-cs"/>
              </a:rPr>
              <a:t> </a:t>
            </a:r>
            <a:r>
              <a:rPr lang="en-US" altLang="en-VN" sz="2800" b="1" kern="1200" dirty="0" err="1">
                <a:solidFill>
                  <a:srgbClr val="3333FF"/>
                </a:solidFill>
                <a:latin typeface="Times New Roman" panose="02020603050405020304" pitchFamily="18" charset="0"/>
                <a:ea typeface="+mn-ea"/>
                <a:cs typeface="+mn-cs"/>
              </a:rPr>
              <a:t>khôi</a:t>
            </a:r>
            <a:r>
              <a:rPr lang="en-US" altLang="en-VN" sz="2800" b="1" kern="1200" dirty="0">
                <a:solidFill>
                  <a:srgbClr val="3333FF"/>
                </a:solidFill>
                <a:latin typeface="Times New Roman" panose="02020603050405020304" pitchFamily="18" charset="0"/>
                <a:ea typeface="+mn-ea"/>
                <a:cs typeface="+mn-cs"/>
              </a:rPr>
              <a:t> </a:t>
            </a:r>
            <a:r>
              <a:rPr lang="en-US" altLang="en-VN" sz="2800" b="1" kern="1200" dirty="0" err="1">
                <a:solidFill>
                  <a:srgbClr val="3333FF"/>
                </a:solidFill>
                <a:latin typeface="Times New Roman" panose="02020603050405020304" pitchFamily="18" charset="0"/>
                <a:ea typeface="+mn-ea"/>
                <a:cs typeface="+mn-cs"/>
              </a:rPr>
              <a:t>phục</a:t>
            </a:r>
            <a:r>
              <a:rPr lang="en-US" altLang="en-VN" sz="2800" b="1" kern="1200" dirty="0">
                <a:solidFill>
                  <a:srgbClr val="3333FF"/>
                </a:solidFill>
                <a:latin typeface="Times New Roman" panose="02020603050405020304" pitchFamily="18" charset="0"/>
                <a:ea typeface="+mn-ea"/>
                <a:cs typeface="+mn-cs"/>
              </a:rPr>
              <a:t> </a:t>
            </a:r>
            <a:r>
              <a:rPr lang="en-US" altLang="en-VN" sz="2800" b="1" kern="1200" dirty="0" err="1">
                <a:solidFill>
                  <a:srgbClr val="3333FF"/>
                </a:solidFill>
                <a:latin typeface="Times New Roman" panose="02020603050405020304" pitchFamily="18" charset="0"/>
                <a:ea typeface="+mn-ea"/>
                <a:cs typeface="+mn-cs"/>
              </a:rPr>
              <a:t>kinh</a:t>
            </a:r>
            <a:r>
              <a:rPr lang="en-US" altLang="en-VN" sz="2800" b="1" kern="1200" dirty="0">
                <a:solidFill>
                  <a:srgbClr val="3333FF"/>
                </a:solidFill>
                <a:latin typeface="Times New Roman" panose="02020603050405020304" pitchFamily="18" charset="0"/>
                <a:ea typeface="+mn-ea"/>
                <a:cs typeface="+mn-cs"/>
              </a:rPr>
              <a:t> </a:t>
            </a:r>
            <a:r>
              <a:rPr lang="en-US" altLang="en-VN" sz="2800" b="1" kern="1200" dirty="0" err="1">
                <a:solidFill>
                  <a:srgbClr val="3333FF"/>
                </a:solidFill>
                <a:latin typeface="Times New Roman" panose="02020603050405020304" pitchFamily="18" charset="0"/>
                <a:ea typeface="+mn-ea"/>
                <a:cs typeface="+mn-cs"/>
              </a:rPr>
              <a:t>tế</a:t>
            </a:r>
            <a:r>
              <a:rPr lang="en-US" altLang="en-VN" sz="2800" b="1" kern="1200" dirty="0">
                <a:solidFill>
                  <a:srgbClr val="3333FF"/>
                </a:solidFill>
                <a:latin typeface="Times New Roman" panose="02020603050405020304" pitchFamily="18" charset="0"/>
                <a:ea typeface="+mn-ea"/>
                <a:cs typeface="+mn-cs"/>
              </a:rPr>
              <a:t> </a:t>
            </a:r>
            <a:r>
              <a:rPr lang="en-US" altLang="en-VN" sz="2800" b="1" kern="1200" dirty="0" err="1">
                <a:solidFill>
                  <a:srgbClr val="3333FF"/>
                </a:solidFill>
                <a:latin typeface="Times New Roman" panose="02020603050405020304" pitchFamily="18" charset="0"/>
                <a:ea typeface="+mn-ea"/>
                <a:cs typeface="+mn-cs"/>
              </a:rPr>
              <a:t>sau</a:t>
            </a:r>
            <a:r>
              <a:rPr lang="en-US" altLang="en-VN" sz="2800" b="1" kern="1200" dirty="0">
                <a:solidFill>
                  <a:srgbClr val="3333FF"/>
                </a:solidFill>
                <a:latin typeface="Times New Roman" panose="02020603050405020304" pitchFamily="18" charset="0"/>
                <a:ea typeface="+mn-ea"/>
                <a:cs typeface="+mn-cs"/>
              </a:rPr>
              <a:t> </a:t>
            </a:r>
            <a:r>
              <a:rPr lang="en-US" altLang="en-VN" sz="2800" b="1" kern="1200" dirty="0" err="1">
                <a:solidFill>
                  <a:srgbClr val="3333FF"/>
                </a:solidFill>
                <a:latin typeface="Times New Roman" panose="02020603050405020304" pitchFamily="18" charset="0"/>
                <a:ea typeface="+mn-ea"/>
                <a:cs typeface="+mn-cs"/>
              </a:rPr>
              <a:t>chiến</a:t>
            </a:r>
            <a:r>
              <a:rPr lang="en-US" altLang="en-VN" sz="2800" b="1" kern="1200" dirty="0">
                <a:solidFill>
                  <a:srgbClr val="3333FF"/>
                </a:solidFill>
                <a:latin typeface="Times New Roman" panose="02020603050405020304" pitchFamily="18" charset="0"/>
                <a:ea typeface="+mn-ea"/>
                <a:cs typeface="+mn-cs"/>
              </a:rPr>
              <a:t> </a:t>
            </a:r>
            <a:r>
              <a:rPr lang="en-US" altLang="en-VN" sz="2800" b="1" kern="1200" dirty="0" err="1">
                <a:solidFill>
                  <a:srgbClr val="3333FF"/>
                </a:solidFill>
                <a:latin typeface="Times New Roman" panose="02020603050405020304" pitchFamily="18" charset="0"/>
                <a:ea typeface="+mn-ea"/>
                <a:cs typeface="+mn-cs"/>
              </a:rPr>
              <a:t>tranh</a:t>
            </a:r>
            <a:r>
              <a:rPr lang="en-US" altLang="en-VN" sz="2800" b="1" kern="1200" dirty="0">
                <a:solidFill>
                  <a:srgbClr val="3333FF"/>
                </a:solidFill>
                <a:latin typeface="Times New Roman" panose="02020603050405020304" pitchFamily="18" charset="0"/>
                <a:ea typeface="+mn-ea"/>
                <a:cs typeface="+mn-cs"/>
              </a:rPr>
              <a:t> (1945 –1950) </a:t>
            </a:r>
          </a:p>
        </p:txBody>
      </p:sp>
      <p:sp>
        <p:nvSpPr>
          <p:cNvPr id="98" name="Google Shape;149;p33">
            <a:extLst>
              <a:ext uri="{FF2B5EF4-FFF2-40B4-BE49-F238E27FC236}">
                <a16:creationId xmlns:a16="http://schemas.microsoft.com/office/drawing/2014/main" id="{C6D40606-20A3-109B-AF71-C8D27C438662}"/>
              </a:ext>
            </a:extLst>
          </p:cNvPr>
          <p:cNvSpPr txBox="1">
            <a:spLocks/>
          </p:cNvSpPr>
          <p:nvPr/>
        </p:nvSpPr>
        <p:spPr>
          <a:xfrm>
            <a:off x="199948" y="0"/>
            <a:ext cx="8446512" cy="112508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dk1"/>
              </a:buClr>
              <a:buSzPts val="5200"/>
              <a:buFont typeface="Patrick Hand SC"/>
              <a:buNone/>
              <a:defRPr sz="7500" b="1" i="0" u="none" strike="noStrike" cap="none">
                <a:solidFill>
                  <a:schemeClr val="dk1"/>
                </a:solidFill>
                <a:latin typeface="Patrick Hand SC"/>
                <a:ea typeface="Patrick Hand SC"/>
                <a:cs typeface="Patrick Hand SC"/>
                <a:sym typeface="Patrick Hand SC"/>
              </a:defRPr>
            </a:lvl1pPr>
            <a:lvl2pPr marR="0" lvl="1" algn="ctr" rtl="0">
              <a:lnSpc>
                <a:spcPct val="100000"/>
              </a:lnSpc>
              <a:spcBef>
                <a:spcPts val="0"/>
              </a:spcBef>
              <a:spcAft>
                <a:spcPts val="0"/>
              </a:spcAft>
              <a:buClr>
                <a:schemeClr val="dk1"/>
              </a:buClr>
              <a:buSzPts val="5200"/>
              <a:buFont typeface="Patrick Hand SC"/>
              <a:buNone/>
              <a:defRPr sz="5200" b="1" i="0" u="none" strike="noStrike" cap="none">
                <a:solidFill>
                  <a:schemeClr val="dk1"/>
                </a:solidFill>
                <a:latin typeface="Patrick Hand SC"/>
                <a:ea typeface="Patrick Hand SC"/>
                <a:cs typeface="Patrick Hand SC"/>
                <a:sym typeface="Patrick Hand SC"/>
              </a:defRPr>
            </a:lvl2pPr>
            <a:lvl3pPr marR="0" lvl="2" algn="ctr" rtl="0">
              <a:lnSpc>
                <a:spcPct val="100000"/>
              </a:lnSpc>
              <a:spcBef>
                <a:spcPts val="0"/>
              </a:spcBef>
              <a:spcAft>
                <a:spcPts val="0"/>
              </a:spcAft>
              <a:buClr>
                <a:schemeClr val="dk1"/>
              </a:buClr>
              <a:buSzPts val="5200"/>
              <a:buFont typeface="Patrick Hand SC"/>
              <a:buNone/>
              <a:defRPr sz="5200" b="1" i="0" u="none" strike="noStrike" cap="none">
                <a:solidFill>
                  <a:schemeClr val="dk1"/>
                </a:solidFill>
                <a:latin typeface="Patrick Hand SC"/>
                <a:ea typeface="Patrick Hand SC"/>
                <a:cs typeface="Patrick Hand SC"/>
                <a:sym typeface="Patrick Hand SC"/>
              </a:defRPr>
            </a:lvl3pPr>
            <a:lvl4pPr marR="0" lvl="3" algn="ctr" rtl="0">
              <a:lnSpc>
                <a:spcPct val="100000"/>
              </a:lnSpc>
              <a:spcBef>
                <a:spcPts val="0"/>
              </a:spcBef>
              <a:spcAft>
                <a:spcPts val="0"/>
              </a:spcAft>
              <a:buClr>
                <a:schemeClr val="dk1"/>
              </a:buClr>
              <a:buSzPts val="5200"/>
              <a:buFont typeface="Patrick Hand SC"/>
              <a:buNone/>
              <a:defRPr sz="5200" b="1" i="0" u="none" strike="noStrike" cap="none">
                <a:solidFill>
                  <a:schemeClr val="dk1"/>
                </a:solidFill>
                <a:latin typeface="Patrick Hand SC"/>
                <a:ea typeface="Patrick Hand SC"/>
                <a:cs typeface="Patrick Hand SC"/>
                <a:sym typeface="Patrick Hand SC"/>
              </a:defRPr>
            </a:lvl4pPr>
            <a:lvl5pPr marR="0" lvl="4" algn="ctr" rtl="0">
              <a:lnSpc>
                <a:spcPct val="100000"/>
              </a:lnSpc>
              <a:spcBef>
                <a:spcPts val="0"/>
              </a:spcBef>
              <a:spcAft>
                <a:spcPts val="0"/>
              </a:spcAft>
              <a:buClr>
                <a:schemeClr val="dk1"/>
              </a:buClr>
              <a:buSzPts val="5200"/>
              <a:buFont typeface="Patrick Hand SC"/>
              <a:buNone/>
              <a:defRPr sz="5200" b="1" i="0" u="none" strike="noStrike" cap="none">
                <a:solidFill>
                  <a:schemeClr val="dk1"/>
                </a:solidFill>
                <a:latin typeface="Patrick Hand SC"/>
                <a:ea typeface="Patrick Hand SC"/>
                <a:cs typeface="Patrick Hand SC"/>
                <a:sym typeface="Patrick Hand SC"/>
              </a:defRPr>
            </a:lvl5pPr>
            <a:lvl6pPr marR="0" lvl="5" algn="ctr" rtl="0">
              <a:lnSpc>
                <a:spcPct val="100000"/>
              </a:lnSpc>
              <a:spcBef>
                <a:spcPts val="0"/>
              </a:spcBef>
              <a:spcAft>
                <a:spcPts val="0"/>
              </a:spcAft>
              <a:buClr>
                <a:schemeClr val="dk1"/>
              </a:buClr>
              <a:buSzPts val="5200"/>
              <a:buFont typeface="Patrick Hand SC"/>
              <a:buNone/>
              <a:defRPr sz="5200" b="1" i="0" u="none" strike="noStrike" cap="none">
                <a:solidFill>
                  <a:schemeClr val="dk1"/>
                </a:solidFill>
                <a:latin typeface="Patrick Hand SC"/>
                <a:ea typeface="Patrick Hand SC"/>
                <a:cs typeface="Patrick Hand SC"/>
                <a:sym typeface="Patrick Hand SC"/>
              </a:defRPr>
            </a:lvl6pPr>
            <a:lvl7pPr marR="0" lvl="6" algn="ctr" rtl="0">
              <a:lnSpc>
                <a:spcPct val="100000"/>
              </a:lnSpc>
              <a:spcBef>
                <a:spcPts val="0"/>
              </a:spcBef>
              <a:spcAft>
                <a:spcPts val="0"/>
              </a:spcAft>
              <a:buClr>
                <a:schemeClr val="dk1"/>
              </a:buClr>
              <a:buSzPts val="5200"/>
              <a:buFont typeface="Patrick Hand SC"/>
              <a:buNone/>
              <a:defRPr sz="5200" b="1" i="0" u="none" strike="noStrike" cap="none">
                <a:solidFill>
                  <a:schemeClr val="dk1"/>
                </a:solidFill>
                <a:latin typeface="Patrick Hand SC"/>
                <a:ea typeface="Patrick Hand SC"/>
                <a:cs typeface="Patrick Hand SC"/>
                <a:sym typeface="Patrick Hand SC"/>
              </a:defRPr>
            </a:lvl7pPr>
            <a:lvl8pPr marR="0" lvl="7" algn="ctr" rtl="0">
              <a:lnSpc>
                <a:spcPct val="100000"/>
              </a:lnSpc>
              <a:spcBef>
                <a:spcPts val="0"/>
              </a:spcBef>
              <a:spcAft>
                <a:spcPts val="0"/>
              </a:spcAft>
              <a:buClr>
                <a:schemeClr val="dk1"/>
              </a:buClr>
              <a:buSzPts val="5200"/>
              <a:buFont typeface="Patrick Hand SC"/>
              <a:buNone/>
              <a:defRPr sz="5200" b="1" i="0" u="none" strike="noStrike" cap="none">
                <a:solidFill>
                  <a:schemeClr val="dk1"/>
                </a:solidFill>
                <a:latin typeface="Patrick Hand SC"/>
                <a:ea typeface="Patrick Hand SC"/>
                <a:cs typeface="Patrick Hand SC"/>
                <a:sym typeface="Patrick Hand SC"/>
              </a:defRPr>
            </a:lvl8pPr>
            <a:lvl9pPr marR="0" lvl="8" algn="ctr" rtl="0">
              <a:lnSpc>
                <a:spcPct val="100000"/>
              </a:lnSpc>
              <a:spcBef>
                <a:spcPts val="0"/>
              </a:spcBef>
              <a:spcAft>
                <a:spcPts val="0"/>
              </a:spcAft>
              <a:buClr>
                <a:schemeClr val="dk1"/>
              </a:buClr>
              <a:buSzPts val="5200"/>
              <a:buFont typeface="Patrick Hand SC"/>
              <a:buNone/>
              <a:defRPr sz="5200" b="1" i="0" u="none" strike="noStrike" cap="none">
                <a:solidFill>
                  <a:schemeClr val="dk1"/>
                </a:solidFill>
                <a:latin typeface="Patrick Hand SC"/>
                <a:ea typeface="Patrick Hand SC"/>
                <a:cs typeface="Patrick Hand SC"/>
                <a:sym typeface="Patrick Hand SC"/>
              </a:defRPr>
            </a:lvl9pPr>
          </a:lstStyle>
          <a:p>
            <a:pPr marL="0" marR="0" lvl="0" indent="0" algn="ctr" defTabSz="914400" rtl="0" eaLnBrk="1" fontAlgn="auto" latinLnBrk="0" hangingPunct="1">
              <a:lnSpc>
                <a:spcPct val="80000"/>
              </a:lnSpc>
              <a:spcBef>
                <a:spcPts val="0"/>
              </a:spcBef>
              <a:spcAft>
                <a:spcPts val="0"/>
              </a:spcAft>
              <a:buClr>
                <a:srgbClr val="000000"/>
              </a:buClr>
              <a:buSzPts val="5200"/>
              <a:buFont typeface="Patrick Hand SC"/>
              <a:buNone/>
              <a:tabLst/>
              <a:defRPr/>
            </a:pPr>
            <a:r>
              <a:rPr kumimoji="0" lang="vi-VN" sz="3600" b="1" i="0" u="none" strike="noStrike" kern="0" cap="none" spc="0" normalizeH="0" baseline="0" noProof="0" dirty="0">
                <a:ln>
                  <a:noFill/>
                </a:ln>
                <a:solidFill>
                  <a:srgbClr val="000000"/>
                </a:solidFill>
                <a:effectLst/>
                <a:uLnTx/>
                <a:uFillTx/>
                <a:latin typeface="Patrick Hand SC"/>
                <a:sym typeface="Patrick Hand SC"/>
              </a:rPr>
              <a:t>Bài 1: LIÊN XÔ VÀ CÁC NƯỚC ĐÔNG ÂU TỪ NĂM 1945 ĐẾN GIỮA NHỮNG  NĂM 70 CỦA THẾ KỶ XX</a:t>
            </a:r>
          </a:p>
        </p:txBody>
      </p:sp>
      <p:sp>
        <p:nvSpPr>
          <p:cNvPr id="99" name="Rectangles 4106">
            <a:extLst>
              <a:ext uri="{FF2B5EF4-FFF2-40B4-BE49-F238E27FC236}">
                <a16:creationId xmlns:a16="http://schemas.microsoft.com/office/drawing/2014/main" id="{0689B15E-994E-7367-DF3C-21D4DC7E01EA}"/>
              </a:ext>
            </a:extLst>
          </p:cNvPr>
          <p:cNvSpPr>
            <a:spLocks noChangeArrowheads="1"/>
          </p:cNvSpPr>
          <p:nvPr/>
        </p:nvSpPr>
        <p:spPr bwMode="auto">
          <a:xfrm>
            <a:off x="0" y="1054568"/>
            <a:ext cx="192292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0" fontAlgn="base" hangingPunct="0">
              <a:spcBef>
                <a:spcPct val="0"/>
              </a:spcBef>
              <a:spcAft>
                <a:spcPct val="0"/>
              </a:spcAft>
              <a:buClrTx/>
              <a:buFontTx/>
              <a:buNone/>
            </a:pPr>
            <a:r>
              <a:rPr lang="en-US" altLang="en-VN" sz="2800" b="1" kern="1200" dirty="0">
                <a:solidFill>
                  <a:srgbClr val="3333FF"/>
                </a:solidFill>
                <a:latin typeface="Times New Roman" panose="02020603050405020304" pitchFamily="18" charset="0"/>
                <a:ea typeface="+mn-ea"/>
                <a:cs typeface="+mn-cs"/>
              </a:rPr>
              <a:t>I. </a:t>
            </a:r>
            <a:r>
              <a:rPr lang="en-US" altLang="en-VN" sz="2800" b="1" kern="1200" dirty="0" err="1">
                <a:solidFill>
                  <a:srgbClr val="3333FF"/>
                </a:solidFill>
                <a:latin typeface="Times New Roman" panose="02020603050405020304" pitchFamily="18" charset="0"/>
                <a:ea typeface="+mn-ea"/>
                <a:cs typeface="+mn-cs"/>
              </a:rPr>
              <a:t>Liên</a:t>
            </a:r>
            <a:r>
              <a:rPr lang="en-US" altLang="en-VN" sz="2800" b="1" kern="1200" dirty="0">
                <a:solidFill>
                  <a:srgbClr val="3333FF"/>
                </a:solidFill>
                <a:latin typeface="Times New Roman" panose="02020603050405020304" pitchFamily="18" charset="0"/>
                <a:ea typeface="+mn-ea"/>
                <a:cs typeface="+mn-cs"/>
              </a:rPr>
              <a:t> </a:t>
            </a:r>
            <a:r>
              <a:rPr lang="en-US" altLang="en-VN" sz="2800" b="1" kern="1200" dirty="0" err="1">
                <a:solidFill>
                  <a:srgbClr val="3333FF"/>
                </a:solidFill>
                <a:latin typeface="Times New Roman" panose="02020603050405020304" pitchFamily="18" charset="0"/>
                <a:ea typeface="+mn-ea"/>
                <a:cs typeface="+mn-cs"/>
              </a:rPr>
              <a:t>Xô</a:t>
            </a:r>
            <a:r>
              <a:rPr lang="en-US" altLang="en-VN" sz="2800" b="1" kern="1200" dirty="0">
                <a:solidFill>
                  <a:srgbClr val="3333FF"/>
                </a:solidFill>
                <a:latin typeface="Times New Roman" panose="02020603050405020304" pitchFamily="18" charset="0"/>
                <a:ea typeface="+mn-ea"/>
                <a:cs typeface="+mn-cs"/>
              </a:rPr>
              <a:t>.</a:t>
            </a:r>
          </a:p>
        </p:txBody>
      </p:sp>
      <p:sp>
        <p:nvSpPr>
          <p:cNvPr id="101" name="Rectangle 100">
            <a:extLst>
              <a:ext uri="{FF2B5EF4-FFF2-40B4-BE49-F238E27FC236}">
                <a16:creationId xmlns:a16="http://schemas.microsoft.com/office/drawing/2014/main" id="{A553BB17-BC11-F4B9-BCBE-BAD949C9A9BB}"/>
              </a:ext>
            </a:extLst>
          </p:cNvPr>
          <p:cNvSpPr/>
          <p:nvPr/>
        </p:nvSpPr>
        <p:spPr>
          <a:xfrm>
            <a:off x="-67235" y="2092042"/>
            <a:ext cx="2895344" cy="461665"/>
          </a:xfrm>
          <a:prstGeom prst="rect">
            <a:avLst/>
          </a:prstGeom>
        </p:spPr>
        <p:txBody>
          <a:bodyPr wrap="none">
            <a:spAutoFit/>
          </a:bodyPr>
          <a:lstStyle/>
          <a:p>
            <a:pPr lvl="0" eaLnBrk="0" fontAlgn="base" hangingPunct="0">
              <a:spcBef>
                <a:spcPct val="0"/>
              </a:spcBef>
              <a:spcAft>
                <a:spcPct val="0"/>
              </a:spcAft>
              <a:buClrTx/>
            </a:pPr>
            <a:r>
              <a:rPr lang="en-US" altLang="en-VN" sz="2400" b="1" kern="1200" dirty="0">
                <a:solidFill>
                  <a:srgbClr val="3333FF"/>
                </a:solidFill>
                <a:latin typeface="Times New Roman" panose="02020603050405020304" pitchFamily="18" charset="0"/>
                <a:ea typeface="+mn-ea"/>
              </a:rPr>
              <a:t>a. </a:t>
            </a:r>
            <a:r>
              <a:rPr lang="en-US" altLang="en-VN" sz="2400" b="1" kern="1200" dirty="0" err="1">
                <a:solidFill>
                  <a:srgbClr val="3333FF"/>
                </a:solidFill>
                <a:latin typeface="Times New Roman" panose="02020603050405020304" pitchFamily="18" charset="0"/>
                <a:ea typeface="+mn-ea"/>
              </a:rPr>
              <a:t>Những</a:t>
            </a:r>
            <a:r>
              <a:rPr lang="en-US" altLang="en-VN" sz="2400" b="1" kern="1200" dirty="0">
                <a:solidFill>
                  <a:srgbClr val="3333FF"/>
                </a:solidFill>
                <a:latin typeface="Times New Roman" panose="02020603050405020304" pitchFamily="18" charset="0"/>
                <a:ea typeface="+mn-ea"/>
              </a:rPr>
              <a:t> </a:t>
            </a:r>
            <a:r>
              <a:rPr lang="en-US" altLang="en-VN" sz="2400" b="1" kern="1200" dirty="0" err="1">
                <a:solidFill>
                  <a:srgbClr val="3333FF"/>
                </a:solidFill>
                <a:latin typeface="Times New Roman" panose="02020603050405020304" pitchFamily="18" charset="0"/>
                <a:ea typeface="+mn-ea"/>
              </a:rPr>
              <a:t>khó</a:t>
            </a:r>
            <a:r>
              <a:rPr lang="en-US" altLang="en-VN" sz="2400" b="1" kern="1200" dirty="0">
                <a:solidFill>
                  <a:srgbClr val="3333FF"/>
                </a:solidFill>
                <a:latin typeface="Times New Roman" panose="02020603050405020304" pitchFamily="18" charset="0"/>
                <a:ea typeface="+mn-ea"/>
              </a:rPr>
              <a:t> </a:t>
            </a:r>
            <a:r>
              <a:rPr lang="en-US" altLang="en-VN" sz="2400" b="1" kern="1200" dirty="0" err="1">
                <a:solidFill>
                  <a:srgbClr val="3333FF"/>
                </a:solidFill>
                <a:latin typeface="Times New Roman" panose="02020603050405020304" pitchFamily="18" charset="0"/>
                <a:ea typeface="+mn-ea"/>
              </a:rPr>
              <a:t>khăn</a:t>
            </a:r>
            <a:r>
              <a:rPr lang="en-US" altLang="en-VN" sz="2400" b="1" kern="1200" dirty="0">
                <a:solidFill>
                  <a:srgbClr val="3333FF"/>
                </a:solidFill>
                <a:latin typeface="Times New Roman" panose="02020603050405020304" pitchFamily="18" charset="0"/>
                <a:ea typeface="+mn-ea"/>
              </a:rPr>
              <a:t> :</a:t>
            </a:r>
          </a:p>
        </p:txBody>
      </p:sp>
      <p:sp>
        <p:nvSpPr>
          <p:cNvPr id="2" name="Rectangle 1">
            <a:extLst>
              <a:ext uri="{FF2B5EF4-FFF2-40B4-BE49-F238E27FC236}">
                <a16:creationId xmlns:a16="http://schemas.microsoft.com/office/drawing/2014/main" id="{5F2749ED-929F-E7B5-F694-17B2620FB4BA}"/>
              </a:ext>
            </a:extLst>
          </p:cNvPr>
          <p:cNvSpPr/>
          <p:nvPr/>
        </p:nvSpPr>
        <p:spPr>
          <a:xfrm>
            <a:off x="-67235" y="2552473"/>
            <a:ext cx="3573415" cy="461665"/>
          </a:xfrm>
          <a:prstGeom prst="rect">
            <a:avLst/>
          </a:prstGeom>
        </p:spPr>
        <p:txBody>
          <a:bodyPr wrap="none">
            <a:spAutoFit/>
          </a:bodyPr>
          <a:lstStyle/>
          <a:p>
            <a:pPr lvl="0" algn="ctr" eaLnBrk="0" fontAlgn="base" hangingPunct="0">
              <a:spcBef>
                <a:spcPct val="0"/>
              </a:spcBef>
              <a:spcAft>
                <a:spcPct val="0"/>
              </a:spcAft>
              <a:buClrTx/>
            </a:pPr>
            <a:r>
              <a:rPr lang="en-US" altLang="en-VN" sz="2400" b="1" kern="1200" dirty="0">
                <a:solidFill>
                  <a:srgbClr val="3333FF"/>
                </a:solidFill>
                <a:latin typeface="Times New Roman" panose="02020603050405020304" pitchFamily="18" charset="0"/>
                <a:ea typeface="+mn-ea"/>
                <a:cs typeface="+mn-cs"/>
              </a:rPr>
              <a:t>b.  </a:t>
            </a:r>
            <a:r>
              <a:rPr lang="en-US" altLang="en-VN" sz="2400" b="1" kern="1200" dirty="0" err="1">
                <a:solidFill>
                  <a:srgbClr val="3333FF"/>
                </a:solidFill>
                <a:latin typeface="Times New Roman" panose="02020603050405020304" pitchFamily="18" charset="0"/>
                <a:ea typeface="+mn-ea"/>
                <a:cs typeface="+mn-cs"/>
              </a:rPr>
              <a:t>Biện</a:t>
            </a:r>
            <a:r>
              <a:rPr lang="en-US" altLang="en-VN" sz="2400" b="1" kern="1200" dirty="0">
                <a:solidFill>
                  <a:srgbClr val="3333FF"/>
                </a:solidFill>
                <a:latin typeface="Times New Roman" panose="02020603050405020304" pitchFamily="18" charset="0"/>
                <a:ea typeface="+mn-ea"/>
                <a:cs typeface="+mn-cs"/>
              </a:rPr>
              <a:t> </a:t>
            </a:r>
            <a:r>
              <a:rPr lang="en-US" altLang="en-VN" sz="2400" b="1" kern="1200" dirty="0" err="1">
                <a:solidFill>
                  <a:srgbClr val="3333FF"/>
                </a:solidFill>
                <a:latin typeface="Times New Roman" panose="02020603050405020304" pitchFamily="18" charset="0"/>
                <a:ea typeface="+mn-ea"/>
                <a:cs typeface="+mn-cs"/>
              </a:rPr>
              <a:t>pháp</a:t>
            </a:r>
            <a:r>
              <a:rPr lang="en-US" altLang="en-VN" sz="2400" b="1" kern="1200" dirty="0">
                <a:solidFill>
                  <a:srgbClr val="3333FF"/>
                </a:solidFill>
                <a:latin typeface="Times New Roman" panose="02020603050405020304" pitchFamily="18" charset="0"/>
                <a:ea typeface="+mn-ea"/>
                <a:cs typeface="+mn-cs"/>
              </a:rPr>
              <a:t> </a:t>
            </a:r>
            <a:r>
              <a:rPr lang="en-US" altLang="en-VN" sz="2400" b="1" kern="1200" dirty="0" err="1">
                <a:solidFill>
                  <a:srgbClr val="3333FF"/>
                </a:solidFill>
                <a:latin typeface="Times New Roman" panose="02020603050405020304" pitchFamily="18" charset="0"/>
                <a:ea typeface="+mn-ea"/>
                <a:cs typeface="+mn-cs"/>
              </a:rPr>
              <a:t>khôi</a:t>
            </a:r>
            <a:r>
              <a:rPr lang="en-US" altLang="en-VN" sz="2400" b="1" kern="1200" dirty="0">
                <a:solidFill>
                  <a:srgbClr val="3333FF"/>
                </a:solidFill>
                <a:latin typeface="Times New Roman" panose="02020603050405020304" pitchFamily="18" charset="0"/>
                <a:ea typeface="+mn-ea"/>
                <a:cs typeface="+mn-cs"/>
              </a:rPr>
              <a:t> </a:t>
            </a:r>
            <a:r>
              <a:rPr lang="en-US" altLang="en-VN" sz="2400" b="1" kern="1200" dirty="0" err="1">
                <a:solidFill>
                  <a:srgbClr val="3333FF"/>
                </a:solidFill>
                <a:latin typeface="Times New Roman" panose="02020603050405020304" pitchFamily="18" charset="0"/>
                <a:ea typeface="+mn-ea"/>
                <a:cs typeface="+mn-cs"/>
              </a:rPr>
              <a:t>phục</a:t>
            </a:r>
            <a:r>
              <a:rPr lang="en-US" altLang="en-VN" sz="2400" b="1" kern="1200" dirty="0">
                <a:solidFill>
                  <a:srgbClr val="3333FF"/>
                </a:solidFill>
                <a:latin typeface="Times New Roman" panose="02020603050405020304" pitchFamily="18" charset="0"/>
                <a:ea typeface="+mn-ea"/>
                <a:cs typeface="+mn-cs"/>
              </a:rPr>
              <a:t> : </a:t>
            </a:r>
          </a:p>
        </p:txBody>
      </p:sp>
      <p:sp>
        <p:nvSpPr>
          <p:cNvPr id="8" name="Rectangles 21507">
            <a:extLst>
              <a:ext uri="{FF2B5EF4-FFF2-40B4-BE49-F238E27FC236}">
                <a16:creationId xmlns:a16="http://schemas.microsoft.com/office/drawing/2014/main" id="{BDD31C82-C948-1B94-674B-7C8327D55962}"/>
              </a:ext>
            </a:extLst>
          </p:cNvPr>
          <p:cNvSpPr>
            <a:spLocks noChangeArrowheads="1"/>
          </p:cNvSpPr>
          <p:nvPr/>
        </p:nvSpPr>
        <p:spPr bwMode="auto">
          <a:xfrm>
            <a:off x="0" y="3003938"/>
            <a:ext cx="22322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eaLnBrk="0" fontAlgn="base" hangingPunct="0">
              <a:spcBef>
                <a:spcPct val="0"/>
              </a:spcBef>
              <a:spcAft>
                <a:spcPct val="0"/>
              </a:spcAft>
              <a:buClrTx/>
              <a:buFontTx/>
              <a:buNone/>
              <a:tabLst>
                <a:tab pos="1684338" algn="l"/>
              </a:tabLst>
            </a:pPr>
            <a:r>
              <a:rPr lang="en-US" altLang="en-VN" sz="2400" b="1" kern="1200" dirty="0">
                <a:solidFill>
                  <a:srgbClr val="3333FF"/>
                </a:solidFill>
                <a:latin typeface="Times New Roman" panose="02020603050405020304" pitchFamily="18" charset="0"/>
                <a:ea typeface="+mn-ea"/>
                <a:cs typeface="+mn-cs"/>
              </a:rPr>
              <a:t>c. </a:t>
            </a:r>
            <a:r>
              <a:rPr lang="en-US" altLang="en-VN" sz="2400" b="1" kern="1200" dirty="0" err="1">
                <a:solidFill>
                  <a:srgbClr val="3333FF"/>
                </a:solidFill>
                <a:latin typeface="Times New Roman" panose="02020603050405020304" pitchFamily="18" charset="0"/>
                <a:ea typeface="+mn-ea"/>
                <a:cs typeface="+mn-cs"/>
              </a:rPr>
              <a:t>Kết</a:t>
            </a:r>
            <a:r>
              <a:rPr lang="en-US" altLang="en-VN" sz="2400" b="1" kern="1200" dirty="0">
                <a:solidFill>
                  <a:srgbClr val="3333FF"/>
                </a:solidFill>
                <a:latin typeface="Times New Roman" panose="02020603050405020304" pitchFamily="18" charset="0"/>
                <a:ea typeface="+mn-ea"/>
                <a:cs typeface="+mn-cs"/>
              </a:rPr>
              <a:t> </a:t>
            </a:r>
            <a:r>
              <a:rPr lang="en-US" altLang="en-VN" sz="2400" b="1" kern="1200" dirty="0" err="1">
                <a:solidFill>
                  <a:srgbClr val="3333FF"/>
                </a:solidFill>
                <a:latin typeface="Times New Roman" panose="02020603050405020304" pitchFamily="18" charset="0"/>
                <a:ea typeface="+mn-ea"/>
                <a:cs typeface="+mn-cs"/>
              </a:rPr>
              <a:t>quả</a:t>
            </a:r>
            <a:r>
              <a:rPr lang="en-US" altLang="en-VN" sz="2400" b="1" kern="1200" dirty="0">
                <a:solidFill>
                  <a:srgbClr val="3333FF"/>
                </a:solidFill>
                <a:latin typeface="Times New Roman" panose="02020603050405020304" pitchFamily="18" charset="0"/>
                <a:ea typeface="+mn-ea"/>
                <a:cs typeface="+mn-cs"/>
              </a:rPr>
              <a:t> :</a:t>
            </a:r>
          </a:p>
        </p:txBody>
      </p:sp>
      <p:sp>
        <p:nvSpPr>
          <p:cNvPr id="9" name="Rounded Rectangle 8">
            <a:extLst>
              <a:ext uri="{FF2B5EF4-FFF2-40B4-BE49-F238E27FC236}">
                <a16:creationId xmlns:a16="http://schemas.microsoft.com/office/drawing/2014/main" id="{FCF4CB42-77AB-2F67-2632-2AFEB57CF0D8}"/>
              </a:ext>
            </a:extLst>
          </p:cNvPr>
          <p:cNvSpPr/>
          <p:nvPr/>
        </p:nvSpPr>
        <p:spPr>
          <a:xfrm>
            <a:off x="0" y="3631734"/>
            <a:ext cx="9011265" cy="132735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dirty="0">
                <a:latin typeface="Times New Roman" panose="02020603050405020304" pitchFamily="18" charset="0"/>
                <a:cs typeface="Times New Roman" panose="02020603050405020304" pitchFamily="18" charset="0"/>
              </a:rPr>
              <a:t>Công cuộc khôi phục nền kinh tế, hàn gắn vết thương chiến tranh ở Liên Xô đã diễn ra và đạt được kết quả như thế nào ?</a:t>
            </a:r>
            <a:endParaRPr lang="en-VN"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365912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1" name="Google Shape;621;p21"/>
          <p:cNvSpPr/>
          <p:nvPr/>
        </p:nvSpPr>
        <p:spPr>
          <a:xfrm>
            <a:off x="8175" y="1425748"/>
            <a:ext cx="1756200" cy="3131700"/>
          </a:xfrm>
          <a:prstGeom prst="upArrow">
            <a:avLst>
              <a:gd name="adj1" fmla="val 50000"/>
              <a:gd name="adj2"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21"/>
          <p:cNvSpPr/>
          <p:nvPr/>
        </p:nvSpPr>
        <p:spPr>
          <a:xfrm>
            <a:off x="1235616" y="2582766"/>
            <a:ext cx="1756200" cy="1986000"/>
          </a:xfrm>
          <a:prstGeom prst="upArrow">
            <a:avLst>
              <a:gd name="adj1" fmla="val 50000"/>
              <a:gd name="adj2" fmla="val 5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21"/>
          <p:cNvSpPr txBox="1"/>
          <p:nvPr/>
        </p:nvSpPr>
        <p:spPr>
          <a:xfrm>
            <a:off x="456225" y="4726698"/>
            <a:ext cx="860100" cy="371400"/>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dirty="0">
                <a:solidFill>
                  <a:schemeClr val="lt1"/>
                </a:solidFill>
                <a:latin typeface="Fira Sans Extra Condensed"/>
                <a:ea typeface="Fira Sans Extra Condensed"/>
                <a:cs typeface="Fira Sans Extra Condensed"/>
                <a:sym typeface="Fira Sans Extra Condensed"/>
              </a:rPr>
              <a:t>73%</a:t>
            </a:r>
            <a:endParaRPr sz="1800" b="1" dirty="0">
              <a:solidFill>
                <a:schemeClr val="lt1"/>
              </a:solidFill>
              <a:latin typeface="Fira Sans Extra Condensed"/>
              <a:ea typeface="Fira Sans Extra Condensed"/>
              <a:cs typeface="Fira Sans Extra Condensed"/>
              <a:sym typeface="Fira Sans Extra Condensed"/>
            </a:endParaRPr>
          </a:p>
        </p:txBody>
      </p:sp>
      <p:sp>
        <p:nvSpPr>
          <p:cNvPr id="624" name="Google Shape;624;p21"/>
          <p:cNvSpPr txBox="1"/>
          <p:nvPr/>
        </p:nvSpPr>
        <p:spPr>
          <a:xfrm>
            <a:off x="1683666" y="4737714"/>
            <a:ext cx="860100" cy="3714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dirty="0">
                <a:solidFill>
                  <a:schemeClr val="lt1"/>
                </a:solidFill>
                <a:latin typeface="Fira Sans Extra Condensed"/>
                <a:ea typeface="Fira Sans Extra Condensed"/>
                <a:cs typeface="Fira Sans Extra Condensed"/>
                <a:sym typeface="Fira Sans Extra Condensed"/>
              </a:rPr>
              <a:t>50%</a:t>
            </a:r>
            <a:endParaRPr sz="1800" b="1" dirty="0">
              <a:solidFill>
                <a:schemeClr val="lt1"/>
              </a:solidFill>
              <a:latin typeface="Fira Sans Extra Condensed"/>
              <a:ea typeface="Fira Sans Extra Condensed"/>
              <a:cs typeface="Fira Sans Extra Condensed"/>
              <a:sym typeface="Fira Sans Extra Condensed"/>
            </a:endParaRPr>
          </a:p>
        </p:txBody>
      </p:sp>
      <p:sp>
        <p:nvSpPr>
          <p:cNvPr id="625" name="Google Shape;625;p21"/>
          <p:cNvSpPr/>
          <p:nvPr/>
        </p:nvSpPr>
        <p:spPr>
          <a:xfrm>
            <a:off x="1860905" y="4050370"/>
            <a:ext cx="427455" cy="366005"/>
          </a:xfrm>
          <a:custGeom>
            <a:avLst/>
            <a:gdLst/>
            <a:ahLst/>
            <a:cxnLst/>
            <a:rect l="l" t="t" r="r" b="b"/>
            <a:pathLst>
              <a:path w="12528" h="10727" extrusionOk="0">
                <a:moveTo>
                  <a:pt x="9170" y="2644"/>
                </a:moveTo>
                <a:cubicBezTo>
                  <a:pt x="9551" y="2644"/>
                  <a:pt x="9884" y="2978"/>
                  <a:pt x="9884" y="3383"/>
                </a:cubicBezTo>
                <a:cubicBezTo>
                  <a:pt x="9884" y="3573"/>
                  <a:pt x="9813" y="3740"/>
                  <a:pt x="9670" y="3883"/>
                </a:cubicBezTo>
                <a:lnTo>
                  <a:pt x="8455" y="5097"/>
                </a:lnTo>
                <a:cubicBezTo>
                  <a:pt x="8312" y="5240"/>
                  <a:pt x="8312" y="5478"/>
                  <a:pt x="8455" y="5621"/>
                </a:cubicBezTo>
                <a:lnTo>
                  <a:pt x="9670" y="6859"/>
                </a:lnTo>
                <a:cubicBezTo>
                  <a:pt x="9789" y="6979"/>
                  <a:pt x="9884" y="7169"/>
                  <a:pt x="9884" y="7360"/>
                </a:cubicBezTo>
                <a:cubicBezTo>
                  <a:pt x="9884" y="7764"/>
                  <a:pt x="9551" y="8098"/>
                  <a:pt x="9146" y="8098"/>
                </a:cubicBezTo>
                <a:cubicBezTo>
                  <a:pt x="8955" y="8098"/>
                  <a:pt x="8765" y="8003"/>
                  <a:pt x="8622" y="7883"/>
                </a:cubicBezTo>
                <a:lnTo>
                  <a:pt x="7407" y="6669"/>
                </a:lnTo>
                <a:cubicBezTo>
                  <a:pt x="7336" y="6597"/>
                  <a:pt x="7247" y="6562"/>
                  <a:pt x="7157" y="6562"/>
                </a:cubicBezTo>
                <a:cubicBezTo>
                  <a:pt x="7068" y="6562"/>
                  <a:pt x="6979" y="6597"/>
                  <a:pt x="6907" y="6669"/>
                </a:cubicBezTo>
                <a:lnTo>
                  <a:pt x="6907" y="6645"/>
                </a:lnTo>
                <a:lnTo>
                  <a:pt x="5693" y="7860"/>
                </a:lnTo>
                <a:cubicBezTo>
                  <a:pt x="5550" y="8003"/>
                  <a:pt x="5359" y="8074"/>
                  <a:pt x="5169" y="8074"/>
                </a:cubicBezTo>
                <a:cubicBezTo>
                  <a:pt x="4764" y="8074"/>
                  <a:pt x="4430" y="7741"/>
                  <a:pt x="4430" y="7360"/>
                </a:cubicBezTo>
                <a:cubicBezTo>
                  <a:pt x="4430" y="7145"/>
                  <a:pt x="4526" y="6979"/>
                  <a:pt x="4645" y="6836"/>
                </a:cubicBezTo>
                <a:lnTo>
                  <a:pt x="5859" y="5621"/>
                </a:lnTo>
                <a:cubicBezTo>
                  <a:pt x="6002" y="5478"/>
                  <a:pt x="6002" y="5240"/>
                  <a:pt x="5859" y="5097"/>
                </a:cubicBezTo>
                <a:lnTo>
                  <a:pt x="4645" y="3883"/>
                </a:lnTo>
                <a:cubicBezTo>
                  <a:pt x="4526" y="3740"/>
                  <a:pt x="4430" y="3573"/>
                  <a:pt x="4430" y="3383"/>
                </a:cubicBezTo>
                <a:cubicBezTo>
                  <a:pt x="4454" y="2978"/>
                  <a:pt x="4764" y="2644"/>
                  <a:pt x="5169" y="2644"/>
                </a:cubicBezTo>
                <a:cubicBezTo>
                  <a:pt x="5359" y="2644"/>
                  <a:pt x="5550" y="2716"/>
                  <a:pt x="5693" y="2859"/>
                </a:cubicBezTo>
                <a:lnTo>
                  <a:pt x="6907" y="4073"/>
                </a:lnTo>
                <a:cubicBezTo>
                  <a:pt x="6979" y="4145"/>
                  <a:pt x="7068" y="4180"/>
                  <a:pt x="7157" y="4180"/>
                </a:cubicBezTo>
                <a:cubicBezTo>
                  <a:pt x="7247" y="4180"/>
                  <a:pt x="7336" y="4145"/>
                  <a:pt x="7407" y="4073"/>
                </a:cubicBezTo>
                <a:lnTo>
                  <a:pt x="8646" y="2859"/>
                </a:lnTo>
                <a:cubicBezTo>
                  <a:pt x="8789" y="2716"/>
                  <a:pt x="8955" y="2644"/>
                  <a:pt x="9170" y="2644"/>
                </a:cubicBezTo>
                <a:close/>
                <a:moveTo>
                  <a:pt x="7169" y="1"/>
                </a:moveTo>
                <a:cubicBezTo>
                  <a:pt x="2382" y="1"/>
                  <a:pt x="1" y="5764"/>
                  <a:pt x="3359" y="9146"/>
                </a:cubicBezTo>
                <a:cubicBezTo>
                  <a:pt x="4451" y="10238"/>
                  <a:pt x="5795" y="10727"/>
                  <a:pt x="7114" y="10727"/>
                </a:cubicBezTo>
                <a:cubicBezTo>
                  <a:pt x="9876" y="10727"/>
                  <a:pt x="12527" y="8583"/>
                  <a:pt x="12527" y="5359"/>
                </a:cubicBezTo>
                <a:cubicBezTo>
                  <a:pt x="12527" y="2406"/>
                  <a:pt x="10122" y="1"/>
                  <a:pt x="71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21"/>
          <p:cNvSpPr/>
          <p:nvPr/>
        </p:nvSpPr>
        <p:spPr>
          <a:xfrm>
            <a:off x="637453" y="4038659"/>
            <a:ext cx="428240" cy="367370"/>
          </a:xfrm>
          <a:custGeom>
            <a:avLst/>
            <a:gdLst/>
            <a:ahLst/>
            <a:cxnLst/>
            <a:rect l="l" t="t" r="r" b="b"/>
            <a:pathLst>
              <a:path w="12551" h="10767" extrusionOk="0">
                <a:moveTo>
                  <a:pt x="9871" y="2888"/>
                </a:moveTo>
                <a:cubicBezTo>
                  <a:pt x="10447" y="2888"/>
                  <a:pt x="10933" y="3599"/>
                  <a:pt x="10455" y="4168"/>
                </a:cubicBezTo>
                <a:cubicBezTo>
                  <a:pt x="7574" y="7074"/>
                  <a:pt x="7026" y="7645"/>
                  <a:pt x="7026" y="7645"/>
                </a:cubicBezTo>
                <a:cubicBezTo>
                  <a:pt x="6871" y="7800"/>
                  <a:pt x="6669" y="7878"/>
                  <a:pt x="6463" y="7878"/>
                </a:cubicBezTo>
                <a:cubicBezTo>
                  <a:pt x="6258" y="7878"/>
                  <a:pt x="6049" y="7800"/>
                  <a:pt x="5883" y="7645"/>
                </a:cubicBezTo>
                <a:lnTo>
                  <a:pt x="5907" y="7645"/>
                </a:lnTo>
                <a:lnTo>
                  <a:pt x="3906" y="5669"/>
                </a:lnTo>
                <a:cubicBezTo>
                  <a:pt x="3374" y="5100"/>
                  <a:pt x="3874" y="4348"/>
                  <a:pt x="4469" y="4348"/>
                </a:cubicBezTo>
                <a:cubicBezTo>
                  <a:pt x="4646" y="4348"/>
                  <a:pt x="4832" y="4415"/>
                  <a:pt x="5002" y="4573"/>
                </a:cubicBezTo>
                <a:lnTo>
                  <a:pt x="6192" y="5764"/>
                </a:lnTo>
                <a:cubicBezTo>
                  <a:pt x="6264" y="5847"/>
                  <a:pt x="6359" y="5889"/>
                  <a:pt x="6454" y="5889"/>
                </a:cubicBezTo>
                <a:cubicBezTo>
                  <a:pt x="6550" y="5889"/>
                  <a:pt x="6645" y="5847"/>
                  <a:pt x="6716" y="5764"/>
                </a:cubicBezTo>
                <a:lnTo>
                  <a:pt x="9360" y="3097"/>
                </a:lnTo>
                <a:cubicBezTo>
                  <a:pt x="9523" y="2950"/>
                  <a:pt x="9701" y="2888"/>
                  <a:pt x="9871" y="2888"/>
                </a:cubicBezTo>
                <a:close/>
                <a:moveTo>
                  <a:pt x="7192" y="1"/>
                </a:moveTo>
                <a:cubicBezTo>
                  <a:pt x="2406" y="1"/>
                  <a:pt x="1" y="5788"/>
                  <a:pt x="3382" y="9169"/>
                </a:cubicBezTo>
                <a:cubicBezTo>
                  <a:pt x="4478" y="10273"/>
                  <a:pt x="5826" y="10766"/>
                  <a:pt x="7148" y="10766"/>
                </a:cubicBezTo>
                <a:cubicBezTo>
                  <a:pt x="9906" y="10766"/>
                  <a:pt x="12551" y="8619"/>
                  <a:pt x="12551" y="5383"/>
                </a:cubicBezTo>
                <a:cubicBezTo>
                  <a:pt x="12551" y="2406"/>
                  <a:pt x="10145" y="1"/>
                  <a:pt x="71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7" name="Google Shape;627;p21"/>
          <p:cNvGrpSpPr/>
          <p:nvPr/>
        </p:nvGrpSpPr>
        <p:grpSpPr>
          <a:xfrm>
            <a:off x="3091246" y="1210837"/>
            <a:ext cx="3776772" cy="680700"/>
            <a:chOff x="457200" y="4051375"/>
            <a:chExt cx="3776772" cy="680700"/>
          </a:xfrm>
        </p:grpSpPr>
        <p:sp>
          <p:nvSpPr>
            <p:cNvPr id="630" name="Google Shape;630;p21"/>
            <p:cNvSpPr txBox="1"/>
            <p:nvPr/>
          </p:nvSpPr>
          <p:spPr>
            <a:xfrm>
              <a:off x="1242047" y="4051375"/>
              <a:ext cx="2991925" cy="670075"/>
            </a:xfrm>
            <a:prstGeom prst="rect">
              <a:avLst/>
            </a:prstGeom>
            <a:noFill/>
            <a:ln>
              <a:noFill/>
            </a:ln>
          </p:spPr>
          <p:txBody>
            <a:bodyPr spcFirstLastPara="1" wrap="square" lIns="91425" tIns="91425" rIns="91425" bIns="91425" anchor="ctr" anchorCtr="0">
              <a:noAutofit/>
            </a:bodyPr>
            <a:lstStyle/>
            <a:p>
              <a:pPr lvl="0" algn="ctr"/>
              <a:r>
                <a:rPr lang="en-US" altLang="en-VN" sz="2400" kern="1200" dirty="0" err="1">
                  <a:latin typeface="Times New Roman" panose="02020603050405020304" pitchFamily="18" charset="0"/>
                </a:rPr>
                <a:t>Sản</a:t>
              </a:r>
              <a:r>
                <a:rPr lang="en-US" altLang="en-VN" sz="2400" kern="1200" dirty="0">
                  <a:latin typeface="Times New Roman" panose="02020603050405020304" pitchFamily="18" charset="0"/>
                </a:rPr>
                <a:t> </a:t>
              </a:r>
              <a:r>
                <a:rPr lang="en-US" altLang="en-VN" sz="2400" kern="1200" dirty="0" err="1">
                  <a:latin typeface="Times New Roman" panose="02020603050405020304" pitchFamily="18" charset="0"/>
                </a:rPr>
                <a:t>xuất</a:t>
              </a:r>
              <a:r>
                <a:rPr lang="en-US" altLang="en-VN" sz="2400" kern="1200" dirty="0">
                  <a:latin typeface="Times New Roman" panose="02020603050405020304" pitchFamily="18" charset="0"/>
                </a:rPr>
                <a:t> </a:t>
              </a:r>
              <a:r>
                <a:rPr lang="en-US" altLang="en-VN" sz="2400" kern="1200" dirty="0" err="1">
                  <a:latin typeface="Times New Roman" panose="02020603050405020304" pitchFamily="18" charset="0"/>
                </a:rPr>
                <a:t>công</a:t>
              </a:r>
              <a:r>
                <a:rPr lang="en-US" altLang="en-VN" sz="2400" kern="1200" dirty="0">
                  <a:latin typeface="Times New Roman" panose="02020603050405020304" pitchFamily="18" charset="0"/>
                </a:rPr>
                <a:t> </a:t>
              </a:r>
              <a:r>
                <a:rPr lang="en-US" altLang="en-VN" sz="2400" kern="1200" dirty="0" err="1">
                  <a:latin typeface="Times New Roman" panose="02020603050405020304" pitchFamily="18" charset="0"/>
                </a:rPr>
                <a:t>nghiệp</a:t>
              </a:r>
              <a:r>
                <a:rPr lang="en-US" altLang="en-VN" sz="2400" kern="1200" dirty="0">
                  <a:latin typeface="Times New Roman" panose="02020603050405020304" pitchFamily="18" charset="0"/>
                </a:rPr>
                <a:t> </a:t>
              </a:r>
              <a:r>
                <a:rPr lang="en-US" altLang="en-VN" sz="2400" kern="1200" dirty="0" err="1">
                  <a:latin typeface="Times New Roman" panose="02020603050405020304" pitchFamily="18" charset="0"/>
                </a:rPr>
                <a:t>tăng</a:t>
              </a:r>
              <a:r>
                <a:rPr lang="en-US" altLang="en-VN" sz="2400" kern="1200" dirty="0">
                  <a:latin typeface="Times New Roman" panose="02020603050405020304" pitchFamily="18" charset="0"/>
                </a:rPr>
                <a:t> 73%</a:t>
              </a:r>
              <a:endParaRPr dirty="0">
                <a:solidFill>
                  <a:srgbClr val="000000"/>
                </a:solidFill>
                <a:latin typeface="Roboto"/>
                <a:ea typeface="Roboto"/>
                <a:cs typeface="Roboto"/>
                <a:sym typeface="Roboto"/>
              </a:endParaRPr>
            </a:p>
          </p:txBody>
        </p:sp>
        <p:sp>
          <p:nvSpPr>
            <p:cNvPr id="631" name="Google Shape;631;p21"/>
            <p:cNvSpPr/>
            <p:nvPr/>
          </p:nvSpPr>
          <p:spPr>
            <a:xfrm>
              <a:off x="457200" y="4051375"/>
              <a:ext cx="680700" cy="6807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chemeClr val="lt1"/>
                  </a:solidFill>
                  <a:latin typeface="Fira Sans Extra Condensed"/>
                  <a:ea typeface="Fira Sans Extra Condensed"/>
                  <a:cs typeface="Fira Sans Extra Condensed"/>
                  <a:sym typeface="Fira Sans Extra Condensed"/>
                </a:rPr>
                <a:t>01</a:t>
              </a:r>
              <a:endParaRPr sz="1800" b="1">
                <a:solidFill>
                  <a:schemeClr val="lt1"/>
                </a:solidFill>
                <a:latin typeface="Fira Sans Extra Condensed"/>
                <a:ea typeface="Fira Sans Extra Condensed"/>
                <a:cs typeface="Fira Sans Extra Condensed"/>
                <a:sym typeface="Fira Sans Extra Condensed"/>
              </a:endParaRPr>
            </a:p>
          </p:txBody>
        </p:sp>
      </p:grpSp>
      <p:grpSp>
        <p:nvGrpSpPr>
          <p:cNvPr id="632" name="Google Shape;632;p21"/>
          <p:cNvGrpSpPr/>
          <p:nvPr/>
        </p:nvGrpSpPr>
        <p:grpSpPr>
          <a:xfrm>
            <a:off x="3068596" y="2219507"/>
            <a:ext cx="4606917" cy="683236"/>
            <a:chOff x="4572000" y="4048837"/>
            <a:chExt cx="4606917" cy="683236"/>
          </a:xfrm>
        </p:grpSpPr>
        <p:sp>
          <p:nvSpPr>
            <p:cNvPr id="635" name="Google Shape;635;p21"/>
            <p:cNvSpPr txBox="1"/>
            <p:nvPr/>
          </p:nvSpPr>
          <p:spPr>
            <a:xfrm>
              <a:off x="5023498" y="4048837"/>
              <a:ext cx="4155419" cy="680699"/>
            </a:xfrm>
            <a:prstGeom prst="rect">
              <a:avLst/>
            </a:prstGeom>
            <a:noFill/>
            <a:ln>
              <a:noFill/>
            </a:ln>
          </p:spPr>
          <p:txBody>
            <a:bodyPr spcFirstLastPara="1" wrap="square" lIns="91425" tIns="91425" rIns="91425" bIns="91425" anchor="ctr" anchorCtr="0">
              <a:noAutofit/>
            </a:bodyPr>
            <a:lstStyle/>
            <a:p>
              <a:pPr lvl="0" algn="ctr" eaLnBrk="0" fontAlgn="base" hangingPunct="0">
                <a:spcBef>
                  <a:spcPct val="0"/>
                </a:spcBef>
                <a:spcAft>
                  <a:spcPct val="0"/>
                </a:spcAft>
                <a:buClrTx/>
              </a:pPr>
              <a:r>
                <a:rPr lang="en-US" altLang="en-VN" sz="2400" kern="1200" dirty="0" err="1">
                  <a:latin typeface="Times New Roman" panose="02020603050405020304" pitchFamily="18" charset="0"/>
                </a:rPr>
                <a:t>Một</a:t>
              </a:r>
              <a:r>
                <a:rPr lang="en-US" altLang="en-VN" sz="2400" kern="1200" dirty="0">
                  <a:latin typeface="Times New Roman" panose="02020603050405020304" pitchFamily="18" charset="0"/>
                </a:rPr>
                <a:t> </a:t>
              </a:r>
              <a:r>
                <a:rPr lang="en-US" altLang="en-VN" sz="2400" kern="1200" dirty="0" err="1">
                  <a:latin typeface="Times New Roman" panose="02020603050405020304" pitchFamily="18" charset="0"/>
                </a:rPr>
                <a:t>số</a:t>
              </a:r>
              <a:r>
                <a:rPr lang="en-US" altLang="en-VN" sz="2400" kern="1200" dirty="0">
                  <a:latin typeface="Times New Roman" panose="02020603050405020304" pitchFamily="18" charset="0"/>
                </a:rPr>
                <a:t> </a:t>
              </a:r>
              <a:r>
                <a:rPr lang="en-US" altLang="en-VN" sz="2400" kern="1200" dirty="0" err="1">
                  <a:latin typeface="Times New Roman" panose="02020603050405020304" pitchFamily="18" charset="0"/>
                </a:rPr>
                <a:t>ngành</a:t>
              </a:r>
              <a:r>
                <a:rPr lang="en-US" altLang="en-VN" sz="2400" kern="1200" dirty="0">
                  <a:latin typeface="Times New Roman" panose="02020603050405020304" pitchFamily="18" charset="0"/>
                </a:rPr>
                <a:t> </a:t>
              </a:r>
              <a:r>
                <a:rPr lang="en-US" altLang="en-VN" sz="2400" kern="1200" dirty="0" err="1">
                  <a:latin typeface="Times New Roman" panose="02020603050405020304" pitchFamily="18" charset="0"/>
                </a:rPr>
                <a:t>nông</a:t>
              </a:r>
              <a:r>
                <a:rPr lang="en-US" altLang="en-VN" sz="2400" kern="1200" dirty="0">
                  <a:latin typeface="Times New Roman" panose="02020603050405020304" pitchFamily="18" charset="0"/>
                </a:rPr>
                <a:t> </a:t>
              </a:r>
              <a:r>
                <a:rPr lang="en-US" altLang="en-VN" sz="2400" kern="1200" dirty="0" err="1">
                  <a:latin typeface="Times New Roman" panose="02020603050405020304" pitchFamily="18" charset="0"/>
                </a:rPr>
                <a:t>nghiệp</a:t>
              </a:r>
              <a:r>
                <a:rPr lang="en-US" altLang="en-VN" sz="2400" kern="1200" dirty="0">
                  <a:latin typeface="Times New Roman" panose="02020603050405020304" pitchFamily="18" charset="0"/>
                </a:rPr>
                <a:t>, </a:t>
              </a:r>
              <a:r>
                <a:rPr lang="en-US" altLang="en-VN" sz="2400" kern="1200" dirty="0" err="1">
                  <a:latin typeface="Times New Roman" panose="02020603050405020304" pitchFamily="18" charset="0"/>
                </a:rPr>
                <a:t>vượt</a:t>
              </a:r>
              <a:r>
                <a:rPr lang="en-US" altLang="en-VN" sz="2400" kern="1200" dirty="0">
                  <a:latin typeface="Times New Roman" panose="02020603050405020304" pitchFamily="18" charset="0"/>
                </a:rPr>
                <a:t> so </a:t>
              </a:r>
              <a:r>
                <a:rPr lang="en-US" altLang="en-VN" sz="2400" kern="1200" dirty="0" err="1">
                  <a:latin typeface="Times New Roman" panose="02020603050405020304" pitchFamily="18" charset="0"/>
                </a:rPr>
                <a:t>với</a:t>
              </a:r>
              <a:r>
                <a:rPr lang="en-US" altLang="en-VN" sz="2400" kern="1200" dirty="0">
                  <a:latin typeface="Times New Roman" panose="02020603050405020304" pitchFamily="18" charset="0"/>
                </a:rPr>
                <a:t> </a:t>
              </a:r>
              <a:r>
                <a:rPr lang="en-US" altLang="en-VN" sz="2400" kern="1200" dirty="0" err="1">
                  <a:latin typeface="Times New Roman" panose="02020603050405020304" pitchFamily="18" charset="0"/>
                </a:rPr>
                <a:t>trước</a:t>
              </a:r>
              <a:r>
                <a:rPr lang="en-US" altLang="en-VN" sz="2400" kern="1200" dirty="0">
                  <a:latin typeface="Times New Roman" panose="02020603050405020304" pitchFamily="18" charset="0"/>
                </a:rPr>
                <a:t> </a:t>
              </a:r>
              <a:r>
                <a:rPr lang="en-US" altLang="en-VN" sz="2400" kern="1200" dirty="0" err="1">
                  <a:latin typeface="Times New Roman" panose="02020603050405020304" pitchFamily="18" charset="0"/>
                </a:rPr>
                <a:t>chiến</a:t>
              </a:r>
              <a:r>
                <a:rPr lang="en-US" altLang="en-VN" sz="2400" kern="1200" dirty="0">
                  <a:latin typeface="Times New Roman" panose="02020603050405020304" pitchFamily="18" charset="0"/>
                </a:rPr>
                <a:t> </a:t>
              </a:r>
              <a:r>
                <a:rPr lang="en-US" altLang="en-VN" sz="2400" kern="1200" dirty="0" err="1">
                  <a:latin typeface="Times New Roman" panose="02020603050405020304" pitchFamily="18" charset="0"/>
                </a:rPr>
                <a:t>tranh</a:t>
              </a:r>
              <a:endParaRPr lang="en-US" altLang="en-VN" sz="2400" kern="1200" dirty="0">
                <a:latin typeface="Times New Roman" panose="02020603050405020304" pitchFamily="18" charset="0"/>
              </a:endParaRPr>
            </a:p>
          </p:txBody>
        </p:sp>
        <p:sp>
          <p:nvSpPr>
            <p:cNvPr id="636" name="Google Shape;636;p21"/>
            <p:cNvSpPr/>
            <p:nvPr/>
          </p:nvSpPr>
          <p:spPr>
            <a:xfrm>
              <a:off x="4572000" y="4051373"/>
              <a:ext cx="680700" cy="6807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chemeClr val="lt1"/>
                  </a:solidFill>
                  <a:latin typeface="Fira Sans Extra Condensed"/>
                  <a:ea typeface="Fira Sans Extra Condensed"/>
                  <a:cs typeface="Fira Sans Extra Condensed"/>
                  <a:sym typeface="Fira Sans Extra Condensed"/>
                </a:rPr>
                <a:t>02</a:t>
              </a:r>
              <a:endParaRPr sz="1800" b="1">
                <a:solidFill>
                  <a:schemeClr val="lt1"/>
                </a:solidFill>
                <a:latin typeface="Fira Sans Extra Condensed"/>
                <a:ea typeface="Fira Sans Extra Condensed"/>
                <a:cs typeface="Fira Sans Extra Condensed"/>
                <a:sym typeface="Fira Sans Extra Condensed"/>
              </a:endParaRPr>
            </a:p>
          </p:txBody>
        </p:sp>
      </p:grpSp>
      <p:grpSp>
        <p:nvGrpSpPr>
          <p:cNvPr id="637" name="Google Shape;637;p21"/>
          <p:cNvGrpSpPr/>
          <p:nvPr/>
        </p:nvGrpSpPr>
        <p:grpSpPr>
          <a:xfrm>
            <a:off x="3908975" y="-29465"/>
            <a:ext cx="5235000" cy="867000"/>
            <a:chOff x="3908975" y="1059725"/>
            <a:chExt cx="5235000" cy="867000"/>
          </a:xfrm>
        </p:grpSpPr>
        <p:sp>
          <p:nvSpPr>
            <p:cNvPr id="638" name="Google Shape;638;p21"/>
            <p:cNvSpPr txBox="1"/>
            <p:nvPr/>
          </p:nvSpPr>
          <p:spPr>
            <a:xfrm>
              <a:off x="3908975" y="1059725"/>
              <a:ext cx="5235000" cy="495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00" b="1" dirty="0">
                <a:solidFill>
                  <a:schemeClr val="lt1"/>
                </a:solidFill>
                <a:latin typeface="Fira Sans Extra Condensed"/>
                <a:ea typeface="Fira Sans Extra Condensed"/>
                <a:cs typeface="Fira Sans Extra Condensed"/>
                <a:sym typeface="Fira Sans Extra Condensed"/>
              </a:endParaRPr>
            </a:p>
          </p:txBody>
        </p:sp>
        <p:sp>
          <p:nvSpPr>
            <p:cNvPr id="639" name="Google Shape;639;p21"/>
            <p:cNvSpPr txBox="1"/>
            <p:nvPr/>
          </p:nvSpPr>
          <p:spPr>
            <a:xfrm>
              <a:off x="3908975" y="1555325"/>
              <a:ext cx="5235000" cy="3714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dk1"/>
                </a:solidFill>
                <a:latin typeface="Roboto"/>
                <a:ea typeface="Roboto"/>
                <a:cs typeface="Roboto"/>
                <a:sym typeface="Roboto"/>
              </a:endParaRPr>
            </a:p>
          </p:txBody>
        </p:sp>
      </p:grpSp>
      <p:sp>
        <p:nvSpPr>
          <p:cNvPr id="640" name="Google Shape;640;p21"/>
          <p:cNvSpPr/>
          <p:nvPr/>
        </p:nvSpPr>
        <p:spPr>
          <a:xfrm>
            <a:off x="8446465" y="6318"/>
            <a:ext cx="680700" cy="680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00" b="1">
              <a:solidFill>
                <a:schemeClr val="lt1"/>
              </a:solidFill>
              <a:latin typeface="Fira Sans Extra Condensed"/>
              <a:ea typeface="Fira Sans Extra Condensed"/>
              <a:cs typeface="Fira Sans Extra Condensed"/>
              <a:sym typeface="Fira Sans Extra Condensed"/>
            </a:endParaRPr>
          </a:p>
        </p:txBody>
      </p:sp>
      <p:sp>
        <p:nvSpPr>
          <p:cNvPr id="645" name="Google Shape;645;p21"/>
          <p:cNvSpPr/>
          <p:nvPr/>
        </p:nvSpPr>
        <p:spPr>
          <a:xfrm>
            <a:off x="8602340" y="162180"/>
            <a:ext cx="369000" cy="369000"/>
          </a:xfrm>
          <a:prstGeom prst="mathNotEqual">
            <a:avLst>
              <a:gd name="adj1" fmla="val 13752"/>
              <a:gd name="adj2" fmla="val 6600000"/>
              <a:gd name="adj3" fmla="val 1166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 name="Google Shape;632;p21">
            <a:extLst>
              <a:ext uri="{FF2B5EF4-FFF2-40B4-BE49-F238E27FC236}">
                <a16:creationId xmlns:a16="http://schemas.microsoft.com/office/drawing/2014/main" id="{3D80D601-9D8C-0776-64A2-C235CF731F02}"/>
              </a:ext>
            </a:extLst>
          </p:cNvPr>
          <p:cNvGrpSpPr/>
          <p:nvPr/>
        </p:nvGrpSpPr>
        <p:grpSpPr>
          <a:xfrm>
            <a:off x="3068596" y="3141065"/>
            <a:ext cx="4858875" cy="718147"/>
            <a:chOff x="4572000" y="4013926"/>
            <a:chExt cx="4858875" cy="718147"/>
          </a:xfrm>
        </p:grpSpPr>
        <p:sp>
          <p:nvSpPr>
            <p:cNvPr id="29" name="Google Shape;635;p21">
              <a:extLst>
                <a:ext uri="{FF2B5EF4-FFF2-40B4-BE49-F238E27FC236}">
                  <a16:creationId xmlns:a16="http://schemas.microsoft.com/office/drawing/2014/main" id="{5E0C71ED-F0C3-D8CF-F5E3-C3135E7F18F1}"/>
                </a:ext>
              </a:extLst>
            </p:cNvPr>
            <p:cNvSpPr txBox="1"/>
            <p:nvPr/>
          </p:nvSpPr>
          <p:spPr>
            <a:xfrm>
              <a:off x="5275456" y="4013926"/>
              <a:ext cx="4155419" cy="680699"/>
            </a:xfrm>
            <a:prstGeom prst="rect">
              <a:avLst/>
            </a:prstGeom>
            <a:noFill/>
            <a:ln>
              <a:noFill/>
            </a:ln>
          </p:spPr>
          <p:txBody>
            <a:bodyPr spcFirstLastPara="1" wrap="square" lIns="91425" tIns="91425" rIns="91425" bIns="91425" anchor="ctr" anchorCtr="0">
              <a:noAutofit/>
            </a:bodyPr>
            <a:lstStyle/>
            <a:p>
              <a:pPr lvl="0" algn="just" eaLnBrk="0" fontAlgn="base" hangingPunct="0">
                <a:spcBef>
                  <a:spcPct val="0"/>
                </a:spcBef>
                <a:spcAft>
                  <a:spcPct val="0"/>
                </a:spcAft>
                <a:buClrTx/>
              </a:pPr>
              <a:r>
                <a:rPr lang="en-US" altLang="en-VN" sz="2400" kern="1200" dirty="0" err="1">
                  <a:latin typeface="Times New Roman" panose="02020603050405020304" pitchFamily="18" charset="0"/>
                </a:rPr>
                <a:t>Đời</a:t>
              </a:r>
              <a:r>
                <a:rPr lang="en-US" altLang="en-VN" sz="2400" kern="1200" dirty="0">
                  <a:latin typeface="Times New Roman" panose="02020603050405020304" pitchFamily="18" charset="0"/>
                </a:rPr>
                <a:t> </a:t>
              </a:r>
              <a:r>
                <a:rPr lang="en-US" altLang="en-VN" sz="2400" kern="1200" dirty="0" err="1">
                  <a:latin typeface="Times New Roman" panose="02020603050405020304" pitchFamily="18" charset="0"/>
                </a:rPr>
                <a:t>sống</a:t>
              </a:r>
              <a:r>
                <a:rPr lang="en-US" altLang="en-VN" sz="2400" kern="1200" dirty="0">
                  <a:latin typeface="Times New Roman" panose="02020603050405020304" pitchFamily="18" charset="0"/>
                </a:rPr>
                <a:t> ND </a:t>
              </a:r>
              <a:r>
                <a:rPr lang="en-US" altLang="en-VN" sz="2400" kern="1200" dirty="0" err="1">
                  <a:latin typeface="Times New Roman" panose="02020603050405020304" pitchFamily="18" charset="0"/>
                </a:rPr>
                <a:t>được</a:t>
              </a:r>
              <a:r>
                <a:rPr lang="en-US" altLang="en-VN" sz="2400" kern="1200" dirty="0">
                  <a:latin typeface="Times New Roman" panose="02020603050405020304" pitchFamily="18" charset="0"/>
                </a:rPr>
                <a:t> </a:t>
              </a:r>
              <a:r>
                <a:rPr lang="en-US" altLang="en-VN" sz="2400" kern="1200" dirty="0" err="1">
                  <a:latin typeface="Times New Roman" panose="02020603050405020304" pitchFamily="18" charset="0"/>
                </a:rPr>
                <a:t>cải</a:t>
              </a:r>
              <a:r>
                <a:rPr lang="en-US" altLang="en-VN" sz="2400" kern="1200" dirty="0">
                  <a:latin typeface="Times New Roman" panose="02020603050405020304" pitchFamily="18" charset="0"/>
                </a:rPr>
                <a:t> </a:t>
              </a:r>
              <a:r>
                <a:rPr lang="en-US" altLang="en-VN" sz="2400" kern="1200" dirty="0" err="1">
                  <a:latin typeface="Times New Roman" panose="02020603050405020304" pitchFamily="18" charset="0"/>
                </a:rPr>
                <a:t>thiện</a:t>
              </a:r>
              <a:r>
                <a:rPr lang="en-US" altLang="en-VN" sz="2400" kern="1200" dirty="0">
                  <a:latin typeface="Times New Roman" panose="02020603050405020304" pitchFamily="18" charset="0"/>
                </a:rPr>
                <a:t> </a:t>
              </a:r>
            </a:p>
          </p:txBody>
        </p:sp>
        <p:sp>
          <p:nvSpPr>
            <p:cNvPr id="30" name="Google Shape;636;p21">
              <a:extLst>
                <a:ext uri="{FF2B5EF4-FFF2-40B4-BE49-F238E27FC236}">
                  <a16:creationId xmlns:a16="http://schemas.microsoft.com/office/drawing/2014/main" id="{ADA66B04-C143-97D8-2D41-24D6C34C27C1}"/>
                </a:ext>
              </a:extLst>
            </p:cNvPr>
            <p:cNvSpPr/>
            <p:nvPr/>
          </p:nvSpPr>
          <p:spPr>
            <a:xfrm>
              <a:off x="4572000" y="4051373"/>
              <a:ext cx="680700" cy="680700"/>
            </a:xfrm>
            <a:prstGeom prst="ellipse">
              <a:avLst/>
            </a:prstGeom>
            <a:solidFill>
              <a:srgbClr val="00B05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dirty="0">
                  <a:solidFill>
                    <a:schemeClr val="lt1"/>
                  </a:solidFill>
                  <a:latin typeface="Fira Sans Extra Condensed"/>
                  <a:ea typeface="Fira Sans Extra Condensed"/>
                  <a:cs typeface="Fira Sans Extra Condensed"/>
                  <a:sym typeface="Fira Sans Extra Condensed"/>
                </a:rPr>
                <a:t>03</a:t>
              </a:r>
              <a:endParaRPr sz="1800" b="1" dirty="0">
                <a:solidFill>
                  <a:schemeClr val="lt1"/>
                </a:solidFill>
                <a:latin typeface="Fira Sans Extra Condensed"/>
                <a:ea typeface="Fira Sans Extra Condensed"/>
                <a:cs typeface="Fira Sans Extra Condensed"/>
                <a:sym typeface="Fira Sans Extra Condensed"/>
              </a:endParaRPr>
            </a:p>
          </p:txBody>
        </p:sp>
      </p:grpSp>
      <p:grpSp>
        <p:nvGrpSpPr>
          <p:cNvPr id="31" name="Google Shape;632;p21">
            <a:extLst>
              <a:ext uri="{FF2B5EF4-FFF2-40B4-BE49-F238E27FC236}">
                <a16:creationId xmlns:a16="http://schemas.microsoft.com/office/drawing/2014/main" id="{33698EEE-5E21-68B6-FE5D-50D0D01E7D87}"/>
              </a:ext>
            </a:extLst>
          </p:cNvPr>
          <p:cNvGrpSpPr/>
          <p:nvPr/>
        </p:nvGrpSpPr>
        <p:grpSpPr>
          <a:xfrm>
            <a:off x="3091246" y="4205818"/>
            <a:ext cx="5415301" cy="718147"/>
            <a:chOff x="4572000" y="4013926"/>
            <a:chExt cx="5415301" cy="718147"/>
          </a:xfrm>
        </p:grpSpPr>
        <p:sp>
          <p:nvSpPr>
            <p:cNvPr id="32" name="Google Shape;635;p21">
              <a:extLst>
                <a:ext uri="{FF2B5EF4-FFF2-40B4-BE49-F238E27FC236}">
                  <a16:creationId xmlns:a16="http://schemas.microsoft.com/office/drawing/2014/main" id="{607B0AA3-461B-86E0-55B8-C6F34544A3B8}"/>
                </a:ext>
              </a:extLst>
            </p:cNvPr>
            <p:cNvSpPr txBox="1"/>
            <p:nvPr/>
          </p:nvSpPr>
          <p:spPr>
            <a:xfrm>
              <a:off x="5275456" y="4013926"/>
              <a:ext cx="4711845" cy="680699"/>
            </a:xfrm>
            <a:prstGeom prst="rect">
              <a:avLst/>
            </a:prstGeom>
            <a:noFill/>
            <a:ln>
              <a:noFill/>
            </a:ln>
          </p:spPr>
          <p:txBody>
            <a:bodyPr spcFirstLastPara="1" wrap="square" lIns="91425" tIns="91425" rIns="91425" bIns="91425" anchor="ctr" anchorCtr="0">
              <a:noAutofit/>
            </a:bodyPr>
            <a:lstStyle/>
            <a:p>
              <a:pPr lvl="0" algn="just" eaLnBrk="0" fontAlgn="base" hangingPunct="0">
                <a:spcBef>
                  <a:spcPct val="0"/>
                </a:spcBef>
                <a:spcAft>
                  <a:spcPct val="0"/>
                </a:spcAft>
                <a:buClrTx/>
              </a:pPr>
              <a:r>
                <a:rPr lang="en-US" altLang="en-VN" sz="2400" kern="1200" dirty="0" err="1">
                  <a:latin typeface="Times New Roman" panose="02020603050405020304" pitchFamily="18" charset="0"/>
                </a:rPr>
                <a:t>Chế</a:t>
              </a:r>
              <a:r>
                <a:rPr lang="en-US" altLang="en-VN" sz="2400" kern="1200" dirty="0">
                  <a:latin typeface="Times New Roman" panose="02020603050405020304" pitchFamily="18" charset="0"/>
                </a:rPr>
                <a:t> </a:t>
              </a:r>
              <a:r>
                <a:rPr lang="en-US" altLang="en-VN" sz="2400" kern="1200" dirty="0" err="1">
                  <a:latin typeface="Times New Roman" panose="02020603050405020304" pitchFamily="18" charset="0"/>
                </a:rPr>
                <a:t>tạo</a:t>
              </a:r>
              <a:r>
                <a:rPr lang="en-US" altLang="en-VN" sz="2400" kern="1200" dirty="0">
                  <a:latin typeface="Times New Roman" panose="02020603050405020304" pitchFamily="18" charset="0"/>
                </a:rPr>
                <a:t> </a:t>
              </a:r>
              <a:r>
                <a:rPr lang="en-US" altLang="en-VN" sz="2400" kern="1200" dirty="0" err="1">
                  <a:latin typeface="Times New Roman" panose="02020603050405020304" pitchFamily="18" charset="0"/>
                </a:rPr>
                <a:t>thành</a:t>
              </a:r>
              <a:r>
                <a:rPr lang="en-US" altLang="en-VN" sz="2400" kern="1200" dirty="0">
                  <a:latin typeface="Times New Roman" panose="02020603050405020304" pitchFamily="18" charset="0"/>
                </a:rPr>
                <a:t> </a:t>
              </a:r>
              <a:r>
                <a:rPr lang="en-US" altLang="en-VN" sz="2400" kern="1200" dirty="0" err="1">
                  <a:latin typeface="Times New Roman" panose="02020603050405020304" pitchFamily="18" charset="0"/>
                </a:rPr>
                <a:t>công</a:t>
              </a:r>
              <a:r>
                <a:rPr lang="en-US" altLang="en-VN" sz="2400" kern="1200" dirty="0">
                  <a:latin typeface="Times New Roman" panose="02020603050405020304" pitchFamily="18" charset="0"/>
                </a:rPr>
                <a:t> </a:t>
              </a:r>
              <a:r>
                <a:rPr lang="en-US" altLang="en-VN" sz="2400" kern="1200" dirty="0" err="1">
                  <a:latin typeface="Times New Roman" panose="02020603050405020304" pitchFamily="18" charset="0"/>
                </a:rPr>
                <a:t>bom</a:t>
              </a:r>
              <a:r>
                <a:rPr lang="en-US" altLang="en-VN" sz="2400" kern="1200" dirty="0">
                  <a:latin typeface="Times New Roman" panose="02020603050405020304" pitchFamily="18" charset="0"/>
                </a:rPr>
                <a:t> </a:t>
              </a:r>
              <a:r>
                <a:rPr lang="en-US" altLang="en-VN" sz="2400" kern="1200" dirty="0" err="1">
                  <a:latin typeface="Times New Roman" panose="02020603050405020304" pitchFamily="18" charset="0"/>
                </a:rPr>
                <a:t>nguyên</a:t>
              </a:r>
              <a:r>
                <a:rPr lang="en-US" altLang="en-VN" sz="2400" kern="1200" dirty="0">
                  <a:latin typeface="Times New Roman" panose="02020603050405020304" pitchFamily="18" charset="0"/>
                </a:rPr>
                <a:t> </a:t>
              </a:r>
              <a:r>
                <a:rPr lang="en-US" altLang="en-VN" sz="2400" kern="1200" dirty="0" err="1">
                  <a:latin typeface="Times New Roman" panose="02020603050405020304" pitchFamily="18" charset="0"/>
                </a:rPr>
                <a:t>tử</a:t>
              </a:r>
              <a:r>
                <a:rPr lang="en-US" altLang="en-VN" sz="2400" kern="1200" dirty="0">
                  <a:latin typeface="Times New Roman" panose="02020603050405020304" pitchFamily="18" charset="0"/>
                </a:rPr>
                <a:t>.</a:t>
              </a:r>
            </a:p>
          </p:txBody>
        </p:sp>
        <p:sp>
          <p:nvSpPr>
            <p:cNvPr id="33" name="Google Shape;636;p21">
              <a:extLst>
                <a:ext uri="{FF2B5EF4-FFF2-40B4-BE49-F238E27FC236}">
                  <a16:creationId xmlns:a16="http://schemas.microsoft.com/office/drawing/2014/main" id="{4A1688EC-D1C1-81BB-A783-86359BAF8184}"/>
                </a:ext>
              </a:extLst>
            </p:cNvPr>
            <p:cNvSpPr/>
            <p:nvPr/>
          </p:nvSpPr>
          <p:spPr>
            <a:xfrm>
              <a:off x="4572000" y="4051373"/>
              <a:ext cx="680700" cy="680700"/>
            </a:xfrm>
            <a:prstGeom prst="ellipse">
              <a:avLst/>
            </a:prstGeom>
            <a:solidFill>
              <a:srgbClr val="00B0F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dirty="0">
                  <a:solidFill>
                    <a:schemeClr val="lt1"/>
                  </a:solidFill>
                  <a:latin typeface="Fira Sans Extra Condensed"/>
                  <a:ea typeface="Fira Sans Extra Condensed"/>
                  <a:cs typeface="Fira Sans Extra Condensed"/>
                  <a:sym typeface="Fira Sans Extra Condensed"/>
                </a:rPr>
                <a:t>04</a:t>
              </a:r>
              <a:endParaRPr sz="1800" b="1" dirty="0">
                <a:solidFill>
                  <a:schemeClr val="lt1"/>
                </a:solidFill>
                <a:latin typeface="Fira Sans Extra Condensed"/>
                <a:ea typeface="Fira Sans Extra Condensed"/>
                <a:cs typeface="Fira Sans Extra Condensed"/>
                <a:sym typeface="Fira Sans Extra Condensed"/>
              </a:endParaRPr>
            </a:p>
          </p:txBody>
        </p:sp>
      </p:grpSp>
      <p:sp>
        <p:nvSpPr>
          <p:cNvPr id="4" name="Rectangle 3">
            <a:extLst>
              <a:ext uri="{FF2B5EF4-FFF2-40B4-BE49-F238E27FC236}">
                <a16:creationId xmlns:a16="http://schemas.microsoft.com/office/drawing/2014/main" id="{0863F2C2-B500-DF9B-0B40-DE58F586705E}"/>
              </a:ext>
            </a:extLst>
          </p:cNvPr>
          <p:cNvSpPr/>
          <p:nvPr/>
        </p:nvSpPr>
        <p:spPr>
          <a:xfrm>
            <a:off x="87655" y="318982"/>
            <a:ext cx="3005951" cy="830997"/>
          </a:xfrm>
          <a:prstGeom prst="rect">
            <a:avLst/>
          </a:prstGeom>
          <a:noFill/>
        </p:spPr>
        <p:txBody>
          <a:bodyPr wrap="none" lIns="91440" tIns="45720" rIns="91440" bIns="45720">
            <a:spAutoFit/>
          </a:bodyPr>
          <a:lstStyle/>
          <a:p>
            <a:pPr algn="ctr"/>
            <a:r>
              <a:rPr lang="en-US" sz="4800" b="1" cap="none" spc="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KẾT QUẢ</a:t>
            </a:r>
          </a:p>
        </p:txBody>
      </p:sp>
      <p:pic>
        <p:nvPicPr>
          <p:cNvPr id="7170" name="Picture 2">
            <a:extLst>
              <a:ext uri="{FF2B5EF4-FFF2-40B4-BE49-F238E27FC236}">
                <a16:creationId xmlns:a16="http://schemas.microsoft.com/office/drawing/2014/main" id="{106F30DC-4E8C-6622-5C50-E321AC2B844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3559"/>
          <a:stretch/>
        </p:blipFill>
        <p:spPr bwMode="auto">
          <a:xfrm>
            <a:off x="7127829" y="804730"/>
            <a:ext cx="1095367" cy="946837"/>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656E1EE8-550C-6A8B-8457-7166205362C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1174" b="12156"/>
          <a:stretch/>
        </p:blipFill>
        <p:spPr bwMode="auto">
          <a:xfrm>
            <a:off x="7627082" y="1900951"/>
            <a:ext cx="1500083" cy="1150116"/>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a:extLst>
              <a:ext uri="{FF2B5EF4-FFF2-40B4-BE49-F238E27FC236}">
                <a16:creationId xmlns:a16="http://schemas.microsoft.com/office/drawing/2014/main" id="{56D0A30A-1971-02BE-1A56-D12ABAB5FAE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1573" r="20813"/>
          <a:stretch/>
        </p:blipFill>
        <p:spPr bwMode="auto">
          <a:xfrm>
            <a:off x="7431791" y="3083225"/>
            <a:ext cx="791405" cy="1008519"/>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a:extLst>
              <a:ext uri="{FF2B5EF4-FFF2-40B4-BE49-F238E27FC236}">
                <a16:creationId xmlns:a16="http://schemas.microsoft.com/office/drawing/2014/main" id="{E0D1B517-697A-1BD9-0DD5-51E1D4EB2E2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192" t="4268" r="6180" b="4268"/>
          <a:stretch/>
        </p:blipFill>
        <p:spPr bwMode="auto">
          <a:xfrm rot="19258516">
            <a:off x="8178246" y="3949459"/>
            <a:ext cx="1063188" cy="108497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6F6D5461-9147-9B46-A921-F60C1B215E1D}"/>
              </a:ext>
            </a:extLst>
          </p:cNvPr>
          <p:cNvSpPr/>
          <p:nvPr/>
        </p:nvSpPr>
        <p:spPr>
          <a:xfrm>
            <a:off x="4818214" y="66733"/>
            <a:ext cx="2719013" cy="707886"/>
          </a:xfrm>
          <a:prstGeom prst="rect">
            <a:avLst/>
          </a:prstGeom>
          <a:noFill/>
        </p:spPr>
        <p:txBody>
          <a:bodyPr wrap="none" lIns="91440" tIns="45720" rIns="91440" bIns="45720">
            <a:spAutoFit/>
          </a:bodyPr>
          <a:lstStyle/>
          <a:p>
            <a:pPr algn="ctr"/>
            <a:r>
              <a:rPr lang="en-US" sz="40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Thành</a:t>
            </a:r>
            <a:r>
              <a:rPr lang="en-US" sz="4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40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tựu</a:t>
            </a:r>
            <a:endParaRPr lang="en-US" sz="4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accel="50000" fill="hold" nodeType="clickEffect" p14:presetBounceEnd="50000">
                                      <p:stCondLst>
                                        <p:cond delay="0"/>
                                      </p:stCondLst>
                                      <p:childTnLst>
                                        <p:set>
                                          <p:cBhvr>
                                            <p:cTn id="6" dur="1" fill="hold">
                                              <p:stCondLst>
                                                <p:cond delay="0"/>
                                              </p:stCondLst>
                                            </p:cTn>
                                            <p:tgtEl>
                                              <p:spTgt spid="627"/>
                                            </p:tgtEl>
                                            <p:attrNameLst>
                                              <p:attrName>style.visibility</p:attrName>
                                            </p:attrNameLst>
                                          </p:cBhvr>
                                          <p:to>
                                            <p:strVal val="visible"/>
                                          </p:to>
                                        </p:set>
                                        <p:anim calcmode="lin" valueType="num" p14:bounceEnd="50000">
                                          <p:cBhvr additive="base">
                                            <p:cTn id="7" dur="500" fill="hold"/>
                                            <p:tgtEl>
                                              <p:spTgt spid="627"/>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627"/>
                                            </p:tgtEl>
                                            <p:attrNameLst>
                                              <p:attrName>ppt_y</p:attrName>
                                            </p:attrNameLst>
                                          </p:cBhvr>
                                          <p:tavLst>
                                            <p:tav tm="0">
                                              <p:val>
                                                <p:strVal val="0-#ppt_h/2"/>
                                              </p:val>
                                            </p:tav>
                                            <p:tav tm="100000">
                                              <p:val>
                                                <p:strVal val="#ppt_y"/>
                                              </p:val>
                                            </p:tav>
                                          </p:tavLst>
                                        </p:anim>
                                      </p:childTnLst>
                                    </p:cTn>
                                  </p:par>
                                  <p:par>
                                    <p:cTn id="9" presetID="2" presetClass="entr" presetSubtype="2" accel="50000" fill="hold" nodeType="withEffect" p14:presetBounceEnd="50000">
                                      <p:stCondLst>
                                        <p:cond delay="0"/>
                                      </p:stCondLst>
                                      <p:childTnLst>
                                        <p:set>
                                          <p:cBhvr>
                                            <p:cTn id="10" dur="1" fill="hold">
                                              <p:stCondLst>
                                                <p:cond delay="0"/>
                                              </p:stCondLst>
                                            </p:cTn>
                                            <p:tgtEl>
                                              <p:spTgt spid="7170"/>
                                            </p:tgtEl>
                                            <p:attrNameLst>
                                              <p:attrName>style.visibility</p:attrName>
                                            </p:attrNameLst>
                                          </p:cBhvr>
                                          <p:to>
                                            <p:strVal val="visible"/>
                                          </p:to>
                                        </p:set>
                                        <p:anim calcmode="lin" valueType="num" p14:bounceEnd="50000">
                                          <p:cBhvr additive="base">
                                            <p:cTn id="11" dur="500" fill="hold"/>
                                            <p:tgtEl>
                                              <p:spTgt spid="7170"/>
                                            </p:tgtEl>
                                            <p:attrNameLst>
                                              <p:attrName>ppt_x</p:attrName>
                                            </p:attrNameLst>
                                          </p:cBhvr>
                                          <p:tavLst>
                                            <p:tav tm="0">
                                              <p:val>
                                                <p:strVal val="1+#ppt_w/2"/>
                                              </p:val>
                                            </p:tav>
                                            <p:tav tm="100000">
                                              <p:val>
                                                <p:strVal val="#ppt_x"/>
                                              </p:val>
                                            </p:tav>
                                          </p:tavLst>
                                        </p:anim>
                                        <p:anim calcmode="lin" valueType="num" p14:bounceEnd="50000">
                                          <p:cBhvr additive="base">
                                            <p:cTn id="12" dur="500" fill="hold"/>
                                            <p:tgtEl>
                                              <p:spTgt spid="717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accel="50000" fill="hold" nodeType="clickEffect" p14:presetBounceEnd="50000">
                                      <p:stCondLst>
                                        <p:cond delay="0"/>
                                      </p:stCondLst>
                                      <p:childTnLst>
                                        <p:set>
                                          <p:cBhvr>
                                            <p:cTn id="16" dur="1" fill="hold">
                                              <p:stCondLst>
                                                <p:cond delay="0"/>
                                              </p:stCondLst>
                                            </p:cTn>
                                            <p:tgtEl>
                                              <p:spTgt spid="632"/>
                                            </p:tgtEl>
                                            <p:attrNameLst>
                                              <p:attrName>style.visibility</p:attrName>
                                            </p:attrNameLst>
                                          </p:cBhvr>
                                          <p:to>
                                            <p:strVal val="visible"/>
                                          </p:to>
                                        </p:set>
                                        <p:anim calcmode="lin" valueType="num" p14:bounceEnd="50000">
                                          <p:cBhvr additive="base">
                                            <p:cTn id="17" dur="500" fill="hold"/>
                                            <p:tgtEl>
                                              <p:spTgt spid="632"/>
                                            </p:tgtEl>
                                            <p:attrNameLst>
                                              <p:attrName>ppt_x</p:attrName>
                                            </p:attrNameLst>
                                          </p:cBhvr>
                                          <p:tavLst>
                                            <p:tav tm="0">
                                              <p:val>
                                                <p:strVal val="#ppt_x"/>
                                              </p:val>
                                            </p:tav>
                                            <p:tav tm="100000">
                                              <p:val>
                                                <p:strVal val="#ppt_x"/>
                                              </p:val>
                                            </p:tav>
                                          </p:tavLst>
                                        </p:anim>
                                        <p:anim calcmode="lin" valueType="num" p14:bounceEnd="50000">
                                          <p:cBhvr additive="base">
                                            <p:cTn id="18" dur="500" fill="hold"/>
                                            <p:tgtEl>
                                              <p:spTgt spid="632"/>
                                            </p:tgtEl>
                                            <p:attrNameLst>
                                              <p:attrName>ppt_y</p:attrName>
                                            </p:attrNameLst>
                                          </p:cBhvr>
                                          <p:tavLst>
                                            <p:tav tm="0">
                                              <p:val>
                                                <p:strVal val="0-#ppt_h/2"/>
                                              </p:val>
                                            </p:tav>
                                            <p:tav tm="100000">
                                              <p:val>
                                                <p:strVal val="#ppt_y"/>
                                              </p:val>
                                            </p:tav>
                                          </p:tavLst>
                                        </p:anim>
                                      </p:childTnLst>
                                    </p:cTn>
                                  </p:par>
                                  <p:par>
                                    <p:cTn id="19" presetID="2" presetClass="entr" presetSubtype="2" accel="50000" fill="hold" nodeType="withEffect" p14:presetBounceEnd="50000">
                                      <p:stCondLst>
                                        <p:cond delay="0"/>
                                      </p:stCondLst>
                                      <p:childTnLst>
                                        <p:set>
                                          <p:cBhvr>
                                            <p:cTn id="20" dur="1" fill="hold">
                                              <p:stCondLst>
                                                <p:cond delay="0"/>
                                              </p:stCondLst>
                                            </p:cTn>
                                            <p:tgtEl>
                                              <p:spTgt spid="7172"/>
                                            </p:tgtEl>
                                            <p:attrNameLst>
                                              <p:attrName>style.visibility</p:attrName>
                                            </p:attrNameLst>
                                          </p:cBhvr>
                                          <p:to>
                                            <p:strVal val="visible"/>
                                          </p:to>
                                        </p:set>
                                        <p:anim calcmode="lin" valueType="num" p14:bounceEnd="50000">
                                          <p:cBhvr additive="base">
                                            <p:cTn id="21" dur="500" fill="hold"/>
                                            <p:tgtEl>
                                              <p:spTgt spid="7172"/>
                                            </p:tgtEl>
                                            <p:attrNameLst>
                                              <p:attrName>ppt_x</p:attrName>
                                            </p:attrNameLst>
                                          </p:cBhvr>
                                          <p:tavLst>
                                            <p:tav tm="0">
                                              <p:val>
                                                <p:strVal val="1+#ppt_w/2"/>
                                              </p:val>
                                            </p:tav>
                                            <p:tav tm="100000">
                                              <p:val>
                                                <p:strVal val="#ppt_x"/>
                                              </p:val>
                                            </p:tav>
                                          </p:tavLst>
                                        </p:anim>
                                        <p:anim calcmode="lin" valueType="num" p14:bounceEnd="50000">
                                          <p:cBhvr additive="base">
                                            <p:cTn id="22" dur="500" fill="hold"/>
                                            <p:tgtEl>
                                              <p:spTgt spid="7172"/>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1" accel="50000" fill="hold" nodeType="clickEffect" p14:presetBounceEnd="50000">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14:bounceEnd="50000">
                                          <p:cBhvr additive="base">
                                            <p:cTn id="27" dur="500" fill="hold"/>
                                            <p:tgtEl>
                                              <p:spTgt spid="28"/>
                                            </p:tgtEl>
                                            <p:attrNameLst>
                                              <p:attrName>ppt_x</p:attrName>
                                            </p:attrNameLst>
                                          </p:cBhvr>
                                          <p:tavLst>
                                            <p:tav tm="0">
                                              <p:val>
                                                <p:strVal val="#ppt_x"/>
                                              </p:val>
                                            </p:tav>
                                            <p:tav tm="100000">
                                              <p:val>
                                                <p:strVal val="#ppt_x"/>
                                              </p:val>
                                            </p:tav>
                                          </p:tavLst>
                                        </p:anim>
                                        <p:anim calcmode="lin" valueType="num" p14:bounceEnd="50000">
                                          <p:cBhvr additive="base">
                                            <p:cTn id="28" dur="500" fill="hold"/>
                                            <p:tgtEl>
                                              <p:spTgt spid="28"/>
                                            </p:tgtEl>
                                            <p:attrNameLst>
                                              <p:attrName>ppt_y</p:attrName>
                                            </p:attrNameLst>
                                          </p:cBhvr>
                                          <p:tavLst>
                                            <p:tav tm="0">
                                              <p:val>
                                                <p:strVal val="0-#ppt_h/2"/>
                                              </p:val>
                                            </p:tav>
                                            <p:tav tm="100000">
                                              <p:val>
                                                <p:strVal val="#ppt_y"/>
                                              </p:val>
                                            </p:tav>
                                          </p:tavLst>
                                        </p:anim>
                                      </p:childTnLst>
                                    </p:cTn>
                                  </p:par>
                                  <p:par>
                                    <p:cTn id="29" presetID="2" presetClass="entr" presetSubtype="2" accel="50000" fill="hold" nodeType="withEffect" p14:presetBounceEnd="50000">
                                      <p:stCondLst>
                                        <p:cond delay="0"/>
                                      </p:stCondLst>
                                      <p:childTnLst>
                                        <p:set>
                                          <p:cBhvr>
                                            <p:cTn id="30" dur="1" fill="hold">
                                              <p:stCondLst>
                                                <p:cond delay="0"/>
                                              </p:stCondLst>
                                            </p:cTn>
                                            <p:tgtEl>
                                              <p:spTgt spid="7174"/>
                                            </p:tgtEl>
                                            <p:attrNameLst>
                                              <p:attrName>style.visibility</p:attrName>
                                            </p:attrNameLst>
                                          </p:cBhvr>
                                          <p:to>
                                            <p:strVal val="visible"/>
                                          </p:to>
                                        </p:set>
                                        <p:anim calcmode="lin" valueType="num" p14:bounceEnd="50000">
                                          <p:cBhvr additive="base">
                                            <p:cTn id="31" dur="500" fill="hold"/>
                                            <p:tgtEl>
                                              <p:spTgt spid="7174"/>
                                            </p:tgtEl>
                                            <p:attrNameLst>
                                              <p:attrName>ppt_x</p:attrName>
                                            </p:attrNameLst>
                                          </p:cBhvr>
                                          <p:tavLst>
                                            <p:tav tm="0">
                                              <p:val>
                                                <p:strVal val="1+#ppt_w/2"/>
                                              </p:val>
                                            </p:tav>
                                            <p:tav tm="100000">
                                              <p:val>
                                                <p:strVal val="#ppt_x"/>
                                              </p:val>
                                            </p:tav>
                                          </p:tavLst>
                                        </p:anim>
                                        <p:anim calcmode="lin" valueType="num" p14:bounceEnd="50000">
                                          <p:cBhvr additive="base">
                                            <p:cTn id="32" dur="500" fill="hold"/>
                                            <p:tgtEl>
                                              <p:spTgt spid="7174"/>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accel="50000" fill="hold" nodeType="clickEffect" p14:presetBounceEnd="50000">
                                      <p:stCondLst>
                                        <p:cond delay="0"/>
                                      </p:stCondLst>
                                      <p:childTnLst>
                                        <p:set>
                                          <p:cBhvr>
                                            <p:cTn id="36" dur="1" fill="hold">
                                              <p:stCondLst>
                                                <p:cond delay="0"/>
                                              </p:stCondLst>
                                            </p:cTn>
                                            <p:tgtEl>
                                              <p:spTgt spid="31"/>
                                            </p:tgtEl>
                                            <p:attrNameLst>
                                              <p:attrName>style.visibility</p:attrName>
                                            </p:attrNameLst>
                                          </p:cBhvr>
                                          <p:to>
                                            <p:strVal val="visible"/>
                                          </p:to>
                                        </p:set>
                                        <p:anim calcmode="lin" valueType="num" p14:bounceEnd="50000">
                                          <p:cBhvr additive="base">
                                            <p:cTn id="37" dur="500" fill="hold"/>
                                            <p:tgtEl>
                                              <p:spTgt spid="31"/>
                                            </p:tgtEl>
                                            <p:attrNameLst>
                                              <p:attrName>ppt_x</p:attrName>
                                            </p:attrNameLst>
                                          </p:cBhvr>
                                          <p:tavLst>
                                            <p:tav tm="0">
                                              <p:val>
                                                <p:strVal val="#ppt_x"/>
                                              </p:val>
                                            </p:tav>
                                            <p:tav tm="100000">
                                              <p:val>
                                                <p:strVal val="#ppt_x"/>
                                              </p:val>
                                            </p:tav>
                                          </p:tavLst>
                                        </p:anim>
                                        <p:anim calcmode="lin" valueType="num" p14:bounceEnd="50000">
                                          <p:cBhvr additive="base">
                                            <p:cTn id="38" dur="500" fill="hold"/>
                                            <p:tgtEl>
                                              <p:spTgt spid="31"/>
                                            </p:tgtEl>
                                            <p:attrNameLst>
                                              <p:attrName>ppt_y</p:attrName>
                                            </p:attrNameLst>
                                          </p:cBhvr>
                                          <p:tavLst>
                                            <p:tav tm="0">
                                              <p:val>
                                                <p:strVal val="0-#ppt_h/2"/>
                                              </p:val>
                                            </p:tav>
                                            <p:tav tm="100000">
                                              <p:val>
                                                <p:strVal val="#ppt_y"/>
                                              </p:val>
                                            </p:tav>
                                          </p:tavLst>
                                        </p:anim>
                                      </p:childTnLst>
                                    </p:cTn>
                                  </p:par>
                                  <p:par>
                                    <p:cTn id="39" presetID="2" presetClass="entr" presetSubtype="2" accel="50000" fill="hold" nodeType="withEffect" p14:presetBounceEnd="50000">
                                      <p:stCondLst>
                                        <p:cond delay="0"/>
                                      </p:stCondLst>
                                      <p:childTnLst>
                                        <p:set>
                                          <p:cBhvr>
                                            <p:cTn id="40" dur="1" fill="hold">
                                              <p:stCondLst>
                                                <p:cond delay="0"/>
                                              </p:stCondLst>
                                            </p:cTn>
                                            <p:tgtEl>
                                              <p:spTgt spid="7176"/>
                                            </p:tgtEl>
                                            <p:attrNameLst>
                                              <p:attrName>style.visibility</p:attrName>
                                            </p:attrNameLst>
                                          </p:cBhvr>
                                          <p:to>
                                            <p:strVal val="visible"/>
                                          </p:to>
                                        </p:set>
                                        <p:anim calcmode="lin" valueType="num" p14:bounceEnd="50000">
                                          <p:cBhvr additive="base">
                                            <p:cTn id="41" dur="500" fill="hold"/>
                                            <p:tgtEl>
                                              <p:spTgt spid="7176"/>
                                            </p:tgtEl>
                                            <p:attrNameLst>
                                              <p:attrName>ppt_x</p:attrName>
                                            </p:attrNameLst>
                                          </p:cBhvr>
                                          <p:tavLst>
                                            <p:tav tm="0">
                                              <p:val>
                                                <p:strVal val="1+#ppt_w/2"/>
                                              </p:val>
                                            </p:tav>
                                            <p:tav tm="100000">
                                              <p:val>
                                                <p:strVal val="#ppt_x"/>
                                              </p:val>
                                            </p:tav>
                                          </p:tavLst>
                                        </p:anim>
                                        <p:anim calcmode="lin" valueType="num" p14:bounceEnd="50000">
                                          <p:cBhvr additive="base">
                                            <p:cTn id="42" dur="500" fill="hold"/>
                                            <p:tgtEl>
                                              <p:spTgt spid="717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accel="50000" fill="hold" nodeType="clickEffect">
                                      <p:stCondLst>
                                        <p:cond delay="0"/>
                                      </p:stCondLst>
                                      <p:childTnLst>
                                        <p:set>
                                          <p:cBhvr>
                                            <p:cTn id="6" dur="1" fill="hold">
                                              <p:stCondLst>
                                                <p:cond delay="0"/>
                                              </p:stCondLst>
                                            </p:cTn>
                                            <p:tgtEl>
                                              <p:spTgt spid="627"/>
                                            </p:tgtEl>
                                            <p:attrNameLst>
                                              <p:attrName>style.visibility</p:attrName>
                                            </p:attrNameLst>
                                          </p:cBhvr>
                                          <p:to>
                                            <p:strVal val="visible"/>
                                          </p:to>
                                        </p:set>
                                        <p:anim calcmode="lin" valueType="num">
                                          <p:cBhvr additive="base">
                                            <p:cTn id="7" dur="500" fill="hold"/>
                                            <p:tgtEl>
                                              <p:spTgt spid="627"/>
                                            </p:tgtEl>
                                            <p:attrNameLst>
                                              <p:attrName>ppt_x</p:attrName>
                                            </p:attrNameLst>
                                          </p:cBhvr>
                                          <p:tavLst>
                                            <p:tav tm="0">
                                              <p:val>
                                                <p:strVal val="#ppt_x"/>
                                              </p:val>
                                            </p:tav>
                                            <p:tav tm="100000">
                                              <p:val>
                                                <p:strVal val="#ppt_x"/>
                                              </p:val>
                                            </p:tav>
                                          </p:tavLst>
                                        </p:anim>
                                        <p:anim calcmode="lin" valueType="num">
                                          <p:cBhvr additive="base">
                                            <p:cTn id="8" dur="500" fill="hold"/>
                                            <p:tgtEl>
                                              <p:spTgt spid="627"/>
                                            </p:tgtEl>
                                            <p:attrNameLst>
                                              <p:attrName>ppt_y</p:attrName>
                                            </p:attrNameLst>
                                          </p:cBhvr>
                                          <p:tavLst>
                                            <p:tav tm="0">
                                              <p:val>
                                                <p:strVal val="0-#ppt_h/2"/>
                                              </p:val>
                                            </p:tav>
                                            <p:tav tm="100000">
                                              <p:val>
                                                <p:strVal val="#ppt_y"/>
                                              </p:val>
                                            </p:tav>
                                          </p:tavLst>
                                        </p:anim>
                                      </p:childTnLst>
                                    </p:cTn>
                                  </p:par>
                                  <p:par>
                                    <p:cTn id="9" presetID="2" presetClass="entr" presetSubtype="2" accel="50000" fill="hold" nodeType="withEffect">
                                      <p:stCondLst>
                                        <p:cond delay="0"/>
                                      </p:stCondLst>
                                      <p:childTnLst>
                                        <p:set>
                                          <p:cBhvr>
                                            <p:cTn id="10" dur="1" fill="hold">
                                              <p:stCondLst>
                                                <p:cond delay="0"/>
                                              </p:stCondLst>
                                            </p:cTn>
                                            <p:tgtEl>
                                              <p:spTgt spid="7170"/>
                                            </p:tgtEl>
                                            <p:attrNameLst>
                                              <p:attrName>style.visibility</p:attrName>
                                            </p:attrNameLst>
                                          </p:cBhvr>
                                          <p:to>
                                            <p:strVal val="visible"/>
                                          </p:to>
                                        </p:set>
                                        <p:anim calcmode="lin" valueType="num">
                                          <p:cBhvr additive="base">
                                            <p:cTn id="11" dur="500" fill="hold"/>
                                            <p:tgtEl>
                                              <p:spTgt spid="7170"/>
                                            </p:tgtEl>
                                            <p:attrNameLst>
                                              <p:attrName>ppt_x</p:attrName>
                                            </p:attrNameLst>
                                          </p:cBhvr>
                                          <p:tavLst>
                                            <p:tav tm="0">
                                              <p:val>
                                                <p:strVal val="1+#ppt_w/2"/>
                                              </p:val>
                                            </p:tav>
                                            <p:tav tm="100000">
                                              <p:val>
                                                <p:strVal val="#ppt_x"/>
                                              </p:val>
                                            </p:tav>
                                          </p:tavLst>
                                        </p:anim>
                                        <p:anim calcmode="lin" valueType="num">
                                          <p:cBhvr additive="base">
                                            <p:cTn id="12" dur="500" fill="hold"/>
                                            <p:tgtEl>
                                              <p:spTgt spid="717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accel="50000" fill="hold" nodeType="clickEffect">
                                      <p:stCondLst>
                                        <p:cond delay="0"/>
                                      </p:stCondLst>
                                      <p:childTnLst>
                                        <p:set>
                                          <p:cBhvr>
                                            <p:cTn id="16" dur="1" fill="hold">
                                              <p:stCondLst>
                                                <p:cond delay="0"/>
                                              </p:stCondLst>
                                            </p:cTn>
                                            <p:tgtEl>
                                              <p:spTgt spid="632"/>
                                            </p:tgtEl>
                                            <p:attrNameLst>
                                              <p:attrName>style.visibility</p:attrName>
                                            </p:attrNameLst>
                                          </p:cBhvr>
                                          <p:to>
                                            <p:strVal val="visible"/>
                                          </p:to>
                                        </p:set>
                                        <p:anim calcmode="lin" valueType="num">
                                          <p:cBhvr additive="base">
                                            <p:cTn id="17" dur="500" fill="hold"/>
                                            <p:tgtEl>
                                              <p:spTgt spid="632"/>
                                            </p:tgtEl>
                                            <p:attrNameLst>
                                              <p:attrName>ppt_x</p:attrName>
                                            </p:attrNameLst>
                                          </p:cBhvr>
                                          <p:tavLst>
                                            <p:tav tm="0">
                                              <p:val>
                                                <p:strVal val="#ppt_x"/>
                                              </p:val>
                                            </p:tav>
                                            <p:tav tm="100000">
                                              <p:val>
                                                <p:strVal val="#ppt_x"/>
                                              </p:val>
                                            </p:tav>
                                          </p:tavLst>
                                        </p:anim>
                                        <p:anim calcmode="lin" valueType="num">
                                          <p:cBhvr additive="base">
                                            <p:cTn id="18" dur="500" fill="hold"/>
                                            <p:tgtEl>
                                              <p:spTgt spid="632"/>
                                            </p:tgtEl>
                                            <p:attrNameLst>
                                              <p:attrName>ppt_y</p:attrName>
                                            </p:attrNameLst>
                                          </p:cBhvr>
                                          <p:tavLst>
                                            <p:tav tm="0">
                                              <p:val>
                                                <p:strVal val="0-#ppt_h/2"/>
                                              </p:val>
                                            </p:tav>
                                            <p:tav tm="100000">
                                              <p:val>
                                                <p:strVal val="#ppt_y"/>
                                              </p:val>
                                            </p:tav>
                                          </p:tavLst>
                                        </p:anim>
                                      </p:childTnLst>
                                    </p:cTn>
                                  </p:par>
                                  <p:par>
                                    <p:cTn id="19" presetID="2" presetClass="entr" presetSubtype="2" accel="50000" fill="hold" nodeType="withEffect">
                                      <p:stCondLst>
                                        <p:cond delay="0"/>
                                      </p:stCondLst>
                                      <p:childTnLst>
                                        <p:set>
                                          <p:cBhvr>
                                            <p:cTn id="20" dur="1" fill="hold">
                                              <p:stCondLst>
                                                <p:cond delay="0"/>
                                              </p:stCondLst>
                                            </p:cTn>
                                            <p:tgtEl>
                                              <p:spTgt spid="7172"/>
                                            </p:tgtEl>
                                            <p:attrNameLst>
                                              <p:attrName>style.visibility</p:attrName>
                                            </p:attrNameLst>
                                          </p:cBhvr>
                                          <p:to>
                                            <p:strVal val="visible"/>
                                          </p:to>
                                        </p:set>
                                        <p:anim calcmode="lin" valueType="num">
                                          <p:cBhvr additive="base">
                                            <p:cTn id="21" dur="500" fill="hold"/>
                                            <p:tgtEl>
                                              <p:spTgt spid="7172"/>
                                            </p:tgtEl>
                                            <p:attrNameLst>
                                              <p:attrName>ppt_x</p:attrName>
                                            </p:attrNameLst>
                                          </p:cBhvr>
                                          <p:tavLst>
                                            <p:tav tm="0">
                                              <p:val>
                                                <p:strVal val="1+#ppt_w/2"/>
                                              </p:val>
                                            </p:tav>
                                            <p:tav tm="100000">
                                              <p:val>
                                                <p:strVal val="#ppt_x"/>
                                              </p:val>
                                            </p:tav>
                                          </p:tavLst>
                                        </p:anim>
                                        <p:anim calcmode="lin" valueType="num">
                                          <p:cBhvr additive="base">
                                            <p:cTn id="22" dur="500" fill="hold"/>
                                            <p:tgtEl>
                                              <p:spTgt spid="7172"/>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1" accel="5000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500" fill="hold"/>
                                            <p:tgtEl>
                                              <p:spTgt spid="28"/>
                                            </p:tgtEl>
                                            <p:attrNameLst>
                                              <p:attrName>ppt_x</p:attrName>
                                            </p:attrNameLst>
                                          </p:cBhvr>
                                          <p:tavLst>
                                            <p:tav tm="0">
                                              <p:val>
                                                <p:strVal val="#ppt_x"/>
                                              </p:val>
                                            </p:tav>
                                            <p:tav tm="100000">
                                              <p:val>
                                                <p:strVal val="#ppt_x"/>
                                              </p:val>
                                            </p:tav>
                                          </p:tavLst>
                                        </p:anim>
                                        <p:anim calcmode="lin" valueType="num">
                                          <p:cBhvr additive="base">
                                            <p:cTn id="28" dur="500" fill="hold"/>
                                            <p:tgtEl>
                                              <p:spTgt spid="28"/>
                                            </p:tgtEl>
                                            <p:attrNameLst>
                                              <p:attrName>ppt_y</p:attrName>
                                            </p:attrNameLst>
                                          </p:cBhvr>
                                          <p:tavLst>
                                            <p:tav tm="0">
                                              <p:val>
                                                <p:strVal val="0-#ppt_h/2"/>
                                              </p:val>
                                            </p:tav>
                                            <p:tav tm="100000">
                                              <p:val>
                                                <p:strVal val="#ppt_y"/>
                                              </p:val>
                                            </p:tav>
                                          </p:tavLst>
                                        </p:anim>
                                      </p:childTnLst>
                                    </p:cTn>
                                  </p:par>
                                  <p:par>
                                    <p:cTn id="29" presetID="2" presetClass="entr" presetSubtype="2" accel="50000" fill="hold" nodeType="withEffect">
                                      <p:stCondLst>
                                        <p:cond delay="0"/>
                                      </p:stCondLst>
                                      <p:childTnLst>
                                        <p:set>
                                          <p:cBhvr>
                                            <p:cTn id="30" dur="1" fill="hold">
                                              <p:stCondLst>
                                                <p:cond delay="0"/>
                                              </p:stCondLst>
                                            </p:cTn>
                                            <p:tgtEl>
                                              <p:spTgt spid="7174"/>
                                            </p:tgtEl>
                                            <p:attrNameLst>
                                              <p:attrName>style.visibility</p:attrName>
                                            </p:attrNameLst>
                                          </p:cBhvr>
                                          <p:to>
                                            <p:strVal val="visible"/>
                                          </p:to>
                                        </p:set>
                                        <p:anim calcmode="lin" valueType="num">
                                          <p:cBhvr additive="base">
                                            <p:cTn id="31" dur="500" fill="hold"/>
                                            <p:tgtEl>
                                              <p:spTgt spid="7174"/>
                                            </p:tgtEl>
                                            <p:attrNameLst>
                                              <p:attrName>ppt_x</p:attrName>
                                            </p:attrNameLst>
                                          </p:cBhvr>
                                          <p:tavLst>
                                            <p:tav tm="0">
                                              <p:val>
                                                <p:strVal val="1+#ppt_w/2"/>
                                              </p:val>
                                            </p:tav>
                                            <p:tav tm="100000">
                                              <p:val>
                                                <p:strVal val="#ppt_x"/>
                                              </p:val>
                                            </p:tav>
                                          </p:tavLst>
                                        </p:anim>
                                        <p:anim calcmode="lin" valueType="num">
                                          <p:cBhvr additive="base">
                                            <p:cTn id="32" dur="500" fill="hold"/>
                                            <p:tgtEl>
                                              <p:spTgt spid="7174"/>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accel="50000" fill="hold" nodeType="clickEffect">
                                      <p:stCondLst>
                                        <p:cond delay="0"/>
                                      </p:stCondLst>
                                      <p:childTnLst>
                                        <p:set>
                                          <p:cBhvr>
                                            <p:cTn id="36" dur="1" fill="hold">
                                              <p:stCondLst>
                                                <p:cond delay="0"/>
                                              </p:stCondLst>
                                            </p:cTn>
                                            <p:tgtEl>
                                              <p:spTgt spid="31"/>
                                            </p:tgtEl>
                                            <p:attrNameLst>
                                              <p:attrName>style.visibility</p:attrName>
                                            </p:attrNameLst>
                                          </p:cBhvr>
                                          <p:to>
                                            <p:strVal val="visible"/>
                                          </p:to>
                                        </p:set>
                                        <p:anim calcmode="lin" valueType="num">
                                          <p:cBhvr additive="base">
                                            <p:cTn id="37" dur="500" fill="hold"/>
                                            <p:tgtEl>
                                              <p:spTgt spid="31"/>
                                            </p:tgtEl>
                                            <p:attrNameLst>
                                              <p:attrName>ppt_x</p:attrName>
                                            </p:attrNameLst>
                                          </p:cBhvr>
                                          <p:tavLst>
                                            <p:tav tm="0">
                                              <p:val>
                                                <p:strVal val="#ppt_x"/>
                                              </p:val>
                                            </p:tav>
                                            <p:tav tm="100000">
                                              <p:val>
                                                <p:strVal val="#ppt_x"/>
                                              </p:val>
                                            </p:tav>
                                          </p:tavLst>
                                        </p:anim>
                                        <p:anim calcmode="lin" valueType="num">
                                          <p:cBhvr additive="base">
                                            <p:cTn id="38" dur="500" fill="hold"/>
                                            <p:tgtEl>
                                              <p:spTgt spid="31"/>
                                            </p:tgtEl>
                                            <p:attrNameLst>
                                              <p:attrName>ppt_y</p:attrName>
                                            </p:attrNameLst>
                                          </p:cBhvr>
                                          <p:tavLst>
                                            <p:tav tm="0">
                                              <p:val>
                                                <p:strVal val="0-#ppt_h/2"/>
                                              </p:val>
                                            </p:tav>
                                            <p:tav tm="100000">
                                              <p:val>
                                                <p:strVal val="#ppt_y"/>
                                              </p:val>
                                            </p:tav>
                                          </p:tavLst>
                                        </p:anim>
                                      </p:childTnLst>
                                    </p:cTn>
                                  </p:par>
                                  <p:par>
                                    <p:cTn id="39" presetID="2" presetClass="entr" presetSubtype="2" accel="50000" fill="hold" nodeType="withEffect">
                                      <p:stCondLst>
                                        <p:cond delay="0"/>
                                      </p:stCondLst>
                                      <p:childTnLst>
                                        <p:set>
                                          <p:cBhvr>
                                            <p:cTn id="40" dur="1" fill="hold">
                                              <p:stCondLst>
                                                <p:cond delay="0"/>
                                              </p:stCondLst>
                                            </p:cTn>
                                            <p:tgtEl>
                                              <p:spTgt spid="7176"/>
                                            </p:tgtEl>
                                            <p:attrNameLst>
                                              <p:attrName>style.visibility</p:attrName>
                                            </p:attrNameLst>
                                          </p:cBhvr>
                                          <p:to>
                                            <p:strVal val="visible"/>
                                          </p:to>
                                        </p:set>
                                        <p:anim calcmode="lin" valueType="num">
                                          <p:cBhvr additive="base">
                                            <p:cTn id="41" dur="500" fill="hold"/>
                                            <p:tgtEl>
                                              <p:spTgt spid="7176"/>
                                            </p:tgtEl>
                                            <p:attrNameLst>
                                              <p:attrName>ppt_x</p:attrName>
                                            </p:attrNameLst>
                                          </p:cBhvr>
                                          <p:tavLst>
                                            <p:tav tm="0">
                                              <p:val>
                                                <p:strVal val="1+#ppt_w/2"/>
                                              </p:val>
                                            </p:tav>
                                            <p:tav tm="100000">
                                              <p:val>
                                                <p:strVal val="#ppt_x"/>
                                              </p:val>
                                            </p:tav>
                                          </p:tavLst>
                                        </p:anim>
                                        <p:anim calcmode="lin" valueType="num">
                                          <p:cBhvr additive="base">
                                            <p:cTn id="42" dur="500" fill="hold"/>
                                            <p:tgtEl>
                                              <p:spTgt spid="717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 name="Rounded Rectangle 15"/>
          <p:cNvSpPr/>
          <p:nvPr/>
        </p:nvSpPr>
        <p:spPr>
          <a:xfrm>
            <a:off x="0" y="81"/>
            <a:ext cx="4436471" cy="464000"/>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b="1" kern="1200" dirty="0" err="1">
                <a:solidFill>
                  <a:prstClr val="white"/>
                </a:solidFill>
                <a:latin typeface="Times New Roman" panose="02020603050405020304" pitchFamily="18" charset="0"/>
                <a:cs typeface="Times New Roman" panose="02020603050405020304" pitchFamily="18" charset="0"/>
              </a:rPr>
              <a:t>Khoa</a:t>
            </a:r>
            <a:r>
              <a:rPr lang="en-US" sz="2100" b="1" kern="1200" dirty="0">
                <a:solidFill>
                  <a:prstClr val="white"/>
                </a:solidFill>
                <a:latin typeface="Times New Roman" panose="02020603050405020304" pitchFamily="18" charset="0"/>
                <a:cs typeface="Times New Roman" panose="02020603050405020304" pitchFamily="18" charset="0"/>
              </a:rPr>
              <a:t> </a:t>
            </a:r>
            <a:r>
              <a:rPr lang="en-US" sz="2100" b="1" kern="1200" dirty="0" err="1">
                <a:solidFill>
                  <a:prstClr val="white"/>
                </a:solidFill>
                <a:latin typeface="Times New Roman" panose="02020603050405020304" pitchFamily="18" charset="0"/>
                <a:cs typeface="Times New Roman" panose="02020603050405020304" pitchFamily="18" charset="0"/>
              </a:rPr>
              <a:t>học</a:t>
            </a:r>
            <a:r>
              <a:rPr lang="en-US" sz="2100" b="1" kern="1200" dirty="0">
                <a:solidFill>
                  <a:prstClr val="white"/>
                </a:solidFill>
                <a:latin typeface="Times New Roman" panose="02020603050405020304" pitchFamily="18" charset="0"/>
                <a:cs typeface="Times New Roman" panose="02020603050405020304" pitchFamily="18" charset="0"/>
              </a:rPr>
              <a:t> – </a:t>
            </a:r>
            <a:r>
              <a:rPr lang="en-US" sz="2100" b="1" kern="1200" dirty="0" err="1">
                <a:solidFill>
                  <a:prstClr val="white"/>
                </a:solidFill>
                <a:latin typeface="Times New Roman" panose="02020603050405020304" pitchFamily="18" charset="0"/>
                <a:cs typeface="Times New Roman" panose="02020603050405020304" pitchFamily="18" charset="0"/>
              </a:rPr>
              <a:t>kĩ</a:t>
            </a:r>
            <a:r>
              <a:rPr lang="en-US" sz="2100" b="1" kern="1200" dirty="0">
                <a:solidFill>
                  <a:prstClr val="white"/>
                </a:solidFill>
                <a:latin typeface="Times New Roman" panose="02020603050405020304" pitchFamily="18" charset="0"/>
                <a:cs typeface="Times New Roman" panose="02020603050405020304" pitchFamily="18" charset="0"/>
              </a:rPr>
              <a:t> </a:t>
            </a:r>
            <a:r>
              <a:rPr lang="en-US" sz="2100" b="1" kern="1200" dirty="0" err="1">
                <a:solidFill>
                  <a:prstClr val="white"/>
                </a:solidFill>
                <a:latin typeface="Times New Roman" panose="02020603050405020304" pitchFamily="18" charset="0"/>
                <a:cs typeface="Times New Roman" panose="02020603050405020304" pitchFamily="18" charset="0"/>
              </a:rPr>
              <a:t>thuật</a:t>
            </a:r>
            <a:r>
              <a:rPr lang="en-US" sz="2100" b="1" kern="1200" dirty="0">
                <a:solidFill>
                  <a:prstClr val="white"/>
                </a:solidFill>
                <a:latin typeface="Times New Roman" panose="02020603050405020304" pitchFamily="18" charset="0"/>
                <a:cs typeface="Times New Roman" panose="02020603050405020304" pitchFamily="18" charset="0"/>
              </a:rPr>
              <a:t> </a:t>
            </a:r>
            <a:r>
              <a:rPr lang="en-US" sz="2100" b="1" kern="1200" dirty="0" err="1">
                <a:solidFill>
                  <a:prstClr val="white"/>
                </a:solidFill>
                <a:latin typeface="Times New Roman" panose="02020603050405020304" pitchFamily="18" charset="0"/>
                <a:cs typeface="Times New Roman" panose="02020603050405020304" pitchFamily="18" charset="0"/>
              </a:rPr>
              <a:t>phát</a:t>
            </a:r>
            <a:r>
              <a:rPr lang="en-US" sz="2100" b="1" kern="1200" dirty="0">
                <a:solidFill>
                  <a:prstClr val="white"/>
                </a:solidFill>
                <a:latin typeface="Times New Roman" panose="02020603050405020304" pitchFamily="18" charset="0"/>
                <a:cs typeface="Times New Roman" panose="02020603050405020304" pitchFamily="18" charset="0"/>
              </a:rPr>
              <a:t> </a:t>
            </a:r>
            <a:r>
              <a:rPr lang="en-US" sz="2100" b="1" kern="1200" dirty="0" err="1">
                <a:solidFill>
                  <a:prstClr val="white"/>
                </a:solidFill>
                <a:latin typeface="Times New Roman" panose="02020603050405020304" pitchFamily="18" charset="0"/>
                <a:cs typeface="Times New Roman" panose="02020603050405020304" pitchFamily="18" charset="0"/>
              </a:rPr>
              <a:t>triển</a:t>
            </a:r>
            <a:endParaRPr lang="en-US" sz="2100" b="1" kern="1200" dirty="0">
              <a:solidFill>
                <a:prstClr val="white"/>
              </a:solidFill>
              <a:latin typeface="Times New Roman" panose="02020603050405020304" pitchFamily="18" charset="0"/>
              <a:cs typeface="Times New Roman" panose="02020603050405020304" pitchFamily="18" charset="0"/>
            </a:endParaRPr>
          </a:p>
        </p:txBody>
      </p:sp>
      <p:pic>
        <p:nvPicPr>
          <p:cNvPr id="3074" name="Picture 2" descr="Kết quả hình ảnh cho 1949, liên xô chế tạo thành công bom nguyên t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94115"/>
            <a:ext cx="4515150" cy="420851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4574721" y="0"/>
            <a:ext cx="4612822" cy="4702629"/>
          </a:xfrm>
          <a:prstGeom prst="rect">
            <a:avLst/>
          </a:prstGeom>
        </p:spPr>
      </p:pic>
      <p:sp>
        <p:nvSpPr>
          <p:cNvPr id="5" name="Rectangle 4"/>
          <p:cNvSpPr/>
          <p:nvPr/>
        </p:nvSpPr>
        <p:spPr>
          <a:xfrm>
            <a:off x="0" y="4813511"/>
            <a:ext cx="9112975" cy="346249"/>
          </a:xfrm>
          <a:prstGeom prst="rect">
            <a:avLst/>
          </a:prstGeom>
        </p:spPr>
        <p:txBody>
          <a:bodyPr wrap="square">
            <a:spAutoFit/>
          </a:bodyPr>
          <a:lstStyle/>
          <a:p>
            <a:pPr defTabSz="685800">
              <a:buClrTx/>
            </a:pPr>
            <a:r>
              <a:rPr lang="en-US" sz="1650" b="1" kern="1200" dirty="0" err="1">
                <a:solidFill>
                  <a:srgbClr val="002060"/>
                </a:solidFill>
                <a:latin typeface="Times New Roman" panose="02020603050405020304" pitchFamily="18" charset="0"/>
                <a:ea typeface="+mn-ea"/>
                <a:cs typeface="+mn-cs"/>
              </a:rPr>
              <a:t>Năm</a:t>
            </a:r>
            <a:r>
              <a:rPr lang="en-US" sz="1650" b="1" kern="1200" dirty="0">
                <a:solidFill>
                  <a:srgbClr val="002060"/>
                </a:solidFill>
                <a:latin typeface="Times New Roman" panose="02020603050405020304" pitchFamily="18" charset="0"/>
                <a:ea typeface="+mn-ea"/>
                <a:cs typeface="+mn-cs"/>
              </a:rPr>
              <a:t> 1949, </a:t>
            </a:r>
            <a:r>
              <a:rPr lang="en-US" sz="1650" b="1" kern="1200" dirty="0" err="1">
                <a:solidFill>
                  <a:srgbClr val="002060"/>
                </a:solidFill>
                <a:latin typeface="Times New Roman" panose="02020603050405020304" pitchFamily="18" charset="0"/>
                <a:ea typeface="+mn-ea"/>
                <a:cs typeface="+mn-cs"/>
              </a:rPr>
              <a:t>Liên</a:t>
            </a:r>
            <a:r>
              <a:rPr lang="en-US" sz="1650" b="1" kern="1200" dirty="0">
                <a:solidFill>
                  <a:srgbClr val="002060"/>
                </a:solidFill>
                <a:latin typeface="Times New Roman" panose="02020603050405020304" pitchFamily="18" charset="0"/>
                <a:ea typeface="+mn-ea"/>
                <a:cs typeface="+mn-cs"/>
              </a:rPr>
              <a:t> </a:t>
            </a:r>
            <a:r>
              <a:rPr lang="en-US" sz="1650" b="1" kern="1200" dirty="0" err="1">
                <a:solidFill>
                  <a:srgbClr val="002060"/>
                </a:solidFill>
                <a:latin typeface="Times New Roman" panose="02020603050405020304" pitchFamily="18" charset="0"/>
                <a:ea typeface="+mn-ea"/>
                <a:cs typeface="+mn-cs"/>
              </a:rPr>
              <a:t>Xô</a:t>
            </a:r>
            <a:r>
              <a:rPr lang="en-US" sz="1650" b="1" kern="1200" dirty="0">
                <a:solidFill>
                  <a:srgbClr val="002060"/>
                </a:solidFill>
                <a:latin typeface="Times New Roman" panose="02020603050405020304" pitchFamily="18" charset="0"/>
                <a:ea typeface="+mn-ea"/>
                <a:cs typeface="+mn-cs"/>
              </a:rPr>
              <a:t> </a:t>
            </a:r>
            <a:r>
              <a:rPr lang="en-US" sz="1650" b="1" kern="1200" dirty="0" err="1">
                <a:solidFill>
                  <a:srgbClr val="002060"/>
                </a:solidFill>
                <a:latin typeface="Times New Roman" panose="02020603050405020304" pitchFamily="18" charset="0"/>
                <a:ea typeface="+mn-ea"/>
                <a:cs typeface="+mn-cs"/>
              </a:rPr>
              <a:t>chế</a:t>
            </a:r>
            <a:r>
              <a:rPr lang="en-US" sz="1650" b="1" kern="1200" dirty="0">
                <a:solidFill>
                  <a:srgbClr val="002060"/>
                </a:solidFill>
                <a:latin typeface="Times New Roman" panose="02020603050405020304" pitchFamily="18" charset="0"/>
                <a:ea typeface="+mn-ea"/>
                <a:cs typeface="+mn-cs"/>
              </a:rPr>
              <a:t> </a:t>
            </a:r>
            <a:r>
              <a:rPr lang="en-US" sz="1650" b="1" kern="1200" dirty="0" err="1">
                <a:solidFill>
                  <a:srgbClr val="002060"/>
                </a:solidFill>
                <a:latin typeface="Times New Roman" panose="02020603050405020304" pitchFamily="18" charset="0"/>
                <a:ea typeface="+mn-ea"/>
                <a:cs typeface="+mn-cs"/>
              </a:rPr>
              <a:t>tạo</a:t>
            </a:r>
            <a:r>
              <a:rPr lang="en-US" sz="1650" b="1" kern="1200" dirty="0">
                <a:solidFill>
                  <a:srgbClr val="002060"/>
                </a:solidFill>
                <a:latin typeface="Times New Roman" panose="02020603050405020304" pitchFamily="18" charset="0"/>
                <a:ea typeface="+mn-ea"/>
                <a:cs typeface="+mn-cs"/>
              </a:rPr>
              <a:t> </a:t>
            </a:r>
            <a:r>
              <a:rPr lang="en-US" sz="1650" b="1" kern="1200" dirty="0" err="1">
                <a:solidFill>
                  <a:srgbClr val="002060"/>
                </a:solidFill>
                <a:latin typeface="Times New Roman" panose="02020603050405020304" pitchFamily="18" charset="0"/>
                <a:ea typeface="+mn-ea"/>
                <a:cs typeface="+mn-cs"/>
              </a:rPr>
              <a:t>thành</a:t>
            </a:r>
            <a:r>
              <a:rPr lang="en-US" sz="1650" b="1" kern="1200" dirty="0">
                <a:solidFill>
                  <a:srgbClr val="002060"/>
                </a:solidFill>
                <a:latin typeface="Times New Roman" panose="02020603050405020304" pitchFamily="18" charset="0"/>
                <a:ea typeface="+mn-ea"/>
                <a:cs typeface="+mn-cs"/>
              </a:rPr>
              <a:t> </a:t>
            </a:r>
            <a:r>
              <a:rPr lang="en-US" sz="1650" b="1" kern="1200" dirty="0" err="1">
                <a:solidFill>
                  <a:srgbClr val="002060"/>
                </a:solidFill>
                <a:latin typeface="Times New Roman" panose="02020603050405020304" pitchFamily="18" charset="0"/>
                <a:ea typeface="+mn-ea"/>
                <a:cs typeface="+mn-cs"/>
              </a:rPr>
              <a:t>công</a:t>
            </a:r>
            <a:r>
              <a:rPr lang="en-US" sz="1650" b="1" kern="1200" dirty="0">
                <a:solidFill>
                  <a:srgbClr val="002060"/>
                </a:solidFill>
                <a:latin typeface="Times New Roman" panose="02020603050405020304" pitchFamily="18" charset="0"/>
                <a:ea typeface="+mn-ea"/>
                <a:cs typeface="+mn-cs"/>
              </a:rPr>
              <a:t> </a:t>
            </a:r>
            <a:r>
              <a:rPr lang="en-US" sz="1650" b="1" kern="1200" dirty="0" err="1">
                <a:solidFill>
                  <a:srgbClr val="002060"/>
                </a:solidFill>
                <a:latin typeface="Times New Roman" panose="02020603050405020304" pitchFamily="18" charset="0"/>
                <a:ea typeface="+mn-ea"/>
                <a:cs typeface="+mn-cs"/>
              </a:rPr>
              <a:t>bom</a:t>
            </a:r>
            <a:r>
              <a:rPr lang="en-US" sz="1650" b="1" kern="1200" dirty="0">
                <a:solidFill>
                  <a:srgbClr val="002060"/>
                </a:solidFill>
                <a:latin typeface="Times New Roman" panose="02020603050405020304" pitchFamily="18" charset="0"/>
                <a:ea typeface="+mn-ea"/>
                <a:cs typeface="+mn-cs"/>
              </a:rPr>
              <a:t> </a:t>
            </a:r>
            <a:r>
              <a:rPr lang="en-US" sz="1650" b="1" kern="1200" dirty="0" err="1">
                <a:solidFill>
                  <a:srgbClr val="002060"/>
                </a:solidFill>
                <a:latin typeface="Times New Roman" panose="02020603050405020304" pitchFamily="18" charset="0"/>
                <a:ea typeface="+mn-ea"/>
                <a:cs typeface="+mn-cs"/>
              </a:rPr>
              <a:t>nguyên</a:t>
            </a:r>
            <a:r>
              <a:rPr lang="en-US" sz="1650" b="1" kern="1200" dirty="0">
                <a:solidFill>
                  <a:srgbClr val="002060"/>
                </a:solidFill>
                <a:latin typeface="Times New Roman" panose="02020603050405020304" pitchFamily="18" charset="0"/>
                <a:ea typeface="+mn-ea"/>
                <a:cs typeface="+mn-cs"/>
              </a:rPr>
              <a:t> </a:t>
            </a:r>
            <a:r>
              <a:rPr lang="en-US" sz="1650" b="1" kern="1200" dirty="0" err="1">
                <a:solidFill>
                  <a:srgbClr val="002060"/>
                </a:solidFill>
                <a:latin typeface="Times New Roman" panose="02020603050405020304" pitchFamily="18" charset="0"/>
                <a:ea typeface="+mn-ea"/>
                <a:cs typeface="+mn-cs"/>
              </a:rPr>
              <a:t>tử</a:t>
            </a:r>
            <a:r>
              <a:rPr lang="en-US" sz="1650" b="1" kern="1200" dirty="0">
                <a:solidFill>
                  <a:srgbClr val="002060"/>
                </a:solidFill>
                <a:latin typeface="Times New Roman" panose="02020603050405020304" pitchFamily="18" charset="0"/>
                <a:ea typeface="+mn-ea"/>
                <a:cs typeface="+mn-cs"/>
              </a:rPr>
              <a:t>, </a:t>
            </a:r>
            <a:r>
              <a:rPr lang="en-US" sz="1650" b="1" kern="1200" dirty="0" err="1">
                <a:solidFill>
                  <a:srgbClr val="002060"/>
                </a:solidFill>
                <a:latin typeface="Times New Roman" panose="02020603050405020304" pitchFamily="18" charset="0"/>
                <a:ea typeface="+mn-ea"/>
                <a:cs typeface="+mn-cs"/>
              </a:rPr>
              <a:t>phá</a:t>
            </a:r>
            <a:r>
              <a:rPr lang="en-US" sz="1650" b="1" kern="1200" dirty="0">
                <a:solidFill>
                  <a:srgbClr val="002060"/>
                </a:solidFill>
                <a:latin typeface="Times New Roman" panose="02020603050405020304" pitchFamily="18" charset="0"/>
                <a:ea typeface="+mn-ea"/>
                <a:cs typeface="+mn-cs"/>
              </a:rPr>
              <a:t> </a:t>
            </a:r>
            <a:r>
              <a:rPr lang="en-US" sz="1650" b="1" kern="1200" dirty="0" err="1">
                <a:solidFill>
                  <a:srgbClr val="002060"/>
                </a:solidFill>
                <a:latin typeface="Times New Roman" panose="02020603050405020304" pitchFamily="18" charset="0"/>
                <a:ea typeface="+mn-ea"/>
                <a:cs typeface="+mn-cs"/>
              </a:rPr>
              <a:t>thế</a:t>
            </a:r>
            <a:r>
              <a:rPr lang="en-US" sz="1650" b="1" kern="1200" dirty="0">
                <a:solidFill>
                  <a:srgbClr val="002060"/>
                </a:solidFill>
                <a:latin typeface="Times New Roman" panose="02020603050405020304" pitchFamily="18" charset="0"/>
                <a:ea typeface="+mn-ea"/>
                <a:cs typeface="+mn-cs"/>
              </a:rPr>
              <a:t> </a:t>
            </a:r>
            <a:r>
              <a:rPr lang="en-US" sz="1650" b="1" kern="1200" dirty="0" err="1">
                <a:solidFill>
                  <a:srgbClr val="002060"/>
                </a:solidFill>
                <a:latin typeface="Times New Roman" panose="02020603050405020304" pitchFamily="18" charset="0"/>
                <a:ea typeface="+mn-ea"/>
                <a:cs typeface="+mn-cs"/>
              </a:rPr>
              <a:t>độc</a:t>
            </a:r>
            <a:r>
              <a:rPr lang="en-US" sz="1650" b="1" kern="1200" dirty="0">
                <a:solidFill>
                  <a:srgbClr val="002060"/>
                </a:solidFill>
                <a:latin typeface="Times New Roman" panose="02020603050405020304" pitchFamily="18" charset="0"/>
                <a:ea typeface="+mn-ea"/>
                <a:cs typeface="+mn-cs"/>
              </a:rPr>
              <a:t> </a:t>
            </a:r>
            <a:r>
              <a:rPr lang="en-US" sz="1650" b="1" kern="1200" dirty="0" err="1">
                <a:solidFill>
                  <a:srgbClr val="002060"/>
                </a:solidFill>
                <a:latin typeface="Times New Roman" panose="02020603050405020304" pitchFamily="18" charset="0"/>
                <a:ea typeface="+mn-ea"/>
                <a:cs typeface="+mn-cs"/>
              </a:rPr>
              <a:t>quyền</a:t>
            </a:r>
            <a:r>
              <a:rPr lang="en-US" sz="1650" b="1" kern="1200" dirty="0">
                <a:solidFill>
                  <a:srgbClr val="002060"/>
                </a:solidFill>
                <a:latin typeface="Times New Roman" panose="02020603050405020304" pitchFamily="18" charset="0"/>
                <a:ea typeface="+mn-ea"/>
                <a:cs typeface="+mn-cs"/>
              </a:rPr>
              <a:t> </a:t>
            </a:r>
            <a:r>
              <a:rPr lang="en-US" sz="1650" b="1" kern="1200" dirty="0" err="1">
                <a:solidFill>
                  <a:srgbClr val="002060"/>
                </a:solidFill>
                <a:latin typeface="Times New Roman" panose="02020603050405020304" pitchFamily="18" charset="0"/>
                <a:ea typeface="+mn-ea"/>
                <a:cs typeface="+mn-cs"/>
              </a:rPr>
              <a:t>vũ</a:t>
            </a:r>
            <a:r>
              <a:rPr lang="en-US" sz="1650" b="1" kern="1200" dirty="0">
                <a:solidFill>
                  <a:srgbClr val="002060"/>
                </a:solidFill>
                <a:latin typeface="Times New Roman" panose="02020603050405020304" pitchFamily="18" charset="0"/>
                <a:ea typeface="+mn-ea"/>
                <a:cs typeface="+mn-cs"/>
              </a:rPr>
              <a:t> </a:t>
            </a:r>
            <a:r>
              <a:rPr lang="en-US" sz="1650" b="1" kern="1200" dirty="0" err="1">
                <a:solidFill>
                  <a:srgbClr val="002060"/>
                </a:solidFill>
                <a:latin typeface="Times New Roman" panose="02020603050405020304" pitchFamily="18" charset="0"/>
                <a:ea typeface="+mn-ea"/>
                <a:cs typeface="+mn-cs"/>
              </a:rPr>
              <a:t>khí</a:t>
            </a:r>
            <a:r>
              <a:rPr lang="en-US" sz="1650" b="1" kern="1200" dirty="0">
                <a:solidFill>
                  <a:srgbClr val="002060"/>
                </a:solidFill>
                <a:latin typeface="Times New Roman" panose="02020603050405020304" pitchFamily="18" charset="0"/>
                <a:ea typeface="+mn-ea"/>
                <a:cs typeface="+mn-cs"/>
              </a:rPr>
              <a:t> </a:t>
            </a:r>
            <a:r>
              <a:rPr lang="en-US" sz="1650" b="1" kern="1200" dirty="0" err="1">
                <a:solidFill>
                  <a:srgbClr val="002060"/>
                </a:solidFill>
                <a:latin typeface="Times New Roman" panose="02020603050405020304" pitchFamily="18" charset="0"/>
                <a:ea typeface="+mn-ea"/>
                <a:cs typeface="+mn-cs"/>
              </a:rPr>
              <a:t>nguyên</a:t>
            </a:r>
            <a:r>
              <a:rPr lang="en-US" sz="1650" b="1" kern="1200" dirty="0">
                <a:solidFill>
                  <a:srgbClr val="002060"/>
                </a:solidFill>
                <a:latin typeface="Times New Roman" panose="02020603050405020304" pitchFamily="18" charset="0"/>
                <a:ea typeface="+mn-ea"/>
                <a:cs typeface="+mn-cs"/>
              </a:rPr>
              <a:t> </a:t>
            </a:r>
            <a:r>
              <a:rPr lang="en-US" sz="1650" b="1" kern="1200" dirty="0" err="1">
                <a:solidFill>
                  <a:srgbClr val="002060"/>
                </a:solidFill>
                <a:latin typeface="Times New Roman" panose="02020603050405020304" pitchFamily="18" charset="0"/>
                <a:ea typeface="+mn-ea"/>
                <a:cs typeface="+mn-cs"/>
              </a:rPr>
              <a:t>tử</a:t>
            </a:r>
            <a:r>
              <a:rPr lang="en-US" sz="1650" b="1" kern="1200" dirty="0">
                <a:solidFill>
                  <a:srgbClr val="002060"/>
                </a:solidFill>
                <a:latin typeface="Times New Roman" panose="02020603050405020304" pitchFamily="18" charset="0"/>
                <a:ea typeface="+mn-ea"/>
                <a:cs typeface="+mn-cs"/>
              </a:rPr>
              <a:t> </a:t>
            </a:r>
            <a:r>
              <a:rPr lang="en-US" sz="1650" b="1" kern="1200" dirty="0" err="1">
                <a:solidFill>
                  <a:srgbClr val="002060"/>
                </a:solidFill>
                <a:latin typeface="Times New Roman" panose="02020603050405020304" pitchFamily="18" charset="0"/>
                <a:ea typeface="+mn-ea"/>
                <a:cs typeface="+mn-cs"/>
              </a:rPr>
              <a:t>của</a:t>
            </a:r>
            <a:r>
              <a:rPr lang="en-US" sz="1650" b="1" kern="1200" dirty="0">
                <a:solidFill>
                  <a:srgbClr val="002060"/>
                </a:solidFill>
                <a:latin typeface="Times New Roman" panose="02020603050405020304" pitchFamily="18" charset="0"/>
                <a:ea typeface="+mn-ea"/>
                <a:cs typeface="+mn-cs"/>
              </a:rPr>
              <a:t> </a:t>
            </a:r>
            <a:r>
              <a:rPr lang="en-US" sz="1650" b="1" kern="1200" dirty="0" err="1">
                <a:solidFill>
                  <a:srgbClr val="002060"/>
                </a:solidFill>
                <a:latin typeface="Times New Roman" panose="02020603050405020304" pitchFamily="18" charset="0"/>
                <a:ea typeface="+mn-ea"/>
                <a:cs typeface="+mn-cs"/>
              </a:rPr>
              <a:t>Mĩ</a:t>
            </a:r>
            <a:endParaRPr lang="vi-VN" sz="1650" b="1" kern="1200" dirty="0">
              <a:solidFill>
                <a:srgbClr val="002060"/>
              </a:solidFill>
              <a:latin typeface="Times New Roman" panose="02020603050405020304" pitchFamily="18" charset="0"/>
              <a:ea typeface="+mn-ea"/>
              <a:cs typeface="+mn-cs"/>
            </a:endParaRPr>
          </a:p>
        </p:txBody>
      </p:sp>
      <p:sp>
        <p:nvSpPr>
          <p:cNvPr id="6" name="TextBox 5"/>
          <p:cNvSpPr txBox="1"/>
          <p:nvPr/>
        </p:nvSpPr>
        <p:spPr>
          <a:xfrm>
            <a:off x="4738823" y="4379464"/>
            <a:ext cx="4284617" cy="323165"/>
          </a:xfrm>
          <a:prstGeom prst="rect">
            <a:avLst/>
          </a:prstGeom>
          <a:solidFill>
            <a:schemeClr val="bg2">
              <a:lumMod val="90000"/>
            </a:schemeClr>
          </a:solidFill>
        </p:spPr>
        <p:txBody>
          <a:bodyPr wrap="square" rtlCol="0">
            <a:spAutoFit/>
          </a:bodyPr>
          <a:lstStyle/>
          <a:p>
            <a:pPr defTabSz="685800">
              <a:buClrTx/>
            </a:pPr>
            <a:r>
              <a:rPr lang="en-US" sz="1500" b="1" kern="1200" dirty="0" err="1">
                <a:solidFill>
                  <a:prstClr val="black"/>
                </a:solidFill>
                <a:latin typeface="Times New Roman" panose="02020603050405020304" pitchFamily="18" charset="0"/>
                <a:ea typeface="+mn-ea"/>
                <a:cs typeface="Times New Roman" panose="02020603050405020304" pitchFamily="18" charset="0"/>
              </a:rPr>
              <a:t>Quả</a:t>
            </a:r>
            <a:r>
              <a:rPr lang="en-US" sz="1500" b="1" kern="1200" dirty="0">
                <a:solidFill>
                  <a:prstClr val="black"/>
                </a:solidFill>
                <a:latin typeface="Times New Roman" panose="02020603050405020304" pitchFamily="18" charset="0"/>
                <a:ea typeface="+mn-ea"/>
                <a:cs typeface="Times New Roman" panose="02020603050405020304" pitchFamily="18" charset="0"/>
              </a:rPr>
              <a:t> </a:t>
            </a:r>
            <a:r>
              <a:rPr lang="en-US" sz="1500" b="1" kern="1200" dirty="0" err="1">
                <a:solidFill>
                  <a:prstClr val="black"/>
                </a:solidFill>
                <a:latin typeface="Times New Roman" panose="02020603050405020304" pitchFamily="18" charset="0"/>
                <a:ea typeface="+mn-ea"/>
                <a:cs typeface="Times New Roman" panose="02020603050405020304" pitchFamily="18" charset="0"/>
              </a:rPr>
              <a:t>bom</a:t>
            </a:r>
            <a:r>
              <a:rPr lang="en-US" sz="1500" b="1" kern="1200" dirty="0">
                <a:solidFill>
                  <a:prstClr val="black"/>
                </a:solidFill>
                <a:latin typeface="Times New Roman" panose="02020603050405020304" pitchFamily="18" charset="0"/>
                <a:ea typeface="+mn-ea"/>
                <a:cs typeface="Times New Roman" panose="02020603050405020304" pitchFamily="18" charset="0"/>
              </a:rPr>
              <a:t> </a:t>
            </a:r>
            <a:r>
              <a:rPr lang="en-US" sz="1500" b="1" kern="1200" dirty="0" err="1">
                <a:solidFill>
                  <a:prstClr val="black"/>
                </a:solidFill>
                <a:latin typeface="Times New Roman" panose="02020603050405020304" pitchFamily="18" charset="0"/>
                <a:ea typeface="+mn-ea"/>
                <a:cs typeface="Times New Roman" panose="02020603050405020304" pitchFamily="18" charset="0"/>
              </a:rPr>
              <a:t>nguyên</a:t>
            </a:r>
            <a:r>
              <a:rPr lang="en-US" sz="1500" b="1" kern="1200" dirty="0">
                <a:solidFill>
                  <a:prstClr val="black"/>
                </a:solidFill>
                <a:latin typeface="Times New Roman" panose="02020603050405020304" pitchFamily="18" charset="0"/>
                <a:ea typeface="+mn-ea"/>
                <a:cs typeface="Times New Roman" panose="02020603050405020304" pitchFamily="18" charset="0"/>
              </a:rPr>
              <a:t> </a:t>
            </a:r>
            <a:r>
              <a:rPr lang="en-US" sz="1500" b="1" kern="1200" dirty="0" err="1">
                <a:solidFill>
                  <a:prstClr val="black"/>
                </a:solidFill>
                <a:latin typeface="Times New Roman" panose="02020603050405020304" pitchFamily="18" charset="0"/>
                <a:ea typeface="+mn-ea"/>
                <a:cs typeface="Times New Roman" panose="02020603050405020304" pitchFamily="18" charset="0"/>
              </a:rPr>
              <a:t>tử</a:t>
            </a:r>
            <a:r>
              <a:rPr lang="en-US" sz="1500" b="1" kern="1200" dirty="0">
                <a:solidFill>
                  <a:prstClr val="black"/>
                </a:solidFill>
                <a:latin typeface="Times New Roman" panose="02020603050405020304" pitchFamily="18" charset="0"/>
                <a:ea typeface="+mn-ea"/>
                <a:cs typeface="Times New Roman" panose="02020603050405020304" pitchFamily="18" charset="0"/>
              </a:rPr>
              <a:t> </a:t>
            </a:r>
            <a:r>
              <a:rPr lang="en-US" sz="1500" b="1" kern="1200" dirty="0" err="1">
                <a:solidFill>
                  <a:prstClr val="black"/>
                </a:solidFill>
                <a:latin typeface="Times New Roman" panose="02020603050405020304" pitchFamily="18" charset="0"/>
                <a:ea typeface="+mn-ea"/>
                <a:cs typeface="Times New Roman" panose="02020603050405020304" pitchFamily="18" charset="0"/>
              </a:rPr>
              <a:t>đầu</a:t>
            </a:r>
            <a:r>
              <a:rPr lang="en-US" sz="1500" b="1" kern="1200" dirty="0">
                <a:solidFill>
                  <a:prstClr val="black"/>
                </a:solidFill>
                <a:latin typeface="Times New Roman" panose="02020603050405020304" pitchFamily="18" charset="0"/>
                <a:ea typeface="+mn-ea"/>
                <a:cs typeface="Times New Roman" panose="02020603050405020304" pitchFamily="18" charset="0"/>
              </a:rPr>
              <a:t> </a:t>
            </a:r>
            <a:r>
              <a:rPr lang="en-US" sz="1500" b="1" kern="1200" dirty="0" err="1">
                <a:solidFill>
                  <a:prstClr val="black"/>
                </a:solidFill>
                <a:latin typeface="Times New Roman" panose="02020603050405020304" pitchFamily="18" charset="0"/>
                <a:ea typeface="+mn-ea"/>
                <a:cs typeface="Times New Roman" panose="02020603050405020304" pitchFamily="18" charset="0"/>
              </a:rPr>
              <a:t>tiên</a:t>
            </a:r>
            <a:r>
              <a:rPr lang="en-US" sz="1500" b="1" kern="1200" dirty="0">
                <a:solidFill>
                  <a:prstClr val="black"/>
                </a:solidFill>
                <a:latin typeface="Times New Roman" panose="02020603050405020304" pitchFamily="18" charset="0"/>
                <a:ea typeface="+mn-ea"/>
                <a:cs typeface="Times New Roman" panose="02020603050405020304" pitchFamily="18" charset="0"/>
              </a:rPr>
              <a:t> </a:t>
            </a:r>
            <a:r>
              <a:rPr lang="en-US" sz="1500" b="1" kern="1200" dirty="0" err="1">
                <a:solidFill>
                  <a:prstClr val="black"/>
                </a:solidFill>
                <a:latin typeface="Times New Roman" panose="02020603050405020304" pitchFamily="18" charset="0"/>
                <a:ea typeface="+mn-ea"/>
                <a:cs typeface="Times New Roman" panose="02020603050405020304" pitchFamily="18" charset="0"/>
              </a:rPr>
              <a:t>của</a:t>
            </a:r>
            <a:r>
              <a:rPr lang="en-US" sz="1500" b="1" kern="1200" dirty="0">
                <a:solidFill>
                  <a:prstClr val="black"/>
                </a:solidFill>
                <a:latin typeface="Times New Roman" panose="02020603050405020304" pitchFamily="18" charset="0"/>
                <a:ea typeface="+mn-ea"/>
                <a:cs typeface="Times New Roman" panose="02020603050405020304" pitchFamily="18" charset="0"/>
              </a:rPr>
              <a:t> </a:t>
            </a:r>
            <a:r>
              <a:rPr lang="en-US" sz="1500" b="1" kern="1200" dirty="0" err="1">
                <a:solidFill>
                  <a:prstClr val="black"/>
                </a:solidFill>
                <a:latin typeface="Times New Roman" panose="02020603050405020304" pitchFamily="18" charset="0"/>
                <a:ea typeface="+mn-ea"/>
                <a:cs typeface="Times New Roman" panose="02020603050405020304" pitchFamily="18" charset="0"/>
              </a:rPr>
              <a:t>Liên</a:t>
            </a:r>
            <a:r>
              <a:rPr lang="en-US" sz="1500" b="1" kern="1200" dirty="0">
                <a:solidFill>
                  <a:prstClr val="black"/>
                </a:solidFill>
                <a:latin typeface="Times New Roman" panose="02020603050405020304" pitchFamily="18" charset="0"/>
                <a:ea typeface="+mn-ea"/>
                <a:cs typeface="Times New Roman" panose="02020603050405020304" pitchFamily="18" charset="0"/>
              </a:rPr>
              <a:t> </a:t>
            </a:r>
            <a:r>
              <a:rPr lang="en-US" sz="1500" b="1" kern="1200" dirty="0" err="1">
                <a:solidFill>
                  <a:prstClr val="black"/>
                </a:solidFill>
                <a:latin typeface="Times New Roman" panose="02020603050405020304" pitchFamily="18" charset="0"/>
                <a:ea typeface="+mn-ea"/>
                <a:cs typeface="Times New Roman" panose="02020603050405020304" pitchFamily="18" charset="0"/>
              </a:rPr>
              <a:t>Xô</a:t>
            </a:r>
            <a:r>
              <a:rPr lang="en-US" sz="1500" b="1" kern="1200" dirty="0">
                <a:solidFill>
                  <a:prstClr val="black"/>
                </a:solidFill>
                <a:latin typeface="Times New Roman" panose="02020603050405020304" pitchFamily="18" charset="0"/>
                <a:ea typeface="+mn-ea"/>
                <a:cs typeface="Times New Roman" panose="02020603050405020304" pitchFamily="18" charset="0"/>
              </a:rPr>
              <a:t> (RDS-1)</a:t>
            </a:r>
          </a:p>
        </p:txBody>
      </p:sp>
    </p:spTree>
    <p:extLst>
      <p:ext uri="{BB962C8B-B14F-4D97-AF65-F5344CB8AC3E}">
        <p14:creationId xmlns:p14="http://schemas.microsoft.com/office/powerpoint/2010/main" val="42745387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wipe(down)">
                                      <p:cBhvr>
                                        <p:cTn id="10" dur="500"/>
                                        <p:tgtEl>
                                          <p:spTgt spid="3074"/>
                                        </p:tgtEl>
                                      </p:cBhvr>
                                    </p:animEffect>
                                  </p:childTnLst>
                                </p:cTn>
                              </p:par>
                              <p:par>
                                <p:cTn id="11" presetID="6" presetClass="entr" presetSubtype="16"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ircle(in)">
                                      <p:cBhvr>
                                        <p:cTn id="1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 grpId="0"/>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Liên Xô thử bom nguyên tử đầu tiên cách đây 66 năm - ảnh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4572000" cy="443032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23157" y="4545715"/>
            <a:ext cx="8697686" cy="600164"/>
          </a:xfrm>
          <a:prstGeom prst="rect">
            <a:avLst/>
          </a:prstGeom>
        </p:spPr>
        <p:txBody>
          <a:bodyPr wrap="square">
            <a:spAutoFit/>
          </a:bodyPr>
          <a:lstStyle/>
          <a:p>
            <a:pPr defTabSz="685800">
              <a:buClrTx/>
            </a:pPr>
            <a:r>
              <a:rPr lang="en-US" sz="1650" kern="1200" dirty="0" err="1">
                <a:solidFill>
                  <a:srgbClr val="C00000"/>
                </a:solidFill>
                <a:latin typeface="Times New Roman" panose="02020603050405020304" pitchFamily="18" charset="0"/>
                <a:ea typeface="+mn-ea"/>
                <a:cs typeface="+mn-cs"/>
              </a:rPr>
              <a:t>Vụ</a:t>
            </a:r>
            <a:r>
              <a:rPr lang="en-US" sz="1650" kern="1200" dirty="0">
                <a:solidFill>
                  <a:srgbClr val="C00000"/>
                </a:solidFill>
                <a:latin typeface="Times New Roman" panose="02020603050405020304" pitchFamily="18" charset="0"/>
                <a:ea typeface="+mn-ea"/>
                <a:cs typeface="+mn-cs"/>
              </a:rPr>
              <a:t> </a:t>
            </a:r>
            <a:r>
              <a:rPr lang="en-US" sz="1650" kern="1200" dirty="0" err="1">
                <a:solidFill>
                  <a:srgbClr val="C00000"/>
                </a:solidFill>
                <a:latin typeface="Times New Roman" panose="02020603050405020304" pitchFamily="18" charset="0"/>
                <a:ea typeface="+mn-ea"/>
                <a:cs typeface="+mn-cs"/>
              </a:rPr>
              <a:t>nổ</a:t>
            </a:r>
            <a:r>
              <a:rPr lang="en-US" sz="1650" kern="1200" dirty="0">
                <a:solidFill>
                  <a:srgbClr val="C00000"/>
                </a:solidFill>
                <a:latin typeface="Times New Roman" panose="02020603050405020304" pitchFamily="18" charset="0"/>
                <a:ea typeface="+mn-ea"/>
                <a:cs typeface="+mn-cs"/>
              </a:rPr>
              <a:t> </a:t>
            </a:r>
            <a:r>
              <a:rPr lang="en-US" sz="1650" kern="1200" dirty="0" err="1">
                <a:solidFill>
                  <a:srgbClr val="C00000"/>
                </a:solidFill>
                <a:latin typeface="Times New Roman" panose="02020603050405020304" pitchFamily="18" charset="0"/>
                <a:ea typeface="+mn-ea"/>
                <a:cs typeface="+mn-cs"/>
              </a:rPr>
              <a:t>của</a:t>
            </a:r>
            <a:r>
              <a:rPr lang="en-US" sz="1650" kern="1200" dirty="0">
                <a:solidFill>
                  <a:srgbClr val="C00000"/>
                </a:solidFill>
                <a:latin typeface="Times New Roman" panose="02020603050405020304" pitchFamily="18" charset="0"/>
                <a:ea typeface="+mn-ea"/>
                <a:cs typeface="+mn-cs"/>
              </a:rPr>
              <a:t> </a:t>
            </a:r>
            <a:r>
              <a:rPr lang="en-US" sz="1650" kern="1200" dirty="0" err="1">
                <a:solidFill>
                  <a:srgbClr val="C00000"/>
                </a:solidFill>
                <a:latin typeface="Times New Roman" panose="02020603050405020304" pitchFamily="18" charset="0"/>
                <a:ea typeface="+mn-ea"/>
                <a:cs typeface="+mn-cs"/>
              </a:rPr>
              <a:t>quả</a:t>
            </a:r>
            <a:r>
              <a:rPr lang="en-US" sz="1650" kern="1200" dirty="0">
                <a:solidFill>
                  <a:srgbClr val="C00000"/>
                </a:solidFill>
                <a:latin typeface="Times New Roman" panose="02020603050405020304" pitchFamily="18" charset="0"/>
                <a:ea typeface="+mn-ea"/>
                <a:cs typeface="+mn-cs"/>
              </a:rPr>
              <a:t> </a:t>
            </a:r>
            <a:r>
              <a:rPr lang="en-US" sz="1650" kern="1200" dirty="0" err="1">
                <a:solidFill>
                  <a:srgbClr val="C00000"/>
                </a:solidFill>
                <a:latin typeface="Times New Roman" panose="02020603050405020304" pitchFamily="18" charset="0"/>
                <a:ea typeface="+mn-ea"/>
                <a:cs typeface="+mn-cs"/>
              </a:rPr>
              <a:t>bom</a:t>
            </a:r>
            <a:r>
              <a:rPr lang="en-US" sz="1650" kern="1200" dirty="0">
                <a:solidFill>
                  <a:srgbClr val="C00000"/>
                </a:solidFill>
                <a:latin typeface="Times New Roman" panose="02020603050405020304" pitchFamily="18" charset="0"/>
                <a:ea typeface="+mn-ea"/>
                <a:cs typeface="+mn-cs"/>
              </a:rPr>
              <a:t> </a:t>
            </a:r>
            <a:r>
              <a:rPr lang="en-US" sz="1650" kern="1200" dirty="0" err="1">
                <a:solidFill>
                  <a:srgbClr val="C00000"/>
                </a:solidFill>
                <a:latin typeface="Times New Roman" panose="02020603050405020304" pitchFamily="18" charset="0"/>
                <a:ea typeface="+mn-ea"/>
                <a:cs typeface="+mn-cs"/>
              </a:rPr>
              <a:t>nguyên</a:t>
            </a:r>
            <a:r>
              <a:rPr lang="en-US" sz="1650" kern="1200" dirty="0">
                <a:solidFill>
                  <a:srgbClr val="C00000"/>
                </a:solidFill>
                <a:latin typeface="Times New Roman" panose="02020603050405020304" pitchFamily="18" charset="0"/>
                <a:ea typeface="+mn-ea"/>
                <a:cs typeface="+mn-cs"/>
              </a:rPr>
              <a:t> </a:t>
            </a:r>
            <a:r>
              <a:rPr lang="en-US" sz="1650" kern="1200" dirty="0" err="1">
                <a:solidFill>
                  <a:srgbClr val="C00000"/>
                </a:solidFill>
                <a:latin typeface="Times New Roman" panose="02020603050405020304" pitchFamily="18" charset="0"/>
                <a:ea typeface="+mn-ea"/>
                <a:cs typeface="+mn-cs"/>
              </a:rPr>
              <a:t>tử</a:t>
            </a:r>
            <a:r>
              <a:rPr lang="en-US" sz="1650" kern="1200" dirty="0">
                <a:solidFill>
                  <a:srgbClr val="C00000"/>
                </a:solidFill>
                <a:latin typeface="Times New Roman" panose="02020603050405020304" pitchFamily="18" charset="0"/>
                <a:ea typeface="+mn-ea"/>
                <a:cs typeface="+mn-cs"/>
              </a:rPr>
              <a:t> </a:t>
            </a:r>
            <a:r>
              <a:rPr lang="en-US" sz="1650" kern="1200" dirty="0" err="1">
                <a:solidFill>
                  <a:srgbClr val="C00000"/>
                </a:solidFill>
                <a:latin typeface="Times New Roman" panose="02020603050405020304" pitchFamily="18" charset="0"/>
                <a:ea typeface="+mn-ea"/>
                <a:cs typeface="+mn-cs"/>
              </a:rPr>
              <a:t>đầu</a:t>
            </a:r>
            <a:r>
              <a:rPr lang="en-US" sz="1650" kern="1200" dirty="0">
                <a:solidFill>
                  <a:srgbClr val="C00000"/>
                </a:solidFill>
                <a:latin typeface="Times New Roman" panose="02020603050405020304" pitchFamily="18" charset="0"/>
                <a:ea typeface="+mn-ea"/>
                <a:cs typeface="+mn-cs"/>
              </a:rPr>
              <a:t> </a:t>
            </a:r>
            <a:r>
              <a:rPr lang="en-US" sz="1650" kern="1200" dirty="0" err="1">
                <a:solidFill>
                  <a:srgbClr val="C00000"/>
                </a:solidFill>
                <a:latin typeface="Times New Roman" panose="02020603050405020304" pitchFamily="18" charset="0"/>
                <a:ea typeface="+mn-ea"/>
                <a:cs typeface="+mn-cs"/>
              </a:rPr>
              <a:t>tiên</a:t>
            </a:r>
            <a:r>
              <a:rPr lang="en-US" sz="1650" kern="1200" dirty="0">
                <a:solidFill>
                  <a:srgbClr val="C00000"/>
                </a:solidFill>
                <a:latin typeface="Times New Roman" panose="02020603050405020304" pitchFamily="18" charset="0"/>
                <a:ea typeface="+mn-ea"/>
                <a:cs typeface="+mn-cs"/>
              </a:rPr>
              <a:t> </a:t>
            </a:r>
            <a:r>
              <a:rPr lang="en-US" sz="1650" kern="1200" dirty="0" err="1">
                <a:solidFill>
                  <a:srgbClr val="C00000"/>
                </a:solidFill>
                <a:latin typeface="Times New Roman" panose="02020603050405020304" pitchFamily="18" charset="0"/>
                <a:ea typeface="+mn-ea"/>
                <a:cs typeface="+mn-cs"/>
              </a:rPr>
              <a:t>của</a:t>
            </a:r>
            <a:r>
              <a:rPr lang="en-US" sz="1650" kern="1200" dirty="0">
                <a:solidFill>
                  <a:srgbClr val="C00000"/>
                </a:solidFill>
                <a:latin typeface="Times New Roman" panose="02020603050405020304" pitchFamily="18" charset="0"/>
                <a:ea typeface="+mn-ea"/>
                <a:cs typeface="+mn-cs"/>
              </a:rPr>
              <a:t> </a:t>
            </a:r>
            <a:r>
              <a:rPr lang="en-US" sz="1650" kern="1200" dirty="0" err="1">
                <a:solidFill>
                  <a:srgbClr val="C00000"/>
                </a:solidFill>
                <a:latin typeface="Times New Roman" panose="02020603050405020304" pitchFamily="18" charset="0"/>
                <a:ea typeface="+mn-ea"/>
                <a:cs typeface="+mn-cs"/>
              </a:rPr>
              <a:t>Liên</a:t>
            </a:r>
            <a:r>
              <a:rPr lang="en-US" sz="1650" kern="1200" dirty="0">
                <a:solidFill>
                  <a:srgbClr val="C00000"/>
                </a:solidFill>
                <a:latin typeface="Times New Roman" panose="02020603050405020304" pitchFamily="18" charset="0"/>
                <a:ea typeface="+mn-ea"/>
                <a:cs typeface="+mn-cs"/>
              </a:rPr>
              <a:t> </a:t>
            </a:r>
            <a:r>
              <a:rPr lang="en-US" sz="1650" kern="1200" dirty="0" err="1">
                <a:solidFill>
                  <a:srgbClr val="C00000"/>
                </a:solidFill>
                <a:latin typeface="Times New Roman" panose="02020603050405020304" pitchFamily="18" charset="0"/>
                <a:ea typeface="+mn-ea"/>
                <a:cs typeface="+mn-cs"/>
              </a:rPr>
              <a:t>Xô</a:t>
            </a:r>
            <a:r>
              <a:rPr lang="en-US" sz="1650" kern="1200" dirty="0">
                <a:solidFill>
                  <a:srgbClr val="C00000"/>
                </a:solidFill>
                <a:latin typeface="Times New Roman" panose="02020603050405020304" pitchFamily="18" charset="0"/>
                <a:ea typeface="+mn-ea"/>
                <a:cs typeface="+mn-cs"/>
              </a:rPr>
              <a:t> </a:t>
            </a:r>
            <a:r>
              <a:rPr lang="en-US" sz="1650" kern="1200" dirty="0" err="1">
                <a:solidFill>
                  <a:srgbClr val="C00000"/>
                </a:solidFill>
                <a:latin typeface="Times New Roman" panose="02020603050405020304" pitchFamily="18" charset="0"/>
                <a:ea typeface="+mn-ea"/>
                <a:cs typeface="+mn-cs"/>
              </a:rPr>
              <a:t>ngày</a:t>
            </a:r>
            <a:r>
              <a:rPr lang="en-US" sz="1650" kern="1200" dirty="0">
                <a:solidFill>
                  <a:srgbClr val="C00000"/>
                </a:solidFill>
                <a:latin typeface="Times New Roman" panose="02020603050405020304" pitchFamily="18" charset="0"/>
                <a:ea typeface="+mn-ea"/>
                <a:cs typeface="+mn-cs"/>
              </a:rPr>
              <a:t> 29.8.1949 </a:t>
            </a:r>
            <a:r>
              <a:rPr lang="en-US" sz="1650" kern="1200" dirty="0" err="1">
                <a:solidFill>
                  <a:srgbClr val="C00000"/>
                </a:solidFill>
                <a:latin typeface="Times New Roman" panose="02020603050405020304" pitchFamily="18" charset="0"/>
                <a:ea typeface="+mn-ea"/>
                <a:cs typeface="+mn-cs"/>
              </a:rPr>
              <a:t>làm</a:t>
            </a:r>
            <a:r>
              <a:rPr lang="en-US" sz="1650" kern="1200" dirty="0">
                <a:solidFill>
                  <a:srgbClr val="C00000"/>
                </a:solidFill>
                <a:latin typeface="Times New Roman" panose="02020603050405020304" pitchFamily="18" charset="0"/>
                <a:ea typeface="+mn-ea"/>
                <a:cs typeface="+mn-cs"/>
              </a:rPr>
              <a:t> </a:t>
            </a:r>
            <a:r>
              <a:rPr lang="en-US" sz="1650" kern="1200" dirty="0" err="1">
                <a:solidFill>
                  <a:srgbClr val="C00000"/>
                </a:solidFill>
                <a:latin typeface="Times New Roman" panose="02020603050405020304" pitchFamily="18" charset="0"/>
                <a:ea typeface="+mn-ea"/>
                <a:cs typeface="+mn-cs"/>
              </a:rPr>
              <a:t>cho</a:t>
            </a:r>
            <a:r>
              <a:rPr lang="en-US" sz="1650" kern="1200" dirty="0">
                <a:solidFill>
                  <a:srgbClr val="C00000"/>
                </a:solidFill>
                <a:latin typeface="Times New Roman" panose="02020603050405020304" pitchFamily="18" charset="0"/>
                <a:ea typeface="+mn-ea"/>
                <a:cs typeface="+mn-cs"/>
              </a:rPr>
              <a:t> </a:t>
            </a:r>
            <a:r>
              <a:rPr lang="en-US" sz="1650" kern="1200" dirty="0" err="1">
                <a:solidFill>
                  <a:srgbClr val="C00000"/>
                </a:solidFill>
                <a:latin typeface="Times New Roman" panose="02020603050405020304" pitchFamily="18" charset="0"/>
                <a:ea typeface="+mn-ea"/>
                <a:cs typeface="+mn-cs"/>
              </a:rPr>
              <a:t>chính</a:t>
            </a:r>
            <a:r>
              <a:rPr lang="en-US" sz="1650" kern="1200" dirty="0">
                <a:solidFill>
                  <a:srgbClr val="C00000"/>
                </a:solidFill>
                <a:latin typeface="Times New Roman" panose="02020603050405020304" pitchFamily="18" charset="0"/>
                <a:ea typeface="+mn-ea"/>
                <a:cs typeface="+mn-cs"/>
              </a:rPr>
              <a:t> </a:t>
            </a:r>
            <a:r>
              <a:rPr lang="en-US" sz="1650" kern="1200" dirty="0" err="1">
                <a:solidFill>
                  <a:srgbClr val="C00000"/>
                </a:solidFill>
                <a:latin typeface="Times New Roman" panose="02020603050405020304" pitchFamily="18" charset="0"/>
                <a:ea typeface="+mn-ea"/>
                <a:cs typeface="+mn-cs"/>
              </a:rPr>
              <a:t>phủ</a:t>
            </a:r>
            <a:r>
              <a:rPr lang="en-US" sz="1650" kern="1200" dirty="0">
                <a:solidFill>
                  <a:srgbClr val="C00000"/>
                </a:solidFill>
                <a:latin typeface="Times New Roman" panose="02020603050405020304" pitchFamily="18" charset="0"/>
                <a:ea typeface="+mn-ea"/>
                <a:cs typeface="+mn-cs"/>
              </a:rPr>
              <a:t> </a:t>
            </a:r>
            <a:r>
              <a:rPr lang="en-US" sz="1650" kern="1200" dirty="0" err="1">
                <a:solidFill>
                  <a:srgbClr val="C00000"/>
                </a:solidFill>
                <a:latin typeface="Times New Roman" panose="02020603050405020304" pitchFamily="18" charset="0"/>
                <a:ea typeface="+mn-ea"/>
                <a:cs typeface="+mn-cs"/>
              </a:rPr>
              <a:t>Mĩ</a:t>
            </a:r>
            <a:r>
              <a:rPr lang="en-US" sz="1650" kern="1200" dirty="0">
                <a:solidFill>
                  <a:srgbClr val="C00000"/>
                </a:solidFill>
                <a:latin typeface="Times New Roman" panose="02020603050405020304" pitchFamily="18" charset="0"/>
                <a:ea typeface="+mn-ea"/>
                <a:cs typeface="+mn-cs"/>
              </a:rPr>
              <a:t> </a:t>
            </a:r>
            <a:r>
              <a:rPr lang="en-US" sz="1650" kern="1200" dirty="0" err="1">
                <a:solidFill>
                  <a:srgbClr val="C00000"/>
                </a:solidFill>
                <a:latin typeface="Times New Roman" panose="02020603050405020304" pitchFamily="18" charset="0"/>
                <a:ea typeface="+mn-ea"/>
                <a:cs typeface="+mn-cs"/>
              </a:rPr>
              <a:t>bị</a:t>
            </a:r>
            <a:r>
              <a:rPr lang="en-US" sz="1650" kern="1200" dirty="0">
                <a:solidFill>
                  <a:srgbClr val="C00000"/>
                </a:solidFill>
                <a:latin typeface="Times New Roman" panose="02020603050405020304" pitchFamily="18" charset="0"/>
                <a:ea typeface="+mn-ea"/>
                <a:cs typeface="+mn-cs"/>
              </a:rPr>
              <a:t> </a:t>
            </a:r>
            <a:r>
              <a:rPr lang="en-US" sz="1650" kern="1200" dirty="0" err="1">
                <a:solidFill>
                  <a:srgbClr val="C00000"/>
                </a:solidFill>
                <a:latin typeface="Times New Roman" panose="02020603050405020304" pitchFamily="18" charset="0"/>
                <a:ea typeface="+mn-ea"/>
                <a:cs typeface="+mn-cs"/>
              </a:rPr>
              <a:t>sốc</a:t>
            </a:r>
            <a:r>
              <a:rPr lang="en-US" sz="1650" kern="1200" dirty="0">
                <a:solidFill>
                  <a:srgbClr val="C00000"/>
                </a:solidFill>
                <a:latin typeface="Times New Roman" panose="02020603050405020304" pitchFamily="18" charset="0"/>
                <a:ea typeface="+mn-ea"/>
                <a:cs typeface="+mn-cs"/>
              </a:rPr>
              <a:t> </a:t>
            </a:r>
            <a:r>
              <a:rPr lang="en-US" sz="1650" kern="1200" dirty="0" err="1">
                <a:solidFill>
                  <a:srgbClr val="C00000"/>
                </a:solidFill>
                <a:latin typeface="Times New Roman" panose="02020603050405020304" pitchFamily="18" charset="0"/>
                <a:ea typeface="+mn-ea"/>
                <a:cs typeface="+mn-cs"/>
              </a:rPr>
              <a:t>vì</a:t>
            </a:r>
            <a:r>
              <a:rPr lang="en-US" sz="1650" kern="1200" dirty="0">
                <a:solidFill>
                  <a:srgbClr val="C00000"/>
                </a:solidFill>
                <a:latin typeface="Times New Roman" panose="02020603050405020304" pitchFamily="18" charset="0"/>
                <a:ea typeface="+mn-ea"/>
                <a:cs typeface="+mn-cs"/>
              </a:rPr>
              <a:t> </a:t>
            </a:r>
            <a:r>
              <a:rPr lang="en-US" sz="1650" kern="1200" dirty="0" err="1">
                <a:solidFill>
                  <a:srgbClr val="C00000"/>
                </a:solidFill>
                <a:latin typeface="Times New Roman" panose="02020603050405020304" pitchFamily="18" charset="0"/>
                <a:ea typeface="+mn-ea"/>
                <a:cs typeface="+mn-cs"/>
              </a:rPr>
              <a:t>từ</a:t>
            </a:r>
            <a:r>
              <a:rPr lang="en-US" sz="1650" kern="1200" dirty="0">
                <a:solidFill>
                  <a:srgbClr val="C00000"/>
                </a:solidFill>
                <a:latin typeface="Times New Roman" panose="02020603050405020304" pitchFamily="18" charset="0"/>
                <a:ea typeface="+mn-ea"/>
                <a:cs typeface="+mn-cs"/>
              </a:rPr>
              <a:t> </a:t>
            </a:r>
            <a:r>
              <a:rPr lang="en-US" sz="1650" kern="1200" dirty="0" err="1">
                <a:solidFill>
                  <a:srgbClr val="C00000"/>
                </a:solidFill>
                <a:latin typeface="Times New Roman" panose="02020603050405020304" pitchFamily="18" charset="0"/>
                <a:ea typeface="+mn-ea"/>
                <a:cs typeface="+mn-cs"/>
              </a:rPr>
              <a:t>tháng</a:t>
            </a:r>
            <a:r>
              <a:rPr lang="en-US" sz="1650" kern="1200" dirty="0">
                <a:solidFill>
                  <a:srgbClr val="C00000"/>
                </a:solidFill>
                <a:latin typeface="Times New Roman" panose="02020603050405020304" pitchFamily="18" charset="0"/>
                <a:ea typeface="+mn-ea"/>
                <a:cs typeface="+mn-cs"/>
              </a:rPr>
              <a:t> 7/1949, </a:t>
            </a:r>
            <a:r>
              <a:rPr lang="en-US" sz="1650" kern="1200" dirty="0" err="1">
                <a:solidFill>
                  <a:srgbClr val="C00000"/>
                </a:solidFill>
                <a:latin typeface="Times New Roman" panose="02020603050405020304" pitchFamily="18" charset="0"/>
                <a:ea typeface="+mn-ea"/>
                <a:cs typeface="+mn-cs"/>
              </a:rPr>
              <a:t>Mĩ</a:t>
            </a:r>
            <a:r>
              <a:rPr lang="en-US" sz="1650" kern="1200" dirty="0">
                <a:solidFill>
                  <a:srgbClr val="C00000"/>
                </a:solidFill>
                <a:latin typeface="Times New Roman" panose="02020603050405020304" pitchFamily="18" charset="0"/>
                <a:ea typeface="+mn-ea"/>
                <a:cs typeface="+mn-cs"/>
              </a:rPr>
              <a:t> </a:t>
            </a:r>
            <a:r>
              <a:rPr lang="en-US" sz="1650" kern="1200" dirty="0" err="1">
                <a:solidFill>
                  <a:srgbClr val="C00000"/>
                </a:solidFill>
                <a:latin typeface="Times New Roman" panose="02020603050405020304" pitchFamily="18" charset="0"/>
                <a:ea typeface="+mn-ea"/>
                <a:cs typeface="+mn-cs"/>
              </a:rPr>
              <a:t>lên</a:t>
            </a:r>
            <a:r>
              <a:rPr lang="en-US" sz="1650" kern="1200" dirty="0">
                <a:solidFill>
                  <a:srgbClr val="C00000"/>
                </a:solidFill>
                <a:latin typeface="Times New Roman" panose="02020603050405020304" pitchFamily="18" charset="0"/>
                <a:ea typeface="+mn-ea"/>
                <a:cs typeface="+mn-cs"/>
              </a:rPr>
              <a:t> </a:t>
            </a:r>
            <a:r>
              <a:rPr lang="en-US" sz="1650" kern="1200" dirty="0" err="1">
                <a:solidFill>
                  <a:srgbClr val="C00000"/>
                </a:solidFill>
                <a:latin typeface="Times New Roman" panose="02020603050405020304" pitchFamily="18" charset="0"/>
                <a:ea typeface="+mn-ea"/>
                <a:cs typeface="+mn-cs"/>
              </a:rPr>
              <a:t>kế</a:t>
            </a:r>
            <a:r>
              <a:rPr lang="en-US" sz="1650" kern="1200" dirty="0">
                <a:solidFill>
                  <a:srgbClr val="C00000"/>
                </a:solidFill>
                <a:latin typeface="Times New Roman" panose="02020603050405020304" pitchFamily="18" charset="0"/>
                <a:ea typeface="+mn-ea"/>
                <a:cs typeface="+mn-cs"/>
              </a:rPr>
              <a:t> </a:t>
            </a:r>
            <a:r>
              <a:rPr lang="en-US" sz="1650" kern="1200" dirty="0" err="1">
                <a:solidFill>
                  <a:srgbClr val="C00000"/>
                </a:solidFill>
                <a:latin typeface="Times New Roman" panose="02020603050405020304" pitchFamily="18" charset="0"/>
                <a:ea typeface="+mn-ea"/>
                <a:cs typeface="+mn-cs"/>
              </a:rPr>
              <a:t>hoạch</a:t>
            </a:r>
            <a:r>
              <a:rPr lang="en-US" sz="1650" kern="1200" dirty="0">
                <a:solidFill>
                  <a:srgbClr val="C00000"/>
                </a:solidFill>
                <a:latin typeface="Times New Roman" panose="02020603050405020304" pitchFamily="18" charset="0"/>
                <a:ea typeface="+mn-ea"/>
                <a:cs typeface="+mn-cs"/>
              </a:rPr>
              <a:t> (Trojan) </a:t>
            </a:r>
            <a:r>
              <a:rPr lang="en-US" sz="1650" kern="1200" dirty="0" err="1">
                <a:solidFill>
                  <a:srgbClr val="C00000"/>
                </a:solidFill>
                <a:latin typeface="Times New Roman" panose="02020603050405020304" pitchFamily="18" charset="0"/>
                <a:ea typeface="+mn-ea"/>
                <a:cs typeface="+mn-cs"/>
              </a:rPr>
              <a:t>ném</a:t>
            </a:r>
            <a:r>
              <a:rPr lang="en-US" sz="1650" kern="1200" dirty="0">
                <a:solidFill>
                  <a:srgbClr val="C00000"/>
                </a:solidFill>
                <a:latin typeface="Times New Roman" panose="02020603050405020304" pitchFamily="18" charset="0"/>
                <a:ea typeface="+mn-ea"/>
                <a:cs typeface="+mn-cs"/>
              </a:rPr>
              <a:t> </a:t>
            </a:r>
            <a:r>
              <a:rPr lang="en-US" sz="1650" kern="1200" dirty="0" err="1">
                <a:solidFill>
                  <a:srgbClr val="C00000"/>
                </a:solidFill>
                <a:latin typeface="Times New Roman" panose="02020603050405020304" pitchFamily="18" charset="0"/>
                <a:ea typeface="+mn-ea"/>
                <a:cs typeface="+mn-cs"/>
              </a:rPr>
              <a:t>bom</a:t>
            </a:r>
            <a:r>
              <a:rPr lang="en-US" sz="1650" kern="1200" dirty="0">
                <a:solidFill>
                  <a:srgbClr val="C00000"/>
                </a:solidFill>
                <a:latin typeface="Times New Roman" panose="02020603050405020304" pitchFamily="18" charset="0"/>
                <a:ea typeface="+mn-ea"/>
                <a:cs typeface="+mn-cs"/>
              </a:rPr>
              <a:t> </a:t>
            </a:r>
            <a:r>
              <a:rPr lang="en-US" sz="1650" kern="1200" dirty="0" err="1">
                <a:solidFill>
                  <a:srgbClr val="C00000"/>
                </a:solidFill>
                <a:latin typeface="Times New Roman" panose="02020603050405020304" pitchFamily="18" charset="0"/>
                <a:ea typeface="+mn-ea"/>
                <a:cs typeface="+mn-cs"/>
              </a:rPr>
              <a:t>nguyên</a:t>
            </a:r>
            <a:r>
              <a:rPr lang="en-US" sz="1650" kern="1200" dirty="0">
                <a:solidFill>
                  <a:srgbClr val="C00000"/>
                </a:solidFill>
                <a:latin typeface="Times New Roman" panose="02020603050405020304" pitchFamily="18" charset="0"/>
                <a:ea typeface="+mn-ea"/>
                <a:cs typeface="+mn-cs"/>
              </a:rPr>
              <a:t> </a:t>
            </a:r>
            <a:r>
              <a:rPr lang="en-US" sz="1650" kern="1200" dirty="0" err="1">
                <a:solidFill>
                  <a:srgbClr val="C00000"/>
                </a:solidFill>
                <a:latin typeface="Times New Roman" panose="02020603050405020304" pitchFamily="18" charset="0"/>
                <a:ea typeface="+mn-ea"/>
                <a:cs typeface="+mn-cs"/>
              </a:rPr>
              <a:t>tử</a:t>
            </a:r>
            <a:r>
              <a:rPr lang="en-US" sz="1650" kern="1200" dirty="0">
                <a:solidFill>
                  <a:srgbClr val="C00000"/>
                </a:solidFill>
                <a:latin typeface="Times New Roman" panose="02020603050405020304" pitchFamily="18" charset="0"/>
                <a:ea typeface="+mn-ea"/>
                <a:cs typeface="+mn-cs"/>
              </a:rPr>
              <a:t> </a:t>
            </a:r>
            <a:r>
              <a:rPr lang="en-US" sz="1650" kern="1200" dirty="0" err="1">
                <a:solidFill>
                  <a:srgbClr val="C00000"/>
                </a:solidFill>
                <a:latin typeface="Times New Roman" panose="02020603050405020304" pitchFamily="18" charset="0"/>
                <a:ea typeface="+mn-ea"/>
                <a:cs typeface="+mn-cs"/>
              </a:rPr>
              <a:t>xuống</a:t>
            </a:r>
            <a:r>
              <a:rPr lang="en-US" sz="1650" kern="1200" dirty="0">
                <a:solidFill>
                  <a:srgbClr val="C00000"/>
                </a:solidFill>
                <a:latin typeface="Times New Roman" panose="02020603050405020304" pitchFamily="18" charset="0"/>
                <a:ea typeface="+mn-ea"/>
                <a:cs typeface="+mn-cs"/>
              </a:rPr>
              <a:t> 70 </a:t>
            </a:r>
            <a:r>
              <a:rPr lang="en-US" sz="1650" kern="1200" dirty="0" err="1">
                <a:solidFill>
                  <a:srgbClr val="C00000"/>
                </a:solidFill>
                <a:latin typeface="Times New Roman" panose="02020603050405020304" pitchFamily="18" charset="0"/>
                <a:ea typeface="+mn-ea"/>
                <a:cs typeface="+mn-cs"/>
              </a:rPr>
              <a:t>thành</a:t>
            </a:r>
            <a:r>
              <a:rPr lang="en-US" sz="1650" kern="1200" dirty="0">
                <a:solidFill>
                  <a:srgbClr val="C00000"/>
                </a:solidFill>
                <a:latin typeface="Times New Roman" panose="02020603050405020304" pitchFamily="18" charset="0"/>
                <a:ea typeface="+mn-ea"/>
                <a:cs typeface="+mn-cs"/>
              </a:rPr>
              <a:t> </a:t>
            </a:r>
            <a:r>
              <a:rPr lang="en-US" sz="1650" kern="1200" dirty="0" err="1">
                <a:solidFill>
                  <a:srgbClr val="C00000"/>
                </a:solidFill>
                <a:latin typeface="Times New Roman" panose="02020603050405020304" pitchFamily="18" charset="0"/>
                <a:ea typeface="+mn-ea"/>
                <a:cs typeface="+mn-cs"/>
              </a:rPr>
              <a:t>phố</a:t>
            </a:r>
            <a:r>
              <a:rPr lang="en-US" sz="1650" kern="1200" dirty="0">
                <a:solidFill>
                  <a:srgbClr val="C00000"/>
                </a:solidFill>
                <a:latin typeface="Times New Roman" panose="02020603050405020304" pitchFamily="18" charset="0"/>
                <a:ea typeface="+mn-ea"/>
                <a:cs typeface="+mn-cs"/>
              </a:rPr>
              <a:t> </a:t>
            </a:r>
            <a:r>
              <a:rPr lang="en-US" sz="1650" kern="1200" dirty="0" err="1">
                <a:solidFill>
                  <a:srgbClr val="C00000"/>
                </a:solidFill>
                <a:latin typeface="Times New Roman" panose="02020603050405020304" pitchFamily="18" charset="0"/>
                <a:ea typeface="+mn-ea"/>
                <a:cs typeface="+mn-cs"/>
              </a:rPr>
              <a:t>của</a:t>
            </a:r>
            <a:r>
              <a:rPr lang="en-US" sz="1650" kern="1200" dirty="0">
                <a:solidFill>
                  <a:srgbClr val="C00000"/>
                </a:solidFill>
                <a:latin typeface="Times New Roman" panose="02020603050405020304" pitchFamily="18" charset="0"/>
                <a:ea typeface="+mn-ea"/>
                <a:cs typeface="+mn-cs"/>
              </a:rPr>
              <a:t> </a:t>
            </a:r>
            <a:r>
              <a:rPr lang="en-US" sz="1650" kern="1200" dirty="0" err="1">
                <a:solidFill>
                  <a:srgbClr val="C00000"/>
                </a:solidFill>
                <a:latin typeface="Times New Roman" panose="02020603050405020304" pitchFamily="18" charset="0"/>
                <a:ea typeface="+mn-ea"/>
                <a:cs typeface="+mn-cs"/>
              </a:rPr>
              <a:t>Liên</a:t>
            </a:r>
            <a:r>
              <a:rPr lang="en-US" sz="1650" kern="1200" dirty="0">
                <a:solidFill>
                  <a:srgbClr val="C00000"/>
                </a:solidFill>
                <a:latin typeface="Times New Roman" panose="02020603050405020304" pitchFamily="18" charset="0"/>
                <a:ea typeface="+mn-ea"/>
                <a:cs typeface="+mn-cs"/>
              </a:rPr>
              <a:t> </a:t>
            </a:r>
            <a:r>
              <a:rPr lang="en-US" sz="1650" kern="1200" dirty="0" err="1">
                <a:solidFill>
                  <a:srgbClr val="C00000"/>
                </a:solidFill>
                <a:latin typeface="Times New Roman" panose="02020603050405020304" pitchFamily="18" charset="0"/>
                <a:ea typeface="+mn-ea"/>
                <a:cs typeface="+mn-cs"/>
              </a:rPr>
              <a:t>Xô</a:t>
            </a:r>
            <a:r>
              <a:rPr lang="en-US" sz="1650" kern="1200" dirty="0">
                <a:solidFill>
                  <a:srgbClr val="C00000"/>
                </a:solidFill>
                <a:latin typeface="Times New Roman" panose="02020603050405020304" pitchFamily="18" charset="0"/>
                <a:ea typeface="+mn-ea"/>
                <a:cs typeface="+mn-cs"/>
              </a:rPr>
              <a:t> </a:t>
            </a:r>
            <a:endParaRPr lang="en-US" sz="1650" kern="1200" dirty="0">
              <a:solidFill>
                <a:srgbClr val="C00000"/>
              </a:solidFill>
              <a:latin typeface="Calibri" panose="020F0502020204030204"/>
              <a:ea typeface="+mn-ea"/>
              <a:cs typeface="+mn-cs"/>
            </a:endParaRPr>
          </a:p>
        </p:txBody>
      </p:sp>
      <p:pic>
        <p:nvPicPr>
          <p:cNvPr id="11266" name="Picture 2" descr="Mô hình bom RDS-1 trong quá trình chế tạo. Ảnh: Rosatom.">
            <a:extLst>
              <a:ext uri="{FF2B5EF4-FFF2-40B4-BE49-F238E27FC236}">
                <a16:creationId xmlns:a16="http://schemas.microsoft.com/office/drawing/2014/main" id="{1E01E21D-A0D5-FB36-0E50-5D6438EDFA0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718" r="10337"/>
          <a:stretch/>
        </p:blipFill>
        <p:spPr bwMode="auto">
          <a:xfrm>
            <a:off x="4572000" y="0"/>
            <a:ext cx="4572000" cy="443032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964E1E9A-871D-90C7-8869-2E94D9ED7613}"/>
              </a:ext>
            </a:extLst>
          </p:cNvPr>
          <p:cNvSpPr/>
          <p:nvPr/>
        </p:nvSpPr>
        <p:spPr>
          <a:xfrm>
            <a:off x="4572000" y="4114801"/>
            <a:ext cx="4572000" cy="338554"/>
          </a:xfrm>
          <a:prstGeom prst="rect">
            <a:avLst/>
          </a:prstGeom>
          <a:solidFill>
            <a:srgbClr val="E0CDAC"/>
          </a:solidFill>
        </p:spPr>
        <p:txBody>
          <a:bodyPr wrap="square">
            <a:spAutoFit/>
          </a:bodyPr>
          <a:lstStyle/>
          <a:p>
            <a:pPr algn="ctr"/>
            <a:r>
              <a:rPr lang="en-US" sz="1600" dirty="0" err="1">
                <a:solidFill>
                  <a:srgbClr val="0070C0"/>
                </a:solidFill>
                <a:latin typeface="arial" panose="020B0604020202020204" pitchFamily="34" charset="0"/>
              </a:rPr>
              <a:t>Mô</a:t>
            </a:r>
            <a:r>
              <a:rPr lang="en-US" sz="1600" dirty="0">
                <a:solidFill>
                  <a:srgbClr val="0070C0"/>
                </a:solidFill>
                <a:latin typeface="arial" panose="020B0604020202020204" pitchFamily="34" charset="0"/>
              </a:rPr>
              <a:t> </a:t>
            </a:r>
            <a:r>
              <a:rPr lang="en-US" sz="1600" dirty="0" err="1">
                <a:solidFill>
                  <a:srgbClr val="0070C0"/>
                </a:solidFill>
                <a:latin typeface="arial" panose="020B0604020202020204" pitchFamily="34" charset="0"/>
              </a:rPr>
              <a:t>hình</a:t>
            </a:r>
            <a:r>
              <a:rPr lang="en-US" sz="1600" dirty="0">
                <a:solidFill>
                  <a:srgbClr val="0070C0"/>
                </a:solidFill>
                <a:latin typeface="arial" panose="020B0604020202020204" pitchFamily="34" charset="0"/>
              </a:rPr>
              <a:t> </a:t>
            </a:r>
            <a:r>
              <a:rPr lang="en-US" sz="1600" dirty="0" err="1">
                <a:solidFill>
                  <a:srgbClr val="0070C0"/>
                </a:solidFill>
                <a:latin typeface="arial" panose="020B0604020202020204" pitchFamily="34" charset="0"/>
              </a:rPr>
              <a:t>bom</a:t>
            </a:r>
            <a:r>
              <a:rPr lang="en-US" sz="1600" dirty="0">
                <a:solidFill>
                  <a:srgbClr val="0070C0"/>
                </a:solidFill>
                <a:latin typeface="arial" panose="020B0604020202020204" pitchFamily="34" charset="0"/>
              </a:rPr>
              <a:t> RDS-1 </a:t>
            </a:r>
            <a:r>
              <a:rPr lang="en-US" sz="1600" dirty="0" err="1">
                <a:solidFill>
                  <a:srgbClr val="0070C0"/>
                </a:solidFill>
                <a:latin typeface="arial" panose="020B0604020202020204" pitchFamily="34" charset="0"/>
              </a:rPr>
              <a:t>trong</a:t>
            </a:r>
            <a:r>
              <a:rPr lang="en-US" sz="1600" dirty="0">
                <a:solidFill>
                  <a:srgbClr val="0070C0"/>
                </a:solidFill>
                <a:latin typeface="arial" panose="020B0604020202020204" pitchFamily="34" charset="0"/>
              </a:rPr>
              <a:t> </a:t>
            </a:r>
            <a:r>
              <a:rPr lang="en-US" sz="1600" dirty="0" err="1">
                <a:solidFill>
                  <a:srgbClr val="0070C0"/>
                </a:solidFill>
                <a:latin typeface="arial" panose="020B0604020202020204" pitchFamily="34" charset="0"/>
              </a:rPr>
              <a:t>quá</a:t>
            </a:r>
            <a:r>
              <a:rPr lang="en-US" sz="1600" dirty="0">
                <a:solidFill>
                  <a:srgbClr val="0070C0"/>
                </a:solidFill>
                <a:latin typeface="arial" panose="020B0604020202020204" pitchFamily="34" charset="0"/>
              </a:rPr>
              <a:t> </a:t>
            </a:r>
            <a:r>
              <a:rPr lang="en-US" sz="1600" dirty="0" err="1">
                <a:solidFill>
                  <a:srgbClr val="0070C0"/>
                </a:solidFill>
                <a:latin typeface="arial" panose="020B0604020202020204" pitchFamily="34" charset="0"/>
              </a:rPr>
              <a:t>trình</a:t>
            </a:r>
            <a:r>
              <a:rPr lang="en-US" sz="1600" dirty="0">
                <a:solidFill>
                  <a:srgbClr val="0070C0"/>
                </a:solidFill>
                <a:latin typeface="arial" panose="020B0604020202020204" pitchFamily="34" charset="0"/>
              </a:rPr>
              <a:t> </a:t>
            </a:r>
            <a:r>
              <a:rPr lang="en-US" sz="1600" dirty="0" err="1">
                <a:solidFill>
                  <a:srgbClr val="0070C0"/>
                </a:solidFill>
                <a:latin typeface="arial" panose="020B0604020202020204" pitchFamily="34" charset="0"/>
              </a:rPr>
              <a:t>chế</a:t>
            </a:r>
            <a:r>
              <a:rPr lang="en-US" sz="1600" dirty="0">
                <a:solidFill>
                  <a:srgbClr val="0070C0"/>
                </a:solidFill>
                <a:latin typeface="arial" panose="020B0604020202020204" pitchFamily="34" charset="0"/>
              </a:rPr>
              <a:t> </a:t>
            </a:r>
            <a:r>
              <a:rPr lang="en-US" sz="1600" dirty="0" err="1">
                <a:solidFill>
                  <a:srgbClr val="0070C0"/>
                </a:solidFill>
                <a:latin typeface="arial" panose="020B0604020202020204" pitchFamily="34" charset="0"/>
              </a:rPr>
              <a:t>tạo</a:t>
            </a:r>
            <a:endParaRPr lang="en-VN" sz="1600" dirty="0">
              <a:solidFill>
                <a:srgbClr val="0070C0"/>
              </a:solidFill>
            </a:endParaRPr>
          </a:p>
        </p:txBody>
      </p:sp>
    </p:spTree>
    <p:extLst>
      <p:ext uri="{BB962C8B-B14F-4D97-AF65-F5344CB8AC3E}">
        <p14:creationId xmlns:p14="http://schemas.microsoft.com/office/powerpoint/2010/main" val="3995502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heel(1)">
                                      <p:cBhvr>
                                        <p:cTn id="7" dur="1250"/>
                                        <p:tgtEl>
                                          <p:spTgt spid="4098"/>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heel(1)">
                                      <p:cBhvr>
                                        <p:cTn id="10" dur="1250"/>
                                        <p:tgtEl>
                                          <p:spTgt spid="2"/>
                                        </p:tgtEl>
                                      </p:cBhvr>
                                    </p:animEffect>
                                  </p:childTnLst>
                                </p:cTn>
                              </p:par>
                              <p:par>
                                <p:cTn id="11" presetID="21" presetClass="entr" presetSubtype="1" fill="hold" nodeType="withEffect">
                                  <p:stCondLst>
                                    <p:cond delay="0"/>
                                  </p:stCondLst>
                                  <p:childTnLst>
                                    <p:set>
                                      <p:cBhvr>
                                        <p:cTn id="12" dur="1" fill="hold">
                                          <p:stCondLst>
                                            <p:cond delay="0"/>
                                          </p:stCondLst>
                                        </p:cTn>
                                        <p:tgtEl>
                                          <p:spTgt spid="11266"/>
                                        </p:tgtEl>
                                        <p:attrNameLst>
                                          <p:attrName>style.visibility</p:attrName>
                                        </p:attrNameLst>
                                      </p:cBhvr>
                                      <p:to>
                                        <p:strVal val="visible"/>
                                      </p:to>
                                    </p:set>
                                    <p:animEffect transition="in" filter="wheel(1)">
                                      <p:cBhvr>
                                        <p:cTn id="13" dur="1250"/>
                                        <p:tgtEl>
                                          <p:spTgt spid="11266"/>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heel(1)">
                                      <p:cBhvr>
                                        <p:cTn id="16"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Quá trình chế tạo bom hạt nhân đầu tiên của Liên Xô.mp4" descr="Quá trình chế tạo bom hạt nhân đầu tiên của Liên Xô.mp4">
            <a:hlinkClick r:id="" action="ppaction://media"/>
            <a:extLst>
              <a:ext uri="{FF2B5EF4-FFF2-40B4-BE49-F238E27FC236}">
                <a16:creationId xmlns:a16="http://schemas.microsoft.com/office/drawing/2014/main" id="{DAEAD4D4-3020-1D86-610C-9CBFAD653E5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1369084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7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Liên Xô thử bom nguyên tử đầu tiên cách đây 66 năm - ảnh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472800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725681" y="4728002"/>
            <a:ext cx="6757493" cy="415498"/>
          </a:xfrm>
          <a:prstGeom prst="rect">
            <a:avLst/>
          </a:prstGeom>
        </p:spPr>
        <p:txBody>
          <a:bodyPr wrap="square">
            <a:spAutoFit/>
          </a:bodyPr>
          <a:lstStyle/>
          <a:p>
            <a:pPr algn="ctr" defTabSz="685800">
              <a:buClrTx/>
            </a:pPr>
            <a:r>
              <a:rPr lang="vi-VN" sz="2100" kern="1200" dirty="0">
                <a:solidFill>
                  <a:srgbClr val="002060"/>
                </a:solidFill>
                <a:latin typeface="Times New Roman" panose="02020603050405020304" pitchFamily="18" charset="0"/>
                <a:ea typeface="+mn-ea"/>
                <a:cs typeface="+mn-cs"/>
              </a:rPr>
              <a:t>Biểu đồ số lượng đầu đạn hạt nhân trên thế giới</a:t>
            </a:r>
            <a:r>
              <a:rPr lang="vi-VN" sz="1350" kern="1200" dirty="0">
                <a:solidFill>
                  <a:srgbClr val="595959"/>
                </a:solidFill>
                <a:latin typeface="Times New Roman" panose="02020603050405020304" pitchFamily="18" charset="0"/>
                <a:ea typeface="+mn-ea"/>
                <a:cs typeface="+mn-cs"/>
              </a:rPr>
              <a:t> </a:t>
            </a:r>
            <a:endParaRPr lang="en-US" sz="1350" kern="120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2213622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 calcmode="lin" valueType="num">
                                      <p:cBhvr>
                                        <p:cTn id="7" dur="1000" fill="hold"/>
                                        <p:tgtEl>
                                          <p:spTgt spid="4100"/>
                                        </p:tgtEl>
                                        <p:attrNameLst>
                                          <p:attrName>ppt_w</p:attrName>
                                        </p:attrNameLst>
                                      </p:cBhvr>
                                      <p:tavLst>
                                        <p:tav tm="0">
                                          <p:val>
                                            <p:strVal val="#ppt_w*0.70"/>
                                          </p:val>
                                        </p:tav>
                                        <p:tav tm="100000">
                                          <p:val>
                                            <p:strVal val="#ppt_w"/>
                                          </p:val>
                                        </p:tav>
                                      </p:tavLst>
                                    </p:anim>
                                    <p:anim calcmode="lin" valueType="num">
                                      <p:cBhvr>
                                        <p:cTn id="8" dur="1000" fill="hold"/>
                                        <p:tgtEl>
                                          <p:spTgt spid="4100"/>
                                        </p:tgtEl>
                                        <p:attrNameLst>
                                          <p:attrName>ppt_h</p:attrName>
                                        </p:attrNameLst>
                                      </p:cBhvr>
                                      <p:tavLst>
                                        <p:tav tm="0">
                                          <p:val>
                                            <p:strVal val="#ppt_h"/>
                                          </p:val>
                                        </p:tav>
                                        <p:tav tm="100000">
                                          <p:val>
                                            <p:strVal val="#ppt_h"/>
                                          </p:val>
                                        </p:tav>
                                      </p:tavLst>
                                    </p:anim>
                                    <p:animEffect transition="in" filter="fade">
                                      <p:cBhvr>
                                        <p:cTn id="9" dur="1000"/>
                                        <p:tgtEl>
                                          <p:spTgt spid="4100"/>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ành tựu 5 năm làn 1.mp4" descr="thành tựu 5 năm làn 1.mp4">
            <a:hlinkClick r:id="" action="ppaction://media"/>
            <a:extLst>
              <a:ext uri="{FF2B5EF4-FFF2-40B4-BE49-F238E27FC236}">
                <a16:creationId xmlns:a16="http://schemas.microsoft.com/office/drawing/2014/main" id="{794C24DA-CD8F-BCCD-30D1-0F3F3558BF2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16294166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0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87687"/>
            <a:lum/>
          </a:blip>
          <a:srcRect/>
          <a:stretch>
            <a:fillRect t="-17000" b="-17000"/>
          </a:stretch>
        </a:blipFill>
        <a:effectLst/>
      </p:bgPr>
    </p:bg>
    <p:spTree>
      <p:nvGrpSpPr>
        <p:cNvPr id="1" name="Shape 45"/>
        <p:cNvGrpSpPr/>
        <p:nvPr/>
      </p:nvGrpSpPr>
      <p:grpSpPr>
        <a:xfrm>
          <a:off x="0" y="0"/>
          <a:ext cx="0" cy="0"/>
          <a:chOff x="0" y="0"/>
          <a:chExt cx="0" cy="0"/>
        </a:xfrm>
      </p:grpSpPr>
      <p:sp>
        <p:nvSpPr>
          <p:cNvPr id="96" name="Rectangles 4106">
            <a:extLst>
              <a:ext uri="{FF2B5EF4-FFF2-40B4-BE49-F238E27FC236}">
                <a16:creationId xmlns:a16="http://schemas.microsoft.com/office/drawing/2014/main" id="{B4C9F2DD-667A-285C-AE36-7FA91E11DE73}"/>
              </a:ext>
            </a:extLst>
          </p:cNvPr>
          <p:cNvSpPr>
            <a:spLocks noChangeArrowheads="1"/>
          </p:cNvSpPr>
          <p:nvPr/>
        </p:nvSpPr>
        <p:spPr bwMode="auto">
          <a:xfrm>
            <a:off x="-67235" y="523220"/>
            <a:ext cx="9372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0" fontAlgn="base" hangingPunct="0">
              <a:spcBef>
                <a:spcPct val="0"/>
              </a:spcBef>
              <a:spcAft>
                <a:spcPct val="0"/>
              </a:spcAft>
              <a:buClrTx/>
              <a:buFontTx/>
              <a:buNone/>
            </a:pPr>
            <a:r>
              <a:rPr lang="en-US" altLang="en-VN" sz="2800" b="1" kern="1200" dirty="0">
                <a:solidFill>
                  <a:srgbClr val="3333FF"/>
                </a:solidFill>
                <a:latin typeface="Times New Roman" panose="02020603050405020304" pitchFamily="18" charset="0"/>
                <a:ea typeface="+mn-ea"/>
                <a:cs typeface="+mn-cs"/>
              </a:rPr>
              <a:t>1. </a:t>
            </a:r>
            <a:r>
              <a:rPr lang="en-US" altLang="en-VN" sz="2800" b="1" kern="1200" dirty="0" err="1">
                <a:solidFill>
                  <a:srgbClr val="3333FF"/>
                </a:solidFill>
                <a:latin typeface="Times New Roman" panose="02020603050405020304" pitchFamily="18" charset="0"/>
                <a:ea typeface="+mn-ea"/>
                <a:cs typeface="+mn-cs"/>
              </a:rPr>
              <a:t>Công</a:t>
            </a:r>
            <a:r>
              <a:rPr lang="en-US" altLang="en-VN" sz="2800" b="1" kern="1200" dirty="0">
                <a:solidFill>
                  <a:srgbClr val="3333FF"/>
                </a:solidFill>
                <a:latin typeface="Times New Roman" panose="02020603050405020304" pitchFamily="18" charset="0"/>
                <a:ea typeface="+mn-ea"/>
                <a:cs typeface="+mn-cs"/>
              </a:rPr>
              <a:t> </a:t>
            </a:r>
            <a:r>
              <a:rPr lang="en-US" altLang="en-VN" sz="2800" b="1" kern="1200" dirty="0" err="1">
                <a:solidFill>
                  <a:srgbClr val="3333FF"/>
                </a:solidFill>
                <a:latin typeface="Times New Roman" panose="02020603050405020304" pitchFamily="18" charset="0"/>
                <a:ea typeface="+mn-ea"/>
                <a:cs typeface="+mn-cs"/>
              </a:rPr>
              <a:t>cuộc</a:t>
            </a:r>
            <a:r>
              <a:rPr lang="en-US" altLang="en-VN" sz="2800" b="1" kern="1200" dirty="0">
                <a:solidFill>
                  <a:srgbClr val="3333FF"/>
                </a:solidFill>
                <a:latin typeface="Times New Roman" panose="02020603050405020304" pitchFamily="18" charset="0"/>
                <a:ea typeface="+mn-ea"/>
                <a:cs typeface="+mn-cs"/>
              </a:rPr>
              <a:t> </a:t>
            </a:r>
            <a:r>
              <a:rPr lang="en-US" altLang="en-VN" sz="2800" b="1" kern="1200" dirty="0" err="1">
                <a:solidFill>
                  <a:srgbClr val="3333FF"/>
                </a:solidFill>
                <a:latin typeface="Times New Roman" panose="02020603050405020304" pitchFamily="18" charset="0"/>
                <a:ea typeface="+mn-ea"/>
                <a:cs typeface="+mn-cs"/>
              </a:rPr>
              <a:t>khôi</a:t>
            </a:r>
            <a:r>
              <a:rPr lang="en-US" altLang="en-VN" sz="2800" b="1" kern="1200" dirty="0">
                <a:solidFill>
                  <a:srgbClr val="3333FF"/>
                </a:solidFill>
                <a:latin typeface="Times New Roman" panose="02020603050405020304" pitchFamily="18" charset="0"/>
                <a:ea typeface="+mn-ea"/>
                <a:cs typeface="+mn-cs"/>
              </a:rPr>
              <a:t> </a:t>
            </a:r>
            <a:r>
              <a:rPr lang="en-US" altLang="en-VN" sz="2800" b="1" kern="1200" dirty="0" err="1">
                <a:solidFill>
                  <a:srgbClr val="3333FF"/>
                </a:solidFill>
                <a:latin typeface="Times New Roman" panose="02020603050405020304" pitchFamily="18" charset="0"/>
                <a:ea typeface="+mn-ea"/>
                <a:cs typeface="+mn-cs"/>
              </a:rPr>
              <a:t>phục</a:t>
            </a:r>
            <a:r>
              <a:rPr lang="en-US" altLang="en-VN" sz="2800" b="1" kern="1200" dirty="0">
                <a:solidFill>
                  <a:srgbClr val="3333FF"/>
                </a:solidFill>
                <a:latin typeface="Times New Roman" panose="02020603050405020304" pitchFamily="18" charset="0"/>
                <a:ea typeface="+mn-ea"/>
                <a:cs typeface="+mn-cs"/>
              </a:rPr>
              <a:t> </a:t>
            </a:r>
            <a:r>
              <a:rPr lang="en-US" altLang="en-VN" sz="2800" b="1" kern="1200" dirty="0" err="1">
                <a:solidFill>
                  <a:srgbClr val="3333FF"/>
                </a:solidFill>
                <a:latin typeface="Times New Roman" panose="02020603050405020304" pitchFamily="18" charset="0"/>
                <a:ea typeface="+mn-ea"/>
                <a:cs typeface="+mn-cs"/>
              </a:rPr>
              <a:t>kinh</a:t>
            </a:r>
            <a:r>
              <a:rPr lang="en-US" altLang="en-VN" sz="2800" b="1" kern="1200" dirty="0">
                <a:solidFill>
                  <a:srgbClr val="3333FF"/>
                </a:solidFill>
                <a:latin typeface="Times New Roman" panose="02020603050405020304" pitchFamily="18" charset="0"/>
                <a:ea typeface="+mn-ea"/>
                <a:cs typeface="+mn-cs"/>
              </a:rPr>
              <a:t> </a:t>
            </a:r>
            <a:r>
              <a:rPr lang="en-US" altLang="en-VN" sz="2800" b="1" kern="1200" dirty="0" err="1">
                <a:solidFill>
                  <a:srgbClr val="3333FF"/>
                </a:solidFill>
                <a:latin typeface="Times New Roman" panose="02020603050405020304" pitchFamily="18" charset="0"/>
                <a:ea typeface="+mn-ea"/>
                <a:cs typeface="+mn-cs"/>
              </a:rPr>
              <a:t>tế</a:t>
            </a:r>
            <a:r>
              <a:rPr lang="en-US" altLang="en-VN" sz="2800" b="1" kern="1200" dirty="0">
                <a:solidFill>
                  <a:srgbClr val="3333FF"/>
                </a:solidFill>
                <a:latin typeface="Times New Roman" panose="02020603050405020304" pitchFamily="18" charset="0"/>
                <a:ea typeface="+mn-ea"/>
                <a:cs typeface="+mn-cs"/>
              </a:rPr>
              <a:t> </a:t>
            </a:r>
            <a:r>
              <a:rPr lang="en-US" altLang="en-VN" sz="2800" b="1" kern="1200" dirty="0" err="1">
                <a:solidFill>
                  <a:srgbClr val="3333FF"/>
                </a:solidFill>
                <a:latin typeface="Times New Roman" panose="02020603050405020304" pitchFamily="18" charset="0"/>
                <a:ea typeface="+mn-ea"/>
                <a:cs typeface="+mn-cs"/>
              </a:rPr>
              <a:t>sau</a:t>
            </a:r>
            <a:r>
              <a:rPr lang="en-US" altLang="en-VN" sz="2800" b="1" kern="1200" dirty="0">
                <a:solidFill>
                  <a:srgbClr val="3333FF"/>
                </a:solidFill>
                <a:latin typeface="Times New Roman" panose="02020603050405020304" pitchFamily="18" charset="0"/>
                <a:ea typeface="+mn-ea"/>
                <a:cs typeface="+mn-cs"/>
              </a:rPr>
              <a:t> </a:t>
            </a:r>
            <a:r>
              <a:rPr lang="en-US" altLang="en-VN" sz="2800" b="1" kern="1200" dirty="0" err="1">
                <a:solidFill>
                  <a:srgbClr val="3333FF"/>
                </a:solidFill>
                <a:latin typeface="Times New Roman" panose="02020603050405020304" pitchFamily="18" charset="0"/>
                <a:ea typeface="+mn-ea"/>
                <a:cs typeface="+mn-cs"/>
              </a:rPr>
              <a:t>chiến</a:t>
            </a:r>
            <a:r>
              <a:rPr lang="en-US" altLang="en-VN" sz="2800" b="1" kern="1200" dirty="0">
                <a:solidFill>
                  <a:srgbClr val="3333FF"/>
                </a:solidFill>
                <a:latin typeface="Times New Roman" panose="02020603050405020304" pitchFamily="18" charset="0"/>
                <a:ea typeface="+mn-ea"/>
                <a:cs typeface="+mn-cs"/>
              </a:rPr>
              <a:t> </a:t>
            </a:r>
            <a:r>
              <a:rPr lang="en-US" altLang="en-VN" sz="2800" b="1" kern="1200" dirty="0" err="1">
                <a:solidFill>
                  <a:srgbClr val="3333FF"/>
                </a:solidFill>
                <a:latin typeface="Times New Roman" panose="02020603050405020304" pitchFamily="18" charset="0"/>
                <a:ea typeface="+mn-ea"/>
                <a:cs typeface="+mn-cs"/>
              </a:rPr>
              <a:t>tranh</a:t>
            </a:r>
            <a:r>
              <a:rPr lang="en-US" altLang="en-VN" sz="2800" b="1" kern="1200" dirty="0">
                <a:solidFill>
                  <a:srgbClr val="3333FF"/>
                </a:solidFill>
                <a:latin typeface="Times New Roman" panose="02020603050405020304" pitchFamily="18" charset="0"/>
                <a:ea typeface="+mn-ea"/>
                <a:cs typeface="+mn-cs"/>
              </a:rPr>
              <a:t> (1945 –1950) </a:t>
            </a:r>
          </a:p>
        </p:txBody>
      </p:sp>
      <p:sp>
        <p:nvSpPr>
          <p:cNvPr id="99" name="Rectangles 4106">
            <a:extLst>
              <a:ext uri="{FF2B5EF4-FFF2-40B4-BE49-F238E27FC236}">
                <a16:creationId xmlns:a16="http://schemas.microsoft.com/office/drawing/2014/main" id="{0689B15E-994E-7367-DF3C-21D4DC7E01EA}"/>
              </a:ext>
            </a:extLst>
          </p:cNvPr>
          <p:cNvSpPr>
            <a:spLocks noChangeArrowheads="1"/>
          </p:cNvSpPr>
          <p:nvPr/>
        </p:nvSpPr>
        <p:spPr bwMode="auto">
          <a:xfrm>
            <a:off x="0" y="0"/>
            <a:ext cx="192292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0" fontAlgn="base" hangingPunct="0">
              <a:spcBef>
                <a:spcPct val="0"/>
              </a:spcBef>
              <a:spcAft>
                <a:spcPct val="0"/>
              </a:spcAft>
              <a:buClrTx/>
              <a:buFontTx/>
              <a:buNone/>
            </a:pPr>
            <a:r>
              <a:rPr lang="en-US" altLang="en-VN" sz="2800" b="1" kern="1200" dirty="0">
                <a:solidFill>
                  <a:srgbClr val="FF0000"/>
                </a:solidFill>
                <a:latin typeface="Times New Roman" panose="02020603050405020304" pitchFamily="18" charset="0"/>
                <a:ea typeface="+mn-ea"/>
                <a:cs typeface="+mn-cs"/>
              </a:rPr>
              <a:t>I. </a:t>
            </a:r>
            <a:r>
              <a:rPr lang="en-US" altLang="en-VN" sz="2800" b="1" kern="1200" dirty="0" err="1">
                <a:solidFill>
                  <a:srgbClr val="FF0000"/>
                </a:solidFill>
                <a:latin typeface="Times New Roman" panose="02020603050405020304" pitchFamily="18" charset="0"/>
                <a:ea typeface="+mn-ea"/>
                <a:cs typeface="+mn-cs"/>
              </a:rPr>
              <a:t>Liên</a:t>
            </a:r>
            <a:r>
              <a:rPr lang="en-US" altLang="en-VN" sz="2800" b="1" kern="1200" dirty="0">
                <a:solidFill>
                  <a:srgbClr val="FF0000"/>
                </a:solidFill>
                <a:latin typeface="Times New Roman" panose="02020603050405020304" pitchFamily="18" charset="0"/>
                <a:ea typeface="+mn-ea"/>
                <a:cs typeface="+mn-cs"/>
              </a:rPr>
              <a:t> </a:t>
            </a:r>
            <a:r>
              <a:rPr lang="en-US" altLang="en-VN" sz="2800" b="1" kern="1200" dirty="0" err="1">
                <a:solidFill>
                  <a:srgbClr val="FF0000"/>
                </a:solidFill>
                <a:latin typeface="Times New Roman" panose="02020603050405020304" pitchFamily="18" charset="0"/>
                <a:ea typeface="+mn-ea"/>
                <a:cs typeface="+mn-cs"/>
              </a:rPr>
              <a:t>Xô</a:t>
            </a:r>
            <a:r>
              <a:rPr lang="en-US" altLang="en-VN" sz="2800" b="1" kern="1200" dirty="0">
                <a:solidFill>
                  <a:srgbClr val="FF0000"/>
                </a:solidFill>
                <a:latin typeface="Times New Roman" panose="02020603050405020304" pitchFamily="18" charset="0"/>
                <a:ea typeface="+mn-ea"/>
                <a:cs typeface="+mn-cs"/>
              </a:rPr>
              <a:t>.</a:t>
            </a:r>
          </a:p>
        </p:txBody>
      </p:sp>
      <p:sp>
        <p:nvSpPr>
          <p:cNvPr id="101" name="Rectangle 100">
            <a:extLst>
              <a:ext uri="{FF2B5EF4-FFF2-40B4-BE49-F238E27FC236}">
                <a16:creationId xmlns:a16="http://schemas.microsoft.com/office/drawing/2014/main" id="{A553BB17-BC11-F4B9-BCBE-BAD949C9A9BB}"/>
              </a:ext>
            </a:extLst>
          </p:cNvPr>
          <p:cNvSpPr/>
          <p:nvPr/>
        </p:nvSpPr>
        <p:spPr>
          <a:xfrm>
            <a:off x="-67235" y="1037474"/>
            <a:ext cx="2895344" cy="461665"/>
          </a:xfrm>
          <a:prstGeom prst="rect">
            <a:avLst/>
          </a:prstGeom>
        </p:spPr>
        <p:txBody>
          <a:bodyPr wrap="none">
            <a:spAutoFit/>
          </a:bodyPr>
          <a:lstStyle/>
          <a:p>
            <a:pPr lvl="0" eaLnBrk="0" fontAlgn="base" hangingPunct="0">
              <a:spcBef>
                <a:spcPct val="0"/>
              </a:spcBef>
              <a:spcAft>
                <a:spcPct val="0"/>
              </a:spcAft>
              <a:buClrTx/>
            </a:pPr>
            <a:r>
              <a:rPr lang="en-US" altLang="en-VN" sz="2400" b="1" kern="1200" dirty="0">
                <a:solidFill>
                  <a:srgbClr val="3333FF"/>
                </a:solidFill>
                <a:latin typeface="Times New Roman" panose="02020603050405020304" pitchFamily="18" charset="0"/>
                <a:ea typeface="+mn-ea"/>
              </a:rPr>
              <a:t>a. </a:t>
            </a:r>
            <a:r>
              <a:rPr lang="en-US" altLang="en-VN" sz="2400" b="1" kern="1200" dirty="0" err="1">
                <a:solidFill>
                  <a:srgbClr val="3333FF"/>
                </a:solidFill>
                <a:latin typeface="Times New Roman" panose="02020603050405020304" pitchFamily="18" charset="0"/>
                <a:ea typeface="+mn-ea"/>
              </a:rPr>
              <a:t>Những</a:t>
            </a:r>
            <a:r>
              <a:rPr lang="en-US" altLang="en-VN" sz="2400" b="1" kern="1200" dirty="0">
                <a:solidFill>
                  <a:srgbClr val="3333FF"/>
                </a:solidFill>
                <a:latin typeface="Times New Roman" panose="02020603050405020304" pitchFamily="18" charset="0"/>
                <a:ea typeface="+mn-ea"/>
              </a:rPr>
              <a:t> </a:t>
            </a:r>
            <a:r>
              <a:rPr lang="en-US" altLang="en-VN" sz="2400" b="1" kern="1200" dirty="0" err="1">
                <a:solidFill>
                  <a:srgbClr val="3333FF"/>
                </a:solidFill>
                <a:latin typeface="Times New Roman" panose="02020603050405020304" pitchFamily="18" charset="0"/>
                <a:ea typeface="+mn-ea"/>
              </a:rPr>
              <a:t>khó</a:t>
            </a:r>
            <a:r>
              <a:rPr lang="en-US" altLang="en-VN" sz="2400" b="1" kern="1200" dirty="0">
                <a:solidFill>
                  <a:srgbClr val="3333FF"/>
                </a:solidFill>
                <a:latin typeface="Times New Roman" panose="02020603050405020304" pitchFamily="18" charset="0"/>
                <a:ea typeface="+mn-ea"/>
              </a:rPr>
              <a:t> </a:t>
            </a:r>
            <a:r>
              <a:rPr lang="en-US" altLang="en-VN" sz="2400" b="1" kern="1200" dirty="0" err="1">
                <a:solidFill>
                  <a:srgbClr val="3333FF"/>
                </a:solidFill>
                <a:latin typeface="Times New Roman" panose="02020603050405020304" pitchFamily="18" charset="0"/>
                <a:ea typeface="+mn-ea"/>
              </a:rPr>
              <a:t>khăn</a:t>
            </a:r>
            <a:r>
              <a:rPr lang="en-US" altLang="en-VN" sz="2400" b="1" kern="1200" dirty="0">
                <a:solidFill>
                  <a:srgbClr val="3333FF"/>
                </a:solidFill>
                <a:latin typeface="Times New Roman" panose="02020603050405020304" pitchFamily="18" charset="0"/>
                <a:ea typeface="+mn-ea"/>
              </a:rPr>
              <a:t> :</a:t>
            </a:r>
          </a:p>
        </p:txBody>
      </p:sp>
      <p:sp>
        <p:nvSpPr>
          <p:cNvPr id="2" name="Rectangle 1">
            <a:extLst>
              <a:ext uri="{FF2B5EF4-FFF2-40B4-BE49-F238E27FC236}">
                <a16:creationId xmlns:a16="http://schemas.microsoft.com/office/drawing/2014/main" id="{5F2749ED-929F-E7B5-F694-17B2620FB4BA}"/>
              </a:ext>
            </a:extLst>
          </p:cNvPr>
          <p:cNvSpPr/>
          <p:nvPr/>
        </p:nvSpPr>
        <p:spPr>
          <a:xfrm>
            <a:off x="-67235" y="1497905"/>
            <a:ext cx="3573415" cy="461665"/>
          </a:xfrm>
          <a:prstGeom prst="rect">
            <a:avLst/>
          </a:prstGeom>
        </p:spPr>
        <p:txBody>
          <a:bodyPr wrap="none">
            <a:spAutoFit/>
          </a:bodyPr>
          <a:lstStyle/>
          <a:p>
            <a:pPr lvl="0" algn="ctr" eaLnBrk="0" fontAlgn="base" hangingPunct="0">
              <a:spcBef>
                <a:spcPct val="0"/>
              </a:spcBef>
              <a:spcAft>
                <a:spcPct val="0"/>
              </a:spcAft>
              <a:buClrTx/>
            </a:pPr>
            <a:r>
              <a:rPr lang="en-US" altLang="en-VN" sz="2400" b="1" kern="1200" dirty="0">
                <a:solidFill>
                  <a:srgbClr val="3333FF"/>
                </a:solidFill>
                <a:latin typeface="Times New Roman" panose="02020603050405020304" pitchFamily="18" charset="0"/>
                <a:ea typeface="+mn-ea"/>
                <a:cs typeface="+mn-cs"/>
              </a:rPr>
              <a:t>b.  </a:t>
            </a:r>
            <a:r>
              <a:rPr lang="en-US" altLang="en-VN" sz="2400" b="1" kern="1200" dirty="0" err="1">
                <a:solidFill>
                  <a:srgbClr val="3333FF"/>
                </a:solidFill>
                <a:latin typeface="Times New Roman" panose="02020603050405020304" pitchFamily="18" charset="0"/>
                <a:ea typeface="+mn-ea"/>
                <a:cs typeface="+mn-cs"/>
              </a:rPr>
              <a:t>Biện</a:t>
            </a:r>
            <a:r>
              <a:rPr lang="en-US" altLang="en-VN" sz="2400" b="1" kern="1200" dirty="0">
                <a:solidFill>
                  <a:srgbClr val="3333FF"/>
                </a:solidFill>
                <a:latin typeface="Times New Roman" panose="02020603050405020304" pitchFamily="18" charset="0"/>
                <a:ea typeface="+mn-ea"/>
                <a:cs typeface="+mn-cs"/>
              </a:rPr>
              <a:t> </a:t>
            </a:r>
            <a:r>
              <a:rPr lang="en-US" altLang="en-VN" sz="2400" b="1" kern="1200" dirty="0" err="1">
                <a:solidFill>
                  <a:srgbClr val="3333FF"/>
                </a:solidFill>
                <a:latin typeface="Times New Roman" panose="02020603050405020304" pitchFamily="18" charset="0"/>
                <a:ea typeface="+mn-ea"/>
                <a:cs typeface="+mn-cs"/>
              </a:rPr>
              <a:t>pháp</a:t>
            </a:r>
            <a:r>
              <a:rPr lang="en-US" altLang="en-VN" sz="2400" b="1" kern="1200" dirty="0">
                <a:solidFill>
                  <a:srgbClr val="3333FF"/>
                </a:solidFill>
                <a:latin typeface="Times New Roman" panose="02020603050405020304" pitchFamily="18" charset="0"/>
                <a:ea typeface="+mn-ea"/>
                <a:cs typeface="+mn-cs"/>
              </a:rPr>
              <a:t> </a:t>
            </a:r>
            <a:r>
              <a:rPr lang="en-US" altLang="en-VN" sz="2400" b="1" kern="1200" dirty="0" err="1">
                <a:solidFill>
                  <a:srgbClr val="3333FF"/>
                </a:solidFill>
                <a:latin typeface="Times New Roman" panose="02020603050405020304" pitchFamily="18" charset="0"/>
                <a:ea typeface="+mn-ea"/>
                <a:cs typeface="+mn-cs"/>
              </a:rPr>
              <a:t>khôi</a:t>
            </a:r>
            <a:r>
              <a:rPr lang="en-US" altLang="en-VN" sz="2400" b="1" kern="1200" dirty="0">
                <a:solidFill>
                  <a:srgbClr val="3333FF"/>
                </a:solidFill>
                <a:latin typeface="Times New Roman" panose="02020603050405020304" pitchFamily="18" charset="0"/>
                <a:ea typeface="+mn-ea"/>
                <a:cs typeface="+mn-cs"/>
              </a:rPr>
              <a:t> </a:t>
            </a:r>
            <a:r>
              <a:rPr lang="en-US" altLang="en-VN" sz="2400" b="1" kern="1200" dirty="0" err="1">
                <a:solidFill>
                  <a:srgbClr val="3333FF"/>
                </a:solidFill>
                <a:latin typeface="Times New Roman" panose="02020603050405020304" pitchFamily="18" charset="0"/>
                <a:ea typeface="+mn-ea"/>
                <a:cs typeface="+mn-cs"/>
              </a:rPr>
              <a:t>phục</a:t>
            </a:r>
            <a:r>
              <a:rPr lang="en-US" altLang="en-VN" sz="2400" b="1" kern="1200" dirty="0">
                <a:solidFill>
                  <a:srgbClr val="3333FF"/>
                </a:solidFill>
                <a:latin typeface="Times New Roman" panose="02020603050405020304" pitchFamily="18" charset="0"/>
                <a:ea typeface="+mn-ea"/>
                <a:cs typeface="+mn-cs"/>
              </a:rPr>
              <a:t> : </a:t>
            </a:r>
          </a:p>
        </p:txBody>
      </p:sp>
      <p:sp>
        <p:nvSpPr>
          <p:cNvPr id="9" name="Rectangles 21507">
            <a:extLst>
              <a:ext uri="{FF2B5EF4-FFF2-40B4-BE49-F238E27FC236}">
                <a16:creationId xmlns:a16="http://schemas.microsoft.com/office/drawing/2014/main" id="{02FAE55C-5477-30AB-898B-92D0DA82DBF7}"/>
              </a:ext>
            </a:extLst>
          </p:cNvPr>
          <p:cNvSpPr>
            <a:spLocks noChangeArrowheads="1"/>
          </p:cNvSpPr>
          <p:nvPr/>
        </p:nvSpPr>
        <p:spPr bwMode="auto">
          <a:xfrm>
            <a:off x="-67235" y="1886581"/>
            <a:ext cx="22322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eaLnBrk="0" fontAlgn="base" hangingPunct="0">
              <a:spcBef>
                <a:spcPct val="0"/>
              </a:spcBef>
              <a:spcAft>
                <a:spcPct val="0"/>
              </a:spcAft>
              <a:buClrTx/>
              <a:buFontTx/>
              <a:buNone/>
            </a:pPr>
            <a:r>
              <a:rPr lang="en-US" altLang="en-VN" sz="2400" b="1" kern="1200" dirty="0">
                <a:solidFill>
                  <a:srgbClr val="3333FF"/>
                </a:solidFill>
                <a:latin typeface="Times New Roman" panose="02020603050405020304" pitchFamily="18" charset="0"/>
                <a:ea typeface="+mn-ea"/>
                <a:cs typeface="+mn-cs"/>
              </a:rPr>
              <a:t>c / </a:t>
            </a:r>
            <a:r>
              <a:rPr lang="en-US" altLang="en-VN" sz="2400" b="1" kern="1200" dirty="0" err="1">
                <a:solidFill>
                  <a:srgbClr val="3333FF"/>
                </a:solidFill>
                <a:latin typeface="Times New Roman" panose="02020603050405020304" pitchFamily="18" charset="0"/>
                <a:ea typeface="+mn-ea"/>
                <a:cs typeface="+mn-cs"/>
              </a:rPr>
              <a:t>Kết</a:t>
            </a:r>
            <a:r>
              <a:rPr lang="en-US" altLang="en-VN" sz="2400" b="1" kern="1200" dirty="0">
                <a:solidFill>
                  <a:srgbClr val="3333FF"/>
                </a:solidFill>
                <a:latin typeface="Times New Roman" panose="02020603050405020304" pitchFamily="18" charset="0"/>
                <a:ea typeface="+mn-ea"/>
                <a:cs typeface="+mn-cs"/>
              </a:rPr>
              <a:t> </a:t>
            </a:r>
            <a:r>
              <a:rPr lang="en-US" altLang="en-VN" sz="2400" b="1" kern="1200" dirty="0" err="1">
                <a:solidFill>
                  <a:srgbClr val="3333FF"/>
                </a:solidFill>
                <a:latin typeface="Times New Roman" panose="02020603050405020304" pitchFamily="18" charset="0"/>
                <a:ea typeface="+mn-ea"/>
                <a:cs typeface="+mn-cs"/>
              </a:rPr>
              <a:t>quả</a:t>
            </a:r>
            <a:r>
              <a:rPr lang="en-US" altLang="en-VN" sz="2400" b="1" kern="1200" dirty="0">
                <a:solidFill>
                  <a:srgbClr val="3333FF"/>
                </a:solidFill>
                <a:latin typeface="Times New Roman" panose="02020603050405020304" pitchFamily="18" charset="0"/>
                <a:ea typeface="+mn-ea"/>
                <a:cs typeface="+mn-cs"/>
              </a:rPr>
              <a:t> :</a:t>
            </a:r>
          </a:p>
        </p:txBody>
      </p:sp>
      <p:sp>
        <p:nvSpPr>
          <p:cNvPr id="4" name="Rectangle 3">
            <a:extLst>
              <a:ext uri="{FF2B5EF4-FFF2-40B4-BE49-F238E27FC236}">
                <a16:creationId xmlns:a16="http://schemas.microsoft.com/office/drawing/2014/main" id="{454A00EB-7A65-B782-2713-920D5E98674D}"/>
              </a:ext>
            </a:extLst>
          </p:cNvPr>
          <p:cNvSpPr/>
          <p:nvPr/>
        </p:nvSpPr>
        <p:spPr>
          <a:xfrm>
            <a:off x="-1" y="2387503"/>
            <a:ext cx="5567083" cy="1938992"/>
          </a:xfrm>
          <a:prstGeom prst="rect">
            <a:avLst/>
          </a:prstGeom>
        </p:spPr>
        <p:txBody>
          <a:bodyPr wrap="square">
            <a:spAutoFit/>
          </a:bodyPr>
          <a:lstStyle/>
          <a:p>
            <a:pPr algn="just" eaLnBrk="0" fontAlgn="base" hangingPunct="0">
              <a:spcBef>
                <a:spcPct val="0"/>
              </a:spcBef>
              <a:spcAft>
                <a:spcPct val="0"/>
              </a:spcAft>
              <a:buClrTx/>
              <a:buFontTx/>
              <a:buNone/>
            </a:pPr>
            <a:r>
              <a:rPr lang="en-US" altLang="en-VN" sz="2400" kern="1200" dirty="0">
                <a:solidFill>
                  <a:schemeClr val="tx1"/>
                </a:solidFill>
                <a:latin typeface="Times New Roman" panose="02020603050405020304" pitchFamily="18" charset="0"/>
              </a:rPr>
              <a:t>- </a:t>
            </a:r>
            <a:r>
              <a:rPr lang="en-US" altLang="en-VN" sz="2400" kern="1200" dirty="0" err="1">
                <a:solidFill>
                  <a:schemeClr val="tx1"/>
                </a:solidFill>
                <a:latin typeface="Times New Roman" panose="02020603050405020304" pitchFamily="18" charset="0"/>
              </a:rPr>
              <a:t>Sản</a:t>
            </a:r>
            <a:r>
              <a:rPr lang="en-US" altLang="en-VN" sz="2400" kern="1200" dirty="0">
                <a:solidFill>
                  <a:schemeClr val="tx1"/>
                </a:solidFill>
                <a:latin typeface="Times New Roman" panose="02020603050405020304" pitchFamily="18" charset="0"/>
              </a:rPr>
              <a:t> </a:t>
            </a:r>
            <a:r>
              <a:rPr lang="en-US" altLang="en-VN" sz="2400" kern="1200" dirty="0" err="1">
                <a:solidFill>
                  <a:schemeClr val="tx1"/>
                </a:solidFill>
                <a:latin typeface="Times New Roman" panose="02020603050405020304" pitchFamily="18" charset="0"/>
              </a:rPr>
              <a:t>xuất</a:t>
            </a:r>
            <a:r>
              <a:rPr lang="en-US" altLang="en-VN" sz="2400" kern="1200" dirty="0">
                <a:solidFill>
                  <a:schemeClr val="tx1"/>
                </a:solidFill>
                <a:latin typeface="Times New Roman" panose="02020603050405020304" pitchFamily="18" charset="0"/>
              </a:rPr>
              <a:t> </a:t>
            </a:r>
            <a:r>
              <a:rPr lang="en-US" altLang="en-VN" sz="2400" kern="1200" dirty="0" err="1">
                <a:solidFill>
                  <a:schemeClr val="tx1"/>
                </a:solidFill>
                <a:latin typeface="Times New Roman" panose="02020603050405020304" pitchFamily="18" charset="0"/>
              </a:rPr>
              <a:t>công</a:t>
            </a:r>
            <a:r>
              <a:rPr lang="en-US" altLang="en-VN" sz="2400" kern="1200" dirty="0">
                <a:solidFill>
                  <a:schemeClr val="tx1"/>
                </a:solidFill>
                <a:latin typeface="Times New Roman" panose="02020603050405020304" pitchFamily="18" charset="0"/>
              </a:rPr>
              <a:t> </a:t>
            </a:r>
            <a:r>
              <a:rPr lang="en-US" altLang="en-VN" sz="2400" kern="1200" dirty="0" err="1">
                <a:solidFill>
                  <a:schemeClr val="tx1"/>
                </a:solidFill>
                <a:latin typeface="Times New Roman" panose="02020603050405020304" pitchFamily="18" charset="0"/>
              </a:rPr>
              <a:t>nghiệp</a:t>
            </a:r>
            <a:r>
              <a:rPr lang="en-US" altLang="en-VN" sz="2400" kern="1200" dirty="0">
                <a:solidFill>
                  <a:schemeClr val="tx1"/>
                </a:solidFill>
                <a:latin typeface="Times New Roman" panose="02020603050405020304" pitchFamily="18" charset="0"/>
              </a:rPr>
              <a:t> </a:t>
            </a:r>
            <a:r>
              <a:rPr lang="en-US" altLang="en-VN" sz="2400" kern="1200" dirty="0" err="1">
                <a:solidFill>
                  <a:schemeClr val="tx1"/>
                </a:solidFill>
                <a:latin typeface="Times New Roman" panose="02020603050405020304" pitchFamily="18" charset="0"/>
              </a:rPr>
              <a:t>tăng</a:t>
            </a:r>
            <a:r>
              <a:rPr lang="en-US" altLang="en-VN" sz="2400" kern="1200" dirty="0">
                <a:solidFill>
                  <a:schemeClr val="tx1"/>
                </a:solidFill>
                <a:latin typeface="Times New Roman" panose="02020603050405020304" pitchFamily="18" charset="0"/>
              </a:rPr>
              <a:t> 73% .</a:t>
            </a:r>
          </a:p>
          <a:p>
            <a:pPr algn="just" eaLnBrk="0" fontAlgn="base" hangingPunct="0">
              <a:spcBef>
                <a:spcPct val="0"/>
              </a:spcBef>
              <a:spcAft>
                <a:spcPct val="0"/>
              </a:spcAft>
              <a:buClrTx/>
              <a:buFontTx/>
              <a:buNone/>
            </a:pPr>
            <a:r>
              <a:rPr lang="en-US" altLang="en-VN" sz="2400" kern="1200" dirty="0">
                <a:solidFill>
                  <a:schemeClr val="tx1"/>
                </a:solidFill>
                <a:latin typeface="Times New Roman" panose="02020603050405020304" pitchFamily="18" charset="0"/>
              </a:rPr>
              <a:t>- </a:t>
            </a:r>
            <a:r>
              <a:rPr lang="en-US" altLang="en-VN" sz="2400" kern="1200" dirty="0" err="1">
                <a:solidFill>
                  <a:schemeClr val="tx1"/>
                </a:solidFill>
                <a:latin typeface="Times New Roman" panose="02020603050405020304" pitchFamily="18" charset="0"/>
              </a:rPr>
              <a:t>Một</a:t>
            </a:r>
            <a:r>
              <a:rPr lang="en-US" altLang="en-VN" sz="2400" kern="1200" dirty="0">
                <a:solidFill>
                  <a:schemeClr val="tx1"/>
                </a:solidFill>
                <a:latin typeface="Times New Roman" panose="02020603050405020304" pitchFamily="18" charset="0"/>
              </a:rPr>
              <a:t> </a:t>
            </a:r>
            <a:r>
              <a:rPr lang="en-US" altLang="en-VN" sz="2400" kern="1200" dirty="0" err="1">
                <a:solidFill>
                  <a:schemeClr val="tx1"/>
                </a:solidFill>
                <a:latin typeface="Times New Roman" panose="02020603050405020304" pitchFamily="18" charset="0"/>
              </a:rPr>
              <a:t>số</a:t>
            </a:r>
            <a:r>
              <a:rPr lang="en-US" altLang="en-VN" sz="2400" kern="1200" dirty="0">
                <a:solidFill>
                  <a:schemeClr val="tx1"/>
                </a:solidFill>
                <a:latin typeface="Times New Roman" panose="02020603050405020304" pitchFamily="18" charset="0"/>
              </a:rPr>
              <a:t> </a:t>
            </a:r>
            <a:r>
              <a:rPr lang="en-US" altLang="en-VN" sz="2400" kern="1200" dirty="0" err="1">
                <a:solidFill>
                  <a:schemeClr val="tx1"/>
                </a:solidFill>
                <a:latin typeface="Times New Roman" panose="02020603050405020304" pitchFamily="18" charset="0"/>
              </a:rPr>
              <a:t>ngành</a:t>
            </a:r>
            <a:r>
              <a:rPr lang="en-US" altLang="en-VN" sz="2400" kern="1200" dirty="0">
                <a:solidFill>
                  <a:schemeClr val="tx1"/>
                </a:solidFill>
                <a:latin typeface="Times New Roman" panose="02020603050405020304" pitchFamily="18" charset="0"/>
              </a:rPr>
              <a:t> </a:t>
            </a:r>
            <a:r>
              <a:rPr lang="en-US" altLang="en-VN" sz="2400" kern="1200" dirty="0" err="1">
                <a:solidFill>
                  <a:schemeClr val="tx1"/>
                </a:solidFill>
                <a:latin typeface="Times New Roman" panose="02020603050405020304" pitchFamily="18" charset="0"/>
              </a:rPr>
              <a:t>nông</a:t>
            </a:r>
            <a:r>
              <a:rPr lang="en-US" altLang="en-VN" sz="2400" kern="1200" dirty="0">
                <a:solidFill>
                  <a:schemeClr val="tx1"/>
                </a:solidFill>
                <a:latin typeface="Times New Roman" panose="02020603050405020304" pitchFamily="18" charset="0"/>
              </a:rPr>
              <a:t> </a:t>
            </a:r>
            <a:r>
              <a:rPr lang="en-US" altLang="en-VN" sz="2400" kern="1200" dirty="0" err="1">
                <a:solidFill>
                  <a:schemeClr val="tx1"/>
                </a:solidFill>
                <a:latin typeface="Times New Roman" panose="02020603050405020304" pitchFamily="18" charset="0"/>
              </a:rPr>
              <a:t>nghiệp</a:t>
            </a:r>
            <a:r>
              <a:rPr lang="en-US" altLang="en-VN" sz="2400" kern="1200" dirty="0">
                <a:solidFill>
                  <a:schemeClr val="tx1"/>
                </a:solidFill>
                <a:latin typeface="Times New Roman" panose="02020603050405020304" pitchFamily="18" charset="0"/>
              </a:rPr>
              <a:t>, </a:t>
            </a:r>
            <a:r>
              <a:rPr lang="en-US" altLang="en-VN" sz="2400" kern="1200" dirty="0" err="1">
                <a:solidFill>
                  <a:schemeClr val="tx1"/>
                </a:solidFill>
                <a:latin typeface="Times New Roman" panose="02020603050405020304" pitchFamily="18" charset="0"/>
              </a:rPr>
              <a:t>vượt</a:t>
            </a:r>
            <a:r>
              <a:rPr lang="en-US" altLang="en-VN" sz="2400" kern="1200" dirty="0">
                <a:solidFill>
                  <a:schemeClr val="tx1"/>
                </a:solidFill>
                <a:latin typeface="Times New Roman" panose="02020603050405020304" pitchFamily="18" charset="0"/>
              </a:rPr>
              <a:t> so </a:t>
            </a:r>
            <a:r>
              <a:rPr lang="en-US" altLang="en-VN" sz="2400" kern="1200" dirty="0" err="1">
                <a:solidFill>
                  <a:schemeClr val="tx1"/>
                </a:solidFill>
                <a:latin typeface="Times New Roman" panose="02020603050405020304" pitchFamily="18" charset="0"/>
              </a:rPr>
              <a:t>với</a:t>
            </a:r>
            <a:r>
              <a:rPr lang="en-US" altLang="en-VN" sz="2400" kern="1200" dirty="0">
                <a:solidFill>
                  <a:schemeClr val="tx1"/>
                </a:solidFill>
                <a:latin typeface="Times New Roman" panose="02020603050405020304" pitchFamily="18" charset="0"/>
              </a:rPr>
              <a:t> </a:t>
            </a:r>
            <a:r>
              <a:rPr lang="en-US" altLang="en-VN" sz="2400" kern="1200" dirty="0" err="1">
                <a:solidFill>
                  <a:schemeClr val="tx1"/>
                </a:solidFill>
                <a:latin typeface="Times New Roman" panose="02020603050405020304" pitchFamily="18" charset="0"/>
              </a:rPr>
              <a:t>trước</a:t>
            </a:r>
            <a:r>
              <a:rPr lang="en-US" altLang="en-VN" sz="2400" kern="1200" dirty="0">
                <a:solidFill>
                  <a:schemeClr val="tx1"/>
                </a:solidFill>
                <a:latin typeface="Times New Roman" panose="02020603050405020304" pitchFamily="18" charset="0"/>
              </a:rPr>
              <a:t> </a:t>
            </a:r>
            <a:r>
              <a:rPr lang="en-US" altLang="en-VN" sz="2400" kern="1200" dirty="0" err="1">
                <a:solidFill>
                  <a:schemeClr val="tx1"/>
                </a:solidFill>
                <a:latin typeface="Times New Roman" panose="02020603050405020304" pitchFamily="18" charset="0"/>
              </a:rPr>
              <a:t>chiến</a:t>
            </a:r>
            <a:r>
              <a:rPr lang="en-US" altLang="en-VN" sz="2400" kern="1200" dirty="0">
                <a:solidFill>
                  <a:schemeClr val="tx1"/>
                </a:solidFill>
                <a:latin typeface="Times New Roman" panose="02020603050405020304" pitchFamily="18" charset="0"/>
              </a:rPr>
              <a:t> </a:t>
            </a:r>
            <a:r>
              <a:rPr lang="en-US" altLang="en-VN" sz="2400" kern="1200" dirty="0" err="1">
                <a:solidFill>
                  <a:schemeClr val="tx1"/>
                </a:solidFill>
                <a:latin typeface="Times New Roman" panose="02020603050405020304" pitchFamily="18" charset="0"/>
              </a:rPr>
              <a:t>tranh</a:t>
            </a:r>
            <a:endParaRPr lang="en-US" altLang="en-VN" sz="2400" kern="1200" dirty="0">
              <a:solidFill>
                <a:schemeClr val="tx1"/>
              </a:solidFill>
              <a:latin typeface="Times New Roman" panose="02020603050405020304" pitchFamily="18" charset="0"/>
            </a:endParaRPr>
          </a:p>
          <a:p>
            <a:pPr algn="just" eaLnBrk="0" fontAlgn="base" hangingPunct="0">
              <a:spcBef>
                <a:spcPct val="0"/>
              </a:spcBef>
              <a:spcAft>
                <a:spcPct val="0"/>
              </a:spcAft>
              <a:buClrTx/>
              <a:buFontTx/>
              <a:buNone/>
            </a:pPr>
            <a:r>
              <a:rPr lang="en-US" altLang="en-VN" sz="2400" kern="1200" dirty="0">
                <a:solidFill>
                  <a:schemeClr val="tx1"/>
                </a:solidFill>
                <a:latin typeface="Times New Roman" panose="02020603050405020304" pitchFamily="18" charset="0"/>
              </a:rPr>
              <a:t>- </a:t>
            </a:r>
            <a:r>
              <a:rPr lang="en-US" altLang="en-VN" sz="2400" kern="1200" dirty="0" err="1">
                <a:solidFill>
                  <a:schemeClr val="tx1"/>
                </a:solidFill>
                <a:latin typeface="Times New Roman" panose="02020603050405020304" pitchFamily="18" charset="0"/>
              </a:rPr>
              <a:t>Đời</a:t>
            </a:r>
            <a:r>
              <a:rPr lang="en-US" altLang="en-VN" sz="2400" kern="1200" dirty="0">
                <a:solidFill>
                  <a:schemeClr val="tx1"/>
                </a:solidFill>
                <a:latin typeface="Times New Roman" panose="02020603050405020304" pitchFamily="18" charset="0"/>
              </a:rPr>
              <a:t> </a:t>
            </a:r>
            <a:r>
              <a:rPr lang="en-US" altLang="en-VN" sz="2400" kern="1200" dirty="0" err="1">
                <a:solidFill>
                  <a:schemeClr val="tx1"/>
                </a:solidFill>
                <a:latin typeface="Times New Roman" panose="02020603050405020304" pitchFamily="18" charset="0"/>
              </a:rPr>
              <a:t>sống</a:t>
            </a:r>
            <a:r>
              <a:rPr lang="en-US" altLang="en-VN" sz="2400" kern="1200" dirty="0">
                <a:solidFill>
                  <a:schemeClr val="tx1"/>
                </a:solidFill>
                <a:latin typeface="Times New Roman" panose="02020603050405020304" pitchFamily="18" charset="0"/>
              </a:rPr>
              <a:t> ND </a:t>
            </a:r>
            <a:r>
              <a:rPr lang="en-US" altLang="en-VN" sz="2400" kern="1200" dirty="0" err="1">
                <a:solidFill>
                  <a:schemeClr val="tx1"/>
                </a:solidFill>
                <a:latin typeface="Times New Roman" panose="02020603050405020304" pitchFamily="18" charset="0"/>
              </a:rPr>
              <a:t>được</a:t>
            </a:r>
            <a:r>
              <a:rPr lang="en-US" altLang="en-VN" sz="2400" kern="1200" dirty="0">
                <a:solidFill>
                  <a:schemeClr val="tx1"/>
                </a:solidFill>
                <a:latin typeface="Times New Roman" panose="02020603050405020304" pitchFamily="18" charset="0"/>
              </a:rPr>
              <a:t> </a:t>
            </a:r>
            <a:r>
              <a:rPr lang="en-US" altLang="en-VN" sz="2400" kern="1200" dirty="0" err="1">
                <a:solidFill>
                  <a:schemeClr val="tx1"/>
                </a:solidFill>
                <a:latin typeface="Times New Roman" panose="02020603050405020304" pitchFamily="18" charset="0"/>
              </a:rPr>
              <a:t>cải</a:t>
            </a:r>
            <a:r>
              <a:rPr lang="en-US" altLang="en-VN" sz="2400" kern="1200" dirty="0">
                <a:solidFill>
                  <a:schemeClr val="tx1"/>
                </a:solidFill>
                <a:latin typeface="Times New Roman" panose="02020603050405020304" pitchFamily="18" charset="0"/>
              </a:rPr>
              <a:t> </a:t>
            </a:r>
            <a:r>
              <a:rPr lang="en-US" altLang="en-VN" sz="2400" kern="1200" dirty="0" err="1">
                <a:solidFill>
                  <a:schemeClr val="tx1"/>
                </a:solidFill>
                <a:latin typeface="Times New Roman" panose="02020603050405020304" pitchFamily="18" charset="0"/>
              </a:rPr>
              <a:t>thiện</a:t>
            </a:r>
            <a:r>
              <a:rPr lang="en-US" altLang="en-VN" sz="2400" kern="1200" dirty="0">
                <a:solidFill>
                  <a:schemeClr val="tx1"/>
                </a:solidFill>
                <a:latin typeface="Times New Roman" panose="02020603050405020304" pitchFamily="18" charset="0"/>
              </a:rPr>
              <a:t> </a:t>
            </a:r>
          </a:p>
          <a:p>
            <a:pPr algn="just" eaLnBrk="0" fontAlgn="base" hangingPunct="0">
              <a:spcBef>
                <a:spcPct val="0"/>
              </a:spcBef>
              <a:spcAft>
                <a:spcPct val="0"/>
              </a:spcAft>
              <a:buClrTx/>
              <a:buFontTx/>
              <a:buNone/>
            </a:pPr>
            <a:r>
              <a:rPr lang="en-US" altLang="en-VN" sz="2400" kern="1200" dirty="0">
                <a:solidFill>
                  <a:schemeClr val="tx1"/>
                </a:solidFill>
                <a:latin typeface="Times New Roman" panose="02020603050405020304" pitchFamily="18" charset="0"/>
              </a:rPr>
              <a:t>- 1949 </a:t>
            </a:r>
            <a:r>
              <a:rPr lang="en-US" altLang="en-VN" sz="2400" kern="1200" dirty="0" err="1">
                <a:solidFill>
                  <a:schemeClr val="tx1"/>
                </a:solidFill>
                <a:latin typeface="Times New Roman" panose="02020603050405020304" pitchFamily="18" charset="0"/>
              </a:rPr>
              <a:t>Chế</a:t>
            </a:r>
            <a:r>
              <a:rPr lang="en-US" altLang="en-VN" sz="2400" kern="1200" dirty="0">
                <a:solidFill>
                  <a:schemeClr val="tx1"/>
                </a:solidFill>
                <a:latin typeface="Times New Roman" panose="02020603050405020304" pitchFamily="18" charset="0"/>
              </a:rPr>
              <a:t> </a:t>
            </a:r>
            <a:r>
              <a:rPr lang="en-US" altLang="en-VN" sz="2400" kern="1200" dirty="0" err="1">
                <a:solidFill>
                  <a:schemeClr val="tx1"/>
                </a:solidFill>
                <a:latin typeface="Times New Roman" panose="02020603050405020304" pitchFamily="18" charset="0"/>
              </a:rPr>
              <a:t>tạo</a:t>
            </a:r>
            <a:r>
              <a:rPr lang="en-US" altLang="en-VN" sz="2400" kern="1200" dirty="0">
                <a:solidFill>
                  <a:schemeClr val="tx1"/>
                </a:solidFill>
                <a:latin typeface="Times New Roman" panose="02020603050405020304" pitchFamily="18" charset="0"/>
              </a:rPr>
              <a:t> </a:t>
            </a:r>
            <a:r>
              <a:rPr lang="en-US" altLang="en-VN" sz="2400" kern="1200" dirty="0" err="1">
                <a:solidFill>
                  <a:schemeClr val="tx1"/>
                </a:solidFill>
                <a:latin typeface="Times New Roman" panose="02020603050405020304" pitchFamily="18" charset="0"/>
              </a:rPr>
              <a:t>thành</a:t>
            </a:r>
            <a:r>
              <a:rPr lang="en-US" altLang="en-VN" sz="2400" kern="1200" dirty="0">
                <a:solidFill>
                  <a:schemeClr val="tx1"/>
                </a:solidFill>
                <a:latin typeface="Times New Roman" panose="02020603050405020304" pitchFamily="18" charset="0"/>
              </a:rPr>
              <a:t> </a:t>
            </a:r>
            <a:r>
              <a:rPr lang="en-US" altLang="en-VN" sz="2400" kern="1200" dirty="0" err="1">
                <a:solidFill>
                  <a:schemeClr val="tx1"/>
                </a:solidFill>
                <a:latin typeface="Times New Roman" panose="02020603050405020304" pitchFamily="18" charset="0"/>
              </a:rPr>
              <a:t>công</a:t>
            </a:r>
            <a:r>
              <a:rPr lang="en-US" altLang="en-VN" sz="2400" kern="1200" dirty="0">
                <a:solidFill>
                  <a:schemeClr val="tx1"/>
                </a:solidFill>
                <a:latin typeface="Times New Roman" panose="02020603050405020304" pitchFamily="18" charset="0"/>
              </a:rPr>
              <a:t> </a:t>
            </a:r>
            <a:r>
              <a:rPr lang="en-US" altLang="en-VN" sz="2400" kern="1200" dirty="0" err="1">
                <a:solidFill>
                  <a:schemeClr val="tx1"/>
                </a:solidFill>
                <a:latin typeface="Times New Roman" panose="02020603050405020304" pitchFamily="18" charset="0"/>
              </a:rPr>
              <a:t>bom</a:t>
            </a:r>
            <a:r>
              <a:rPr lang="en-US" altLang="en-VN" sz="2400" kern="1200" dirty="0">
                <a:solidFill>
                  <a:schemeClr val="tx1"/>
                </a:solidFill>
                <a:latin typeface="Times New Roman" panose="02020603050405020304" pitchFamily="18" charset="0"/>
              </a:rPr>
              <a:t> </a:t>
            </a:r>
            <a:r>
              <a:rPr lang="en-US" altLang="en-VN" sz="2400" kern="1200" dirty="0" err="1">
                <a:solidFill>
                  <a:schemeClr val="tx1"/>
                </a:solidFill>
                <a:latin typeface="Times New Roman" panose="02020603050405020304" pitchFamily="18" charset="0"/>
              </a:rPr>
              <a:t>nguyên</a:t>
            </a:r>
            <a:r>
              <a:rPr lang="en-US" altLang="en-VN" sz="2400" kern="1200" dirty="0">
                <a:solidFill>
                  <a:schemeClr val="tx1"/>
                </a:solidFill>
                <a:latin typeface="Times New Roman" panose="02020603050405020304" pitchFamily="18" charset="0"/>
              </a:rPr>
              <a:t> </a:t>
            </a:r>
            <a:r>
              <a:rPr lang="en-US" altLang="en-VN" sz="2400" kern="1200" dirty="0" err="1">
                <a:solidFill>
                  <a:schemeClr val="tx1"/>
                </a:solidFill>
                <a:latin typeface="Times New Roman" panose="02020603050405020304" pitchFamily="18" charset="0"/>
              </a:rPr>
              <a:t>tử</a:t>
            </a:r>
            <a:r>
              <a:rPr lang="en-US" altLang="en-VN" sz="2400" kern="1200" dirty="0">
                <a:solidFill>
                  <a:schemeClr val="tx1"/>
                </a:solidFill>
                <a:latin typeface="Times New Roman" panose="02020603050405020304" pitchFamily="18" charset="0"/>
              </a:rPr>
              <a:t>.</a:t>
            </a:r>
          </a:p>
        </p:txBody>
      </p:sp>
      <p:pic>
        <p:nvPicPr>
          <p:cNvPr id="6146" name="Picture 2" descr="Top Abandoned Factory Stickers for Android &amp; iOS | Gfycat">
            <a:extLst>
              <a:ext uri="{FF2B5EF4-FFF2-40B4-BE49-F238E27FC236}">
                <a16:creationId xmlns:a16="http://schemas.microsoft.com/office/drawing/2014/main" id="{51E967DD-9CF5-AC19-07C6-068EA226B8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9977" y="817006"/>
            <a:ext cx="3696447" cy="4444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1069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87687"/>
            <a:lum/>
          </a:blip>
          <a:srcRect/>
          <a:stretch>
            <a:fillRect t="-17000" b="-17000"/>
          </a:stretch>
        </a:blipFill>
        <a:effectLst/>
      </p:bgPr>
    </p:bg>
    <p:spTree>
      <p:nvGrpSpPr>
        <p:cNvPr id="1" name="Shape 45"/>
        <p:cNvGrpSpPr/>
        <p:nvPr/>
      </p:nvGrpSpPr>
      <p:grpSpPr>
        <a:xfrm>
          <a:off x="0" y="0"/>
          <a:ext cx="0" cy="0"/>
          <a:chOff x="0" y="0"/>
          <a:chExt cx="0" cy="0"/>
        </a:xfrm>
      </p:grpSpPr>
      <p:sp>
        <p:nvSpPr>
          <p:cNvPr id="96" name="Rectangles 4106">
            <a:extLst>
              <a:ext uri="{FF2B5EF4-FFF2-40B4-BE49-F238E27FC236}">
                <a16:creationId xmlns:a16="http://schemas.microsoft.com/office/drawing/2014/main" id="{B4C9F2DD-667A-285C-AE36-7FA91E11DE73}"/>
              </a:ext>
            </a:extLst>
          </p:cNvPr>
          <p:cNvSpPr>
            <a:spLocks noChangeArrowheads="1"/>
          </p:cNvSpPr>
          <p:nvPr/>
        </p:nvSpPr>
        <p:spPr bwMode="auto">
          <a:xfrm>
            <a:off x="-67235" y="1577788"/>
            <a:ext cx="9372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VN" sz="2800" b="1" i="0" u="none" strike="noStrike" kern="1200" cap="none" spc="0" normalizeH="0" baseline="0" noProof="0" dirty="0">
                <a:ln>
                  <a:noFill/>
                </a:ln>
                <a:solidFill>
                  <a:srgbClr val="3333FF"/>
                </a:solidFill>
                <a:effectLst/>
                <a:uLnTx/>
                <a:uFillTx/>
                <a:latin typeface="Times New Roman" panose="02020603050405020304" pitchFamily="18" charset="0"/>
                <a:ea typeface="+mn-ea"/>
                <a:cs typeface="Arial"/>
                <a:sym typeface="Arial"/>
              </a:rPr>
              <a:t>1. </a:t>
            </a:r>
            <a:r>
              <a:rPr kumimoji="0" lang="en-US" altLang="en-VN" sz="2800" b="1"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Arial"/>
                <a:sym typeface="Arial"/>
              </a:rPr>
              <a:t>Công</a:t>
            </a:r>
            <a:r>
              <a:rPr kumimoji="0" lang="en-US" altLang="en-VN" sz="2800" b="1" i="0" u="none" strike="noStrike" kern="1200" cap="none" spc="0" normalizeH="0" baseline="0" noProof="0" dirty="0">
                <a:ln>
                  <a:noFill/>
                </a:ln>
                <a:solidFill>
                  <a:srgbClr val="3333FF"/>
                </a:solidFill>
                <a:effectLst/>
                <a:uLnTx/>
                <a:uFillTx/>
                <a:latin typeface="Times New Roman" panose="02020603050405020304" pitchFamily="18" charset="0"/>
                <a:ea typeface="+mn-ea"/>
                <a:cs typeface="Arial"/>
                <a:sym typeface="Arial"/>
              </a:rPr>
              <a:t> </a:t>
            </a:r>
            <a:r>
              <a:rPr kumimoji="0" lang="en-US" altLang="en-VN" sz="2800" b="1"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Arial"/>
                <a:sym typeface="Arial"/>
              </a:rPr>
              <a:t>cuộc</a:t>
            </a:r>
            <a:r>
              <a:rPr kumimoji="0" lang="en-US" altLang="en-VN" sz="2800" b="1" i="0" u="none" strike="noStrike" kern="1200" cap="none" spc="0" normalizeH="0" baseline="0" noProof="0" dirty="0">
                <a:ln>
                  <a:noFill/>
                </a:ln>
                <a:solidFill>
                  <a:srgbClr val="3333FF"/>
                </a:solidFill>
                <a:effectLst/>
                <a:uLnTx/>
                <a:uFillTx/>
                <a:latin typeface="Times New Roman" panose="02020603050405020304" pitchFamily="18" charset="0"/>
                <a:ea typeface="+mn-ea"/>
                <a:cs typeface="Arial"/>
                <a:sym typeface="Arial"/>
              </a:rPr>
              <a:t> </a:t>
            </a:r>
            <a:r>
              <a:rPr kumimoji="0" lang="en-US" altLang="en-VN" sz="2800" b="1"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Arial"/>
                <a:sym typeface="Arial"/>
              </a:rPr>
              <a:t>khôi</a:t>
            </a:r>
            <a:r>
              <a:rPr kumimoji="0" lang="en-US" altLang="en-VN" sz="2800" b="1" i="0" u="none" strike="noStrike" kern="1200" cap="none" spc="0" normalizeH="0" baseline="0" noProof="0" dirty="0">
                <a:ln>
                  <a:noFill/>
                </a:ln>
                <a:solidFill>
                  <a:srgbClr val="3333FF"/>
                </a:solidFill>
                <a:effectLst/>
                <a:uLnTx/>
                <a:uFillTx/>
                <a:latin typeface="Times New Roman" panose="02020603050405020304" pitchFamily="18" charset="0"/>
                <a:ea typeface="+mn-ea"/>
                <a:cs typeface="Arial"/>
                <a:sym typeface="Arial"/>
              </a:rPr>
              <a:t> </a:t>
            </a:r>
            <a:r>
              <a:rPr kumimoji="0" lang="en-US" altLang="en-VN" sz="2800" b="1"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Arial"/>
                <a:sym typeface="Arial"/>
              </a:rPr>
              <a:t>phục</a:t>
            </a:r>
            <a:r>
              <a:rPr kumimoji="0" lang="en-US" altLang="en-VN" sz="2800" b="1" i="0" u="none" strike="noStrike" kern="1200" cap="none" spc="0" normalizeH="0" baseline="0" noProof="0" dirty="0">
                <a:ln>
                  <a:noFill/>
                </a:ln>
                <a:solidFill>
                  <a:srgbClr val="3333FF"/>
                </a:solidFill>
                <a:effectLst/>
                <a:uLnTx/>
                <a:uFillTx/>
                <a:latin typeface="Times New Roman" panose="02020603050405020304" pitchFamily="18" charset="0"/>
                <a:ea typeface="+mn-ea"/>
                <a:cs typeface="Arial"/>
                <a:sym typeface="Arial"/>
              </a:rPr>
              <a:t> </a:t>
            </a:r>
            <a:r>
              <a:rPr kumimoji="0" lang="en-US" altLang="en-VN" sz="2800" b="1"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Arial"/>
                <a:sym typeface="Arial"/>
              </a:rPr>
              <a:t>kinh</a:t>
            </a:r>
            <a:r>
              <a:rPr kumimoji="0" lang="en-US" altLang="en-VN" sz="2800" b="1" i="0" u="none" strike="noStrike" kern="1200" cap="none" spc="0" normalizeH="0" baseline="0" noProof="0" dirty="0">
                <a:ln>
                  <a:noFill/>
                </a:ln>
                <a:solidFill>
                  <a:srgbClr val="3333FF"/>
                </a:solidFill>
                <a:effectLst/>
                <a:uLnTx/>
                <a:uFillTx/>
                <a:latin typeface="Times New Roman" panose="02020603050405020304" pitchFamily="18" charset="0"/>
                <a:ea typeface="+mn-ea"/>
                <a:cs typeface="Arial"/>
                <a:sym typeface="Arial"/>
              </a:rPr>
              <a:t> </a:t>
            </a:r>
            <a:r>
              <a:rPr kumimoji="0" lang="en-US" altLang="en-VN" sz="2800" b="1"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Arial"/>
                <a:sym typeface="Arial"/>
              </a:rPr>
              <a:t>tế</a:t>
            </a:r>
            <a:r>
              <a:rPr kumimoji="0" lang="en-US" altLang="en-VN" sz="2800" b="1" i="0" u="none" strike="noStrike" kern="1200" cap="none" spc="0" normalizeH="0" baseline="0" noProof="0" dirty="0">
                <a:ln>
                  <a:noFill/>
                </a:ln>
                <a:solidFill>
                  <a:srgbClr val="3333FF"/>
                </a:solidFill>
                <a:effectLst/>
                <a:uLnTx/>
                <a:uFillTx/>
                <a:latin typeface="Times New Roman" panose="02020603050405020304" pitchFamily="18" charset="0"/>
                <a:ea typeface="+mn-ea"/>
                <a:cs typeface="Arial"/>
                <a:sym typeface="Arial"/>
              </a:rPr>
              <a:t> </a:t>
            </a:r>
            <a:r>
              <a:rPr kumimoji="0" lang="en-US" altLang="en-VN" sz="2800" b="1"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Arial"/>
                <a:sym typeface="Arial"/>
              </a:rPr>
              <a:t>sau</a:t>
            </a:r>
            <a:r>
              <a:rPr kumimoji="0" lang="en-US" altLang="en-VN" sz="2800" b="1" i="0" u="none" strike="noStrike" kern="1200" cap="none" spc="0" normalizeH="0" baseline="0" noProof="0" dirty="0">
                <a:ln>
                  <a:noFill/>
                </a:ln>
                <a:solidFill>
                  <a:srgbClr val="3333FF"/>
                </a:solidFill>
                <a:effectLst/>
                <a:uLnTx/>
                <a:uFillTx/>
                <a:latin typeface="Times New Roman" panose="02020603050405020304" pitchFamily="18" charset="0"/>
                <a:ea typeface="+mn-ea"/>
                <a:cs typeface="Arial"/>
                <a:sym typeface="Arial"/>
              </a:rPr>
              <a:t> </a:t>
            </a:r>
            <a:r>
              <a:rPr kumimoji="0" lang="en-US" altLang="en-VN" sz="2800" b="1"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Arial"/>
                <a:sym typeface="Arial"/>
              </a:rPr>
              <a:t>chiến</a:t>
            </a:r>
            <a:r>
              <a:rPr kumimoji="0" lang="en-US" altLang="en-VN" sz="2800" b="1" i="0" u="none" strike="noStrike" kern="1200" cap="none" spc="0" normalizeH="0" baseline="0" noProof="0" dirty="0">
                <a:ln>
                  <a:noFill/>
                </a:ln>
                <a:solidFill>
                  <a:srgbClr val="3333FF"/>
                </a:solidFill>
                <a:effectLst/>
                <a:uLnTx/>
                <a:uFillTx/>
                <a:latin typeface="Times New Roman" panose="02020603050405020304" pitchFamily="18" charset="0"/>
                <a:ea typeface="+mn-ea"/>
                <a:cs typeface="Arial"/>
                <a:sym typeface="Arial"/>
              </a:rPr>
              <a:t> </a:t>
            </a:r>
            <a:r>
              <a:rPr kumimoji="0" lang="en-US" altLang="en-VN" sz="2800" b="1"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Arial"/>
                <a:sym typeface="Arial"/>
              </a:rPr>
              <a:t>tranh</a:t>
            </a:r>
            <a:r>
              <a:rPr kumimoji="0" lang="en-US" altLang="en-VN" sz="2800" b="1" i="0" u="none" strike="noStrike" kern="1200" cap="none" spc="0" normalizeH="0" baseline="0" noProof="0" dirty="0">
                <a:ln>
                  <a:noFill/>
                </a:ln>
                <a:solidFill>
                  <a:srgbClr val="3333FF"/>
                </a:solidFill>
                <a:effectLst/>
                <a:uLnTx/>
                <a:uFillTx/>
                <a:latin typeface="Times New Roman" panose="02020603050405020304" pitchFamily="18" charset="0"/>
                <a:ea typeface="+mn-ea"/>
                <a:cs typeface="Arial"/>
                <a:sym typeface="Arial"/>
              </a:rPr>
              <a:t> (1945 –1950) </a:t>
            </a:r>
          </a:p>
        </p:txBody>
      </p:sp>
      <p:sp>
        <p:nvSpPr>
          <p:cNvPr id="98" name="Google Shape;149;p33">
            <a:extLst>
              <a:ext uri="{FF2B5EF4-FFF2-40B4-BE49-F238E27FC236}">
                <a16:creationId xmlns:a16="http://schemas.microsoft.com/office/drawing/2014/main" id="{C6D40606-20A3-109B-AF71-C8D27C438662}"/>
              </a:ext>
            </a:extLst>
          </p:cNvPr>
          <p:cNvSpPr txBox="1">
            <a:spLocks/>
          </p:cNvSpPr>
          <p:nvPr/>
        </p:nvSpPr>
        <p:spPr>
          <a:xfrm>
            <a:off x="199948" y="0"/>
            <a:ext cx="8446512" cy="112508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dk1"/>
              </a:buClr>
              <a:buSzPts val="5200"/>
              <a:buFont typeface="Patrick Hand SC"/>
              <a:buNone/>
              <a:defRPr sz="7500" b="1" i="0" u="none" strike="noStrike" cap="none">
                <a:solidFill>
                  <a:schemeClr val="dk1"/>
                </a:solidFill>
                <a:latin typeface="Patrick Hand SC"/>
                <a:ea typeface="Patrick Hand SC"/>
                <a:cs typeface="Patrick Hand SC"/>
                <a:sym typeface="Patrick Hand SC"/>
              </a:defRPr>
            </a:lvl1pPr>
            <a:lvl2pPr marR="0" lvl="1" algn="ctr" rtl="0">
              <a:lnSpc>
                <a:spcPct val="100000"/>
              </a:lnSpc>
              <a:spcBef>
                <a:spcPts val="0"/>
              </a:spcBef>
              <a:spcAft>
                <a:spcPts val="0"/>
              </a:spcAft>
              <a:buClr>
                <a:schemeClr val="dk1"/>
              </a:buClr>
              <a:buSzPts val="5200"/>
              <a:buFont typeface="Patrick Hand SC"/>
              <a:buNone/>
              <a:defRPr sz="5200" b="1" i="0" u="none" strike="noStrike" cap="none">
                <a:solidFill>
                  <a:schemeClr val="dk1"/>
                </a:solidFill>
                <a:latin typeface="Patrick Hand SC"/>
                <a:ea typeface="Patrick Hand SC"/>
                <a:cs typeface="Patrick Hand SC"/>
                <a:sym typeface="Patrick Hand SC"/>
              </a:defRPr>
            </a:lvl2pPr>
            <a:lvl3pPr marR="0" lvl="2" algn="ctr" rtl="0">
              <a:lnSpc>
                <a:spcPct val="100000"/>
              </a:lnSpc>
              <a:spcBef>
                <a:spcPts val="0"/>
              </a:spcBef>
              <a:spcAft>
                <a:spcPts val="0"/>
              </a:spcAft>
              <a:buClr>
                <a:schemeClr val="dk1"/>
              </a:buClr>
              <a:buSzPts val="5200"/>
              <a:buFont typeface="Patrick Hand SC"/>
              <a:buNone/>
              <a:defRPr sz="5200" b="1" i="0" u="none" strike="noStrike" cap="none">
                <a:solidFill>
                  <a:schemeClr val="dk1"/>
                </a:solidFill>
                <a:latin typeface="Patrick Hand SC"/>
                <a:ea typeface="Patrick Hand SC"/>
                <a:cs typeface="Patrick Hand SC"/>
                <a:sym typeface="Patrick Hand SC"/>
              </a:defRPr>
            </a:lvl3pPr>
            <a:lvl4pPr marR="0" lvl="3" algn="ctr" rtl="0">
              <a:lnSpc>
                <a:spcPct val="100000"/>
              </a:lnSpc>
              <a:spcBef>
                <a:spcPts val="0"/>
              </a:spcBef>
              <a:spcAft>
                <a:spcPts val="0"/>
              </a:spcAft>
              <a:buClr>
                <a:schemeClr val="dk1"/>
              </a:buClr>
              <a:buSzPts val="5200"/>
              <a:buFont typeface="Patrick Hand SC"/>
              <a:buNone/>
              <a:defRPr sz="5200" b="1" i="0" u="none" strike="noStrike" cap="none">
                <a:solidFill>
                  <a:schemeClr val="dk1"/>
                </a:solidFill>
                <a:latin typeface="Patrick Hand SC"/>
                <a:ea typeface="Patrick Hand SC"/>
                <a:cs typeface="Patrick Hand SC"/>
                <a:sym typeface="Patrick Hand SC"/>
              </a:defRPr>
            </a:lvl4pPr>
            <a:lvl5pPr marR="0" lvl="4" algn="ctr" rtl="0">
              <a:lnSpc>
                <a:spcPct val="100000"/>
              </a:lnSpc>
              <a:spcBef>
                <a:spcPts val="0"/>
              </a:spcBef>
              <a:spcAft>
                <a:spcPts val="0"/>
              </a:spcAft>
              <a:buClr>
                <a:schemeClr val="dk1"/>
              </a:buClr>
              <a:buSzPts val="5200"/>
              <a:buFont typeface="Patrick Hand SC"/>
              <a:buNone/>
              <a:defRPr sz="5200" b="1" i="0" u="none" strike="noStrike" cap="none">
                <a:solidFill>
                  <a:schemeClr val="dk1"/>
                </a:solidFill>
                <a:latin typeface="Patrick Hand SC"/>
                <a:ea typeface="Patrick Hand SC"/>
                <a:cs typeface="Patrick Hand SC"/>
                <a:sym typeface="Patrick Hand SC"/>
              </a:defRPr>
            </a:lvl5pPr>
            <a:lvl6pPr marR="0" lvl="5" algn="ctr" rtl="0">
              <a:lnSpc>
                <a:spcPct val="100000"/>
              </a:lnSpc>
              <a:spcBef>
                <a:spcPts val="0"/>
              </a:spcBef>
              <a:spcAft>
                <a:spcPts val="0"/>
              </a:spcAft>
              <a:buClr>
                <a:schemeClr val="dk1"/>
              </a:buClr>
              <a:buSzPts val="5200"/>
              <a:buFont typeface="Patrick Hand SC"/>
              <a:buNone/>
              <a:defRPr sz="5200" b="1" i="0" u="none" strike="noStrike" cap="none">
                <a:solidFill>
                  <a:schemeClr val="dk1"/>
                </a:solidFill>
                <a:latin typeface="Patrick Hand SC"/>
                <a:ea typeface="Patrick Hand SC"/>
                <a:cs typeface="Patrick Hand SC"/>
                <a:sym typeface="Patrick Hand SC"/>
              </a:defRPr>
            </a:lvl6pPr>
            <a:lvl7pPr marR="0" lvl="6" algn="ctr" rtl="0">
              <a:lnSpc>
                <a:spcPct val="100000"/>
              </a:lnSpc>
              <a:spcBef>
                <a:spcPts val="0"/>
              </a:spcBef>
              <a:spcAft>
                <a:spcPts val="0"/>
              </a:spcAft>
              <a:buClr>
                <a:schemeClr val="dk1"/>
              </a:buClr>
              <a:buSzPts val="5200"/>
              <a:buFont typeface="Patrick Hand SC"/>
              <a:buNone/>
              <a:defRPr sz="5200" b="1" i="0" u="none" strike="noStrike" cap="none">
                <a:solidFill>
                  <a:schemeClr val="dk1"/>
                </a:solidFill>
                <a:latin typeface="Patrick Hand SC"/>
                <a:ea typeface="Patrick Hand SC"/>
                <a:cs typeface="Patrick Hand SC"/>
                <a:sym typeface="Patrick Hand SC"/>
              </a:defRPr>
            </a:lvl7pPr>
            <a:lvl8pPr marR="0" lvl="7" algn="ctr" rtl="0">
              <a:lnSpc>
                <a:spcPct val="100000"/>
              </a:lnSpc>
              <a:spcBef>
                <a:spcPts val="0"/>
              </a:spcBef>
              <a:spcAft>
                <a:spcPts val="0"/>
              </a:spcAft>
              <a:buClr>
                <a:schemeClr val="dk1"/>
              </a:buClr>
              <a:buSzPts val="5200"/>
              <a:buFont typeface="Patrick Hand SC"/>
              <a:buNone/>
              <a:defRPr sz="5200" b="1" i="0" u="none" strike="noStrike" cap="none">
                <a:solidFill>
                  <a:schemeClr val="dk1"/>
                </a:solidFill>
                <a:latin typeface="Patrick Hand SC"/>
                <a:ea typeface="Patrick Hand SC"/>
                <a:cs typeface="Patrick Hand SC"/>
                <a:sym typeface="Patrick Hand SC"/>
              </a:defRPr>
            </a:lvl8pPr>
            <a:lvl9pPr marR="0" lvl="8" algn="ctr" rtl="0">
              <a:lnSpc>
                <a:spcPct val="100000"/>
              </a:lnSpc>
              <a:spcBef>
                <a:spcPts val="0"/>
              </a:spcBef>
              <a:spcAft>
                <a:spcPts val="0"/>
              </a:spcAft>
              <a:buClr>
                <a:schemeClr val="dk1"/>
              </a:buClr>
              <a:buSzPts val="5200"/>
              <a:buFont typeface="Patrick Hand SC"/>
              <a:buNone/>
              <a:defRPr sz="5200" b="1" i="0" u="none" strike="noStrike" cap="none">
                <a:solidFill>
                  <a:schemeClr val="dk1"/>
                </a:solidFill>
                <a:latin typeface="Patrick Hand SC"/>
                <a:ea typeface="Patrick Hand SC"/>
                <a:cs typeface="Patrick Hand SC"/>
                <a:sym typeface="Patrick Hand SC"/>
              </a:defRPr>
            </a:lvl9pPr>
          </a:lstStyle>
          <a:p>
            <a:pPr marL="0" marR="0" lvl="0" indent="0" algn="ctr" defTabSz="914400" rtl="0" eaLnBrk="1" fontAlgn="auto" latinLnBrk="0" hangingPunct="1">
              <a:lnSpc>
                <a:spcPct val="80000"/>
              </a:lnSpc>
              <a:spcBef>
                <a:spcPts val="0"/>
              </a:spcBef>
              <a:spcAft>
                <a:spcPts val="0"/>
              </a:spcAft>
              <a:buClr>
                <a:srgbClr val="000000"/>
              </a:buClr>
              <a:buSzPts val="5200"/>
              <a:buFont typeface="Patrick Hand SC"/>
              <a:buNone/>
              <a:tabLst/>
              <a:defRPr/>
            </a:pPr>
            <a:r>
              <a:rPr kumimoji="0" lang="vi-VN" sz="3600" b="1" i="0" u="none" strike="noStrike" kern="0" cap="none" spc="0" normalizeH="0" baseline="0" noProof="0" dirty="0">
                <a:ln>
                  <a:noFill/>
                </a:ln>
                <a:solidFill>
                  <a:srgbClr val="000000"/>
                </a:solidFill>
                <a:effectLst/>
                <a:uLnTx/>
                <a:uFillTx/>
                <a:latin typeface="Patrick Hand SC"/>
                <a:sym typeface="Patrick Hand SC"/>
              </a:rPr>
              <a:t>Bài 1: LIÊN XÔ VÀ CÁC NƯỚC ĐÔNG ÂU TỪ NĂM 1945 ĐẾN GIỮA NHỮNG  NĂM 70 CỦA THẾ KỶ XX</a:t>
            </a:r>
          </a:p>
        </p:txBody>
      </p:sp>
      <p:sp>
        <p:nvSpPr>
          <p:cNvPr id="99" name="Rectangles 4106">
            <a:extLst>
              <a:ext uri="{FF2B5EF4-FFF2-40B4-BE49-F238E27FC236}">
                <a16:creationId xmlns:a16="http://schemas.microsoft.com/office/drawing/2014/main" id="{0689B15E-994E-7367-DF3C-21D4DC7E01EA}"/>
              </a:ext>
            </a:extLst>
          </p:cNvPr>
          <p:cNvSpPr>
            <a:spLocks noChangeArrowheads="1"/>
          </p:cNvSpPr>
          <p:nvPr/>
        </p:nvSpPr>
        <p:spPr bwMode="auto">
          <a:xfrm>
            <a:off x="0" y="1054568"/>
            <a:ext cx="192292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VN" sz="2800" b="1" i="0" u="none" strike="noStrike" kern="1200" cap="none" spc="0" normalizeH="0" baseline="0" noProof="0" dirty="0">
                <a:ln>
                  <a:noFill/>
                </a:ln>
                <a:solidFill>
                  <a:srgbClr val="3333FF"/>
                </a:solidFill>
                <a:effectLst/>
                <a:uLnTx/>
                <a:uFillTx/>
                <a:latin typeface="Times New Roman" panose="02020603050405020304" pitchFamily="18" charset="0"/>
                <a:ea typeface="+mn-ea"/>
                <a:cs typeface="Arial"/>
                <a:sym typeface="Arial"/>
              </a:rPr>
              <a:t>I. </a:t>
            </a:r>
            <a:r>
              <a:rPr kumimoji="0" lang="en-US" altLang="en-VN" sz="2800" b="1"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Arial"/>
                <a:sym typeface="Arial"/>
              </a:rPr>
              <a:t>Liên</a:t>
            </a:r>
            <a:r>
              <a:rPr kumimoji="0" lang="en-US" altLang="en-VN" sz="2800" b="1" i="0" u="none" strike="noStrike" kern="1200" cap="none" spc="0" normalizeH="0" baseline="0" noProof="0" dirty="0">
                <a:ln>
                  <a:noFill/>
                </a:ln>
                <a:solidFill>
                  <a:srgbClr val="3333FF"/>
                </a:solidFill>
                <a:effectLst/>
                <a:uLnTx/>
                <a:uFillTx/>
                <a:latin typeface="Times New Roman" panose="02020603050405020304" pitchFamily="18" charset="0"/>
                <a:ea typeface="+mn-ea"/>
                <a:cs typeface="Arial"/>
                <a:sym typeface="Arial"/>
              </a:rPr>
              <a:t> </a:t>
            </a:r>
            <a:r>
              <a:rPr kumimoji="0" lang="en-US" altLang="en-VN" sz="2800" b="1"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Arial"/>
                <a:sym typeface="Arial"/>
              </a:rPr>
              <a:t>Xô</a:t>
            </a:r>
            <a:r>
              <a:rPr kumimoji="0" lang="en-US" altLang="en-VN" sz="2800" b="1" i="0" u="none" strike="noStrike" kern="1200" cap="none" spc="0" normalizeH="0" baseline="0" noProof="0" dirty="0">
                <a:ln>
                  <a:noFill/>
                </a:ln>
                <a:solidFill>
                  <a:srgbClr val="3333FF"/>
                </a:solidFill>
                <a:effectLst/>
                <a:uLnTx/>
                <a:uFillTx/>
                <a:latin typeface="Times New Roman" panose="02020603050405020304" pitchFamily="18" charset="0"/>
                <a:ea typeface="+mn-ea"/>
                <a:cs typeface="Arial"/>
                <a:sym typeface="Arial"/>
              </a:rPr>
              <a:t>.</a:t>
            </a:r>
          </a:p>
        </p:txBody>
      </p:sp>
      <p:sp>
        <p:nvSpPr>
          <p:cNvPr id="7" name="Rectangles 24586">
            <a:extLst>
              <a:ext uri="{FF2B5EF4-FFF2-40B4-BE49-F238E27FC236}">
                <a16:creationId xmlns:a16="http://schemas.microsoft.com/office/drawing/2014/main" id="{75CC0D49-B094-FF0A-8168-8F1DC11C9F0A}"/>
              </a:ext>
            </a:extLst>
          </p:cNvPr>
          <p:cNvSpPr>
            <a:spLocks noChangeArrowheads="1"/>
          </p:cNvSpPr>
          <p:nvPr/>
        </p:nvSpPr>
        <p:spPr bwMode="auto">
          <a:xfrm>
            <a:off x="0" y="2138208"/>
            <a:ext cx="9144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algn="just" fontAlgn="base">
              <a:spcBef>
                <a:spcPct val="0"/>
              </a:spcBef>
              <a:spcAft>
                <a:spcPct val="0"/>
              </a:spcAft>
              <a:buClrTx/>
              <a:buFontTx/>
              <a:buNone/>
            </a:pPr>
            <a:r>
              <a:rPr lang="en-US" altLang="en-VN" sz="2400" b="1" kern="1200" dirty="0">
                <a:solidFill>
                  <a:srgbClr val="0000FF"/>
                </a:solidFill>
                <a:latin typeface="Times New Roman" panose="02020603050405020304" pitchFamily="18" charset="0"/>
                <a:ea typeface="+mn-ea"/>
                <a:cs typeface="+mn-cs"/>
              </a:rPr>
              <a:t>2. </a:t>
            </a:r>
            <a:r>
              <a:rPr lang="en-US" altLang="en-VN" sz="2400" b="1" kern="1200" dirty="0" err="1">
                <a:solidFill>
                  <a:srgbClr val="0000FF"/>
                </a:solidFill>
                <a:latin typeface="Times New Roman" panose="02020603050405020304" pitchFamily="18" charset="0"/>
                <a:ea typeface="+mn-ea"/>
                <a:cs typeface="+mn-cs"/>
              </a:rPr>
              <a:t>Tiếp</a:t>
            </a:r>
            <a:r>
              <a:rPr lang="en-US" altLang="en-VN" sz="2400" b="1" kern="1200" dirty="0">
                <a:solidFill>
                  <a:srgbClr val="0000FF"/>
                </a:solidFill>
                <a:latin typeface="Times New Roman" panose="02020603050405020304" pitchFamily="18" charset="0"/>
                <a:ea typeface="+mn-ea"/>
                <a:cs typeface="+mn-cs"/>
              </a:rPr>
              <a:t> </a:t>
            </a:r>
            <a:r>
              <a:rPr lang="en-US" altLang="en-VN" sz="2400" b="1" kern="1200" dirty="0" err="1">
                <a:solidFill>
                  <a:srgbClr val="0000FF"/>
                </a:solidFill>
                <a:latin typeface="Times New Roman" panose="02020603050405020304" pitchFamily="18" charset="0"/>
                <a:ea typeface="+mn-ea"/>
                <a:cs typeface="+mn-cs"/>
              </a:rPr>
              <a:t>tục</a:t>
            </a:r>
            <a:r>
              <a:rPr lang="en-US" altLang="en-VN" sz="2400" b="1" kern="1200" dirty="0">
                <a:solidFill>
                  <a:srgbClr val="0000FF"/>
                </a:solidFill>
                <a:latin typeface="Times New Roman" panose="02020603050405020304" pitchFamily="18" charset="0"/>
                <a:ea typeface="+mn-ea"/>
                <a:cs typeface="+mn-cs"/>
              </a:rPr>
              <a:t> </a:t>
            </a:r>
            <a:r>
              <a:rPr lang="en-US" altLang="en-VN" sz="2400" b="1" kern="1200" dirty="0" err="1">
                <a:solidFill>
                  <a:srgbClr val="0000FF"/>
                </a:solidFill>
                <a:latin typeface="Times New Roman" panose="02020603050405020304" pitchFamily="18" charset="0"/>
                <a:ea typeface="+mn-ea"/>
                <a:cs typeface="+mn-cs"/>
              </a:rPr>
              <a:t>công</a:t>
            </a:r>
            <a:r>
              <a:rPr lang="en-US" altLang="en-VN" sz="2400" b="1" kern="1200" dirty="0">
                <a:solidFill>
                  <a:srgbClr val="0000FF"/>
                </a:solidFill>
                <a:latin typeface="Times New Roman" panose="02020603050405020304" pitchFamily="18" charset="0"/>
                <a:ea typeface="+mn-ea"/>
                <a:cs typeface="+mn-cs"/>
              </a:rPr>
              <a:t> </a:t>
            </a:r>
            <a:r>
              <a:rPr lang="en-US" altLang="en-VN" sz="2400" b="1" kern="1200" dirty="0" err="1">
                <a:solidFill>
                  <a:srgbClr val="0000FF"/>
                </a:solidFill>
                <a:latin typeface="Times New Roman" panose="02020603050405020304" pitchFamily="18" charset="0"/>
                <a:ea typeface="+mn-ea"/>
                <a:cs typeface="+mn-cs"/>
              </a:rPr>
              <a:t>cuộc</a:t>
            </a:r>
            <a:r>
              <a:rPr lang="en-US" altLang="en-VN" sz="2400" b="1" kern="1200" dirty="0">
                <a:solidFill>
                  <a:srgbClr val="0000FF"/>
                </a:solidFill>
                <a:latin typeface="Times New Roman" panose="02020603050405020304" pitchFamily="18" charset="0"/>
                <a:ea typeface="+mn-ea"/>
                <a:cs typeface="+mn-cs"/>
              </a:rPr>
              <a:t> </a:t>
            </a:r>
            <a:r>
              <a:rPr lang="en-US" altLang="en-VN" sz="2400" b="1" kern="1200" dirty="0" err="1">
                <a:solidFill>
                  <a:srgbClr val="0000FF"/>
                </a:solidFill>
                <a:latin typeface="Times New Roman" panose="02020603050405020304" pitchFamily="18" charset="0"/>
                <a:ea typeface="+mn-ea"/>
                <a:cs typeface="+mn-cs"/>
              </a:rPr>
              <a:t>xây</a:t>
            </a:r>
            <a:r>
              <a:rPr lang="en-US" altLang="en-VN" sz="2400" b="1" kern="1200" dirty="0">
                <a:solidFill>
                  <a:srgbClr val="0000FF"/>
                </a:solidFill>
                <a:latin typeface="Times New Roman" panose="02020603050405020304" pitchFamily="18" charset="0"/>
                <a:ea typeface="+mn-ea"/>
                <a:cs typeface="+mn-cs"/>
              </a:rPr>
              <a:t> </a:t>
            </a:r>
            <a:r>
              <a:rPr lang="en-US" altLang="en-VN" sz="2400" b="1" kern="1200" dirty="0" err="1">
                <a:solidFill>
                  <a:srgbClr val="0000FF"/>
                </a:solidFill>
                <a:latin typeface="Times New Roman" panose="02020603050405020304" pitchFamily="18" charset="0"/>
                <a:ea typeface="+mn-ea"/>
                <a:cs typeface="+mn-cs"/>
              </a:rPr>
              <a:t>dựng</a:t>
            </a:r>
            <a:r>
              <a:rPr lang="en-US" altLang="en-VN" sz="2400" b="1" kern="1200" dirty="0">
                <a:solidFill>
                  <a:srgbClr val="0000FF"/>
                </a:solidFill>
                <a:latin typeface="Times New Roman" panose="02020603050405020304" pitchFamily="18" charset="0"/>
                <a:ea typeface="+mn-ea"/>
                <a:cs typeface="+mn-cs"/>
              </a:rPr>
              <a:t> </a:t>
            </a:r>
            <a:r>
              <a:rPr lang="en-US" altLang="en-VN" sz="2400" b="1" kern="1200" dirty="0" err="1">
                <a:solidFill>
                  <a:srgbClr val="0000FF"/>
                </a:solidFill>
                <a:latin typeface="Times New Roman" panose="02020603050405020304" pitchFamily="18" charset="0"/>
                <a:ea typeface="+mn-ea"/>
                <a:cs typeface="+mn-cs"/>
              </a:rPr>
              <a:t>cơ</a:t>
            </a:r>
            <a:r>
              <a:rPr lang="en-US" altLang="en-VN" sz="2400" b="1" kern="1200" dirty="0">
                <a:solidFill>
                  <a:srgbClr val="0000FF"/>
                </a:solidFill>
                <a:latin typeface="Times New Roman" panose="02020603050405020304" pitchFamily="18" charset="0"/>
                <a:ea typeface="+mn-ea"/>
                <a:cs typeface="+mn-cs"/>
              </a:rPr>
              <a:t> </a:t>
            </a:r>
            <a:r>
              <a:rPr lang="en-US" altLang="en-VN" sz="2400" b="1" kern="1200" dirty="0" err="1">
                <a:solidFill>
                  <a:srgbClr val="0000FF"/>
                </a:solidFill>
                <a:latin typeface="Times New Roman" panose="02020603050405020304" pitchFamily="18" charset="0"/>
                <a:ea typeface="+mn-ea"/>
                <a:cs typeface="+mn-cs"/>
              </a:rPr>
              <a:t>sở</a:t>
            </a:r>
            <a:r>
              <a:rPr lang="en-US" altLang="en-VN" sz="2400" b="1" kern="1200" dirty="0">
                <a:solidFill>
                  <a:srgbClr val="0000FF"/>
                </a:solidFill>
                <a:latin typeface="Times New Roman" panose="02020603050405020304" pitchFamily="18" charset="0"/>
                <a:ea typeface="+mn-ea"/>
                <a:cs typeface="+mn-cs"/>
              </a:rPr>
              <a:t> </a:t>
            </a:r>
            <a:r>
              <a:rPr lang="en-US" altLang="en-VN" sz="2400" b="1" kern="1200" dirty="0" err="1">
                <a:solidFill>
                  <a:srgbClr val="0000FF"/>
                </a:solidFill>
                <a:latin typeface="Times New Roman" panose="02020603050405020304" pitchFamily="18" charset="0"/>
                <a:ea typeface="+mn-ea"/>
                <a:cs typeface="+mn-cs"/>
              </a:rPr>
              <a:t>vật</a:t>
            </a:r>
            <a:r>
              <a:rPr lang="en-US" altLang="en-VN" sz="2400" b="1" kern="1200" dirty="0">
                <a:solidFill>
                  <a:srgbClr val="0000FF"/>
                </a:solidFill>
                <a:latin typeface="Times New Roman" panose="02020603050405020304" pitchFamily="18" charset="0"/>
                <a:ea typeface="+mn-ea"/>
                <a:cs typeface="+mn-cs"/>
              </a:rPr>
              <a:t> </a:t>
            </a:r>
            <a:r>
              <a:rPr lang="en-US" altLang="en-VN" sz="2400" b="1" kern="1200" dirty="0" err="1">
                <a:solidFill>
                  <a:srgbClr val="0000FF"/>
                </a:solidFill>
                <a:latin typeface="Times New Roman" panose="02020603050405020304" pitchFamily="18" charset="0"/>
                <a:ea typeface="+mn-ea"/>
                <a:cs typeface="+mn-cs"/>
              </a:rPr>
              <a:t>chất</a:t>
            </a:r>
            <a:r>
              <a:rPr lang="en-US" altLang="en-VN" sz="2400" b="1" kern="1200" dirty="0">
                <a:solidFill>
                  <a:srgbClr val="0000FF"/>
                </a:solidFill>
                <a:latin typeface="Times New Roman" panose="02020603050405020304" pitchFamily="18" charset="0"/>
                <a:ea typeface="+mn-ea"/>
                <a:cs typeface="+mn-cs"/>
              </a:rPr>
              <a:t> </a:t>
            </a:r>
            <a:r>
              <a:rPr lang="en-US" altLang="en-VN" sz="2400" b="1" kern="1200" dirty="0" err="1">
                <a:solidFill>
                  <a:srgbClr val="0000FF"/>
                </a:solidFill>
                <a:latin typeface="Times New Roman" panose="02020603050405020304" pitchFamily="18" charset="0"/>
                <a:ea typeface="+mn-ea"/>
                <a:cs typeface="+mn-cs"/>
              </a:rPr>
              <a:t>kỹ</a:t>
            </a:r>
            <a:r>
              <a:rPr lang="en-US" altLang="en-VN" sz="2400" b="1" kern="1200" dirty="0">
                <a:solidFill>
                  <a:srgbClr val="0000FF"/>
                </a:solidFill>
                <a:latin typeface="Times New Roman" panose="02020603050405020304" pitchFamily="18" charset="0"/>
                <a:ea typeface="+mn-ea"/>
                <a:cs typeface="+mn-cs"/>
              </a:rPr>
              <a:t> </a:t>
            </a:r>
            <a:r>
              <a:rPr lang="en-US" altLang="en-VN" sz="2400" b="1" kern="1200" dirty="0" err="1">
                <a:solidFill>
                  <a:srgbClr val="0000FF"/>
                </a:solidFill>
                <a:latin typeface="Times New Roman" panose="02020603050405020304" pitchFamily="18" charset="0"/>
                <a:ea typeface="+mn-ea"/>
                <a:cs typeface="+mn-cs"/>
              </a:rPr>
              <a:t>thuật</a:t>
            </a:r>
            <a:r>
              <a:rPr lang="en-US" altLang="en-VN" sz="2400" b="1" kern="1200" dirty="0">
                <a:solidFill>
                  <a:srgbClr val="0000FF"/>
                </a:solidFill>
                <a:latin typeface="Times New Roman" panose="02020603050405020304" pitchFamily="18" charset="0"/>
                <a:ea typeface="+mn-ea"/>
                <a:cs typeface="+mn-cs"/>
              </a:rPr>
              <a:t> </a:t>
            </a:r>
            <a:r>
              <a:rPr lang="en-US" altLang="en-VN" sz="2400" b="1" kern="1200" dirty="0" err="1">
                <a:solidFill>
                  <a:srgbClr val="0000FF"/>
                </a:solidFill>
                <a:latin typeface="Times New Roman" panose="02020603050405020304" pitchFamily="18" charset="0"/>
                <a:ea typeface="+mn-ea"/>
                <a:cs typeface="+mn-cs"/>
              </a:rPr>
              <a:t>của</a:t>
            </a:r>
            <a:r>
              <a:rPr lang="en-US" altLang="en-VN" sz="2400" b="1" kern="1200" dirty="0">
                <a:solidFill>
                  <a:srgbClr val="0000FF"/>
                </a:solidFill>
                <a:latin typeface="Times New Roman" panose="02020603050405020304" pitchFamily="18" charset="0"/>
                <a:ea typeface="+mn-ea"/>
                <a:cs typeface="+mn-cs"/>
              </a:rPr>
              <a:t> CNXH </a:t>
            </a:r>
            <a:r>
              <a:rPr lang="en-US" altLang="en-VN" sz="2400" b="1" kern="1200" dirty="0" err="1">
                <a:solidFill>
                  <a:srgbClr val="0000FF"/>
                </a:solidFill>
                <a:latin typeface="Times New Roman" panose="02020603050405020304" pitchFamily="18" charset="0"/>
                <a:ea typeface="+mn-ea"/>
                <a:cs typeface="+mn-cs"/>
              </a:rPr>
              <a:t>từ</a:t>
            </a:r>
            <a:r>
              <a:rPr lang="en-US" altLang="en-VN" sz="2400" b="1" kern="1200" dirty="0">
                <a:solidFill>
                  <a:srgbClr val="0000FF"/>
                </a:solidFill>
                <a:latin typeface="Times New Roman" panose="02020603050405020304" pitchFamily="18" charset="0"/>
                <a:ea typeface="+mn-ea"/>
                <a:cs typeface="+mn-cs"/>
              </a:rPr>
              <a:t> </a:t>
            </a:r>
            <a:r>
              <a:rPr lang="en-US" altLang="en-VN" sz="2400" b="1" kern="1200" dirty="0" err="1">
                <a:solidFill>
                  <a:srgbClr val="0000FF"/>
                </a:solidFill>
                <a:latin typeface="Times New Roman" panose="02020603050405020304" pitchFamily="18" charset="0"/>
                <a:ea typeface="+mn-ea"/>
                <a:cs typeface="+mn-cs"/>
              </a:rPr>
              <a:t>năm</a:t>
            </a:r>
            <a:r>
              <a:rPr lang="en-US" altLang="en-VN" sz="2400" b="1" kern="1200" dirty="0">
                <a:solidFill>
                  <a:srgbClr val="0000FF"/>
                </a:solidFill>
                <a:latin typeface="Times New Roman" panose="02020603050405020304" pitchFamily="18" charset="0"/>
                <a:ea typeface="+mn-ea"/>
                <a:cs typeface="+mn-cs"/>
              </a:rPr>
              <a:t> 1950 </a:t>
            </a:r>
            <a:r>
              <a:rPr lang="en-US" altLang="en-VN" sz="2400" b="1" kern="1200" dirty="0" err="1">
                <a:solidFill>
                  <a:srgbClr val="0000FF"/>
                </a:solidFill>
                <a:latin typeface="Times New Roman" panose="02020603050405020304" pitchFamily="18" charset="0"/>
                <a:ea typeface="+mn-ea"/>
                <a:cs typeface="+mn-cs"/>
              </a:rPr>
              <a:t>đến</a:t>
            </a:r>
            <a:r>
              <a:rPr lang="en-US" altLang="en-VN" sz="2400" b="1" kern="1200" dirty="0">
                <a:solidFill>
                  <a:srgbClr val="0000FF"/>
                </a:solidFill>
                <a:latin typeface="Times New Roman" panose="02020603050405020304" pitchFamily="18" charset="0"/>
                <a:ea typeface="+mn-ea"/>
                <a:cs typeface="+mn-cs"/>
              </a:rPr>
              <a:t>   </a:t>
            </a:r>
            <a:r>
              <a:rPr lang="en-US" altLang="en-VN" sz="2400" b="1" kern="1200" dirty="0" err="1">
                <a:solidFill>
                  <a:srgbClr val="0000FF"/>
                </a:solidFill>
                <a:latin typeface="Times New Roman" panose="02020603050405020304" pitchFamily="18" charset="0"/>
                <a:ea typeface="+mn-ea"/>
                <a:cs typeface="+mn-cs"/>
              </a:rPr>
              <a:t>những</a:t>
            </a:r>
            <a:r>
              <a:rPr lang="en-US" altLang="en-VN" sz="2400" b="1" kern="1200" dirty="0">
                <a:solidFill>
                  <a:srgbClr val="0000FF"/>
                </a:solidFill>
                <a:latin typeface="Times New Roman" panose="02020603050405020304" pitchFamily="18" charset="0"/>
                <a:ea typeface="+mn-ea"/>
                <a:cs typeface="+mn-cs"/>
              </a:rPr>
              <a:t> </a:t>
            </a:r>
            <a:r>
              <a:rPr lang="en-US" altLang="en-VN" sz="2400" b="1" kern="1200" dirty="0" err="1">
                <a:solidFill>
                  <a:srgbClr val="0000FF"/>
                </a:solidFill>
                <a:latin typeface="Times New Roman" panose="02020603050405020304" pitchFamily="18" charset="0"/>
                <a:ea typeface="+mn-ea"/>
                <a:cs typeface="+mn-cs"/>
              </a:rPr>
              <a:t>năm</a:t>
            </a:r>
            <a:r>
              <a:rPr lang="en-US" altLang="en-VN" sz="2400" b="1" kern="1200" dirty="0">
                <a:solidFill>
                  <a:srgbClr val="0000FF"/>
                </a:solidFill>
                <a:latin typeface="Times New Roman" panose="02020603050405020304" pitchFamily="18" charset="0"/>
                <a:ea typeface="+mn-ea"/>
                <a:cs typeface="+mn-cs"/>
              </a:rPr>
              <a:t> 70 </a:t>
            </a:r>
            <a:r>
              <a:rPr lang="en-US" altLang="en-VN" sz="2400" b="1" kern="1200" dirty="0" err="1">
                <a:solidFill>
                  <a:srgbClr val="0000FF"/>
                </a:solidFill>
                <a:latin typeface="Times New Roman" panose="02020603050405020304" pitchFamily="18" charset="0"/>
                <a:ea typeface="+mn-ea"/>
                <a:cs typeface="+mn-cs"/>
              </a:rPr>
              <a:t>của</a:t>
            </a:r>
            <a:r>
              <a:rPr lang="en-US" altLang="en-VN" sz="2400" b="1" kern="1200" dirty="0">
                <a:solidFill>
                  <a:srgbClr val="0000FF"/>
                </a:solidFill>
                <a:latin typeface="Times New Roman" panose="02020603050405020304" pitchFamily="18" charset="0"/>
                <a:ea typeface="+mn-ea"/>
                <a:cs typeface="+mn-cs"/>
              </a:rPr>
              <a:t> </a:t>
            </a:r>
            <a:r>
              <a:rPr lang="en-US" altLang="en-VN" sz="2400" b="1" kern="1200" dirty="0" err="1">
                <a:solidFill>
                  <a:srgbClr val="0000FF"/>
                </a:solidFill>
                <a:latin typeface="Times New Roman" panose="02020603050405020304" pitchFamily="18" charset="0"/>
                <a:ea typeface="+mn-ea"/>
                <a:cs typeface="+mn-cs"/>
              </a:rPr>
              <a:t>thế</a:t>
            </a:r>
            <a:r>
              <a:rPr lang="en-US" altLang="en-VN" sz="2400" b="1" kern="1200" dirty="0">
                <a:solidFill>
                  <a:srgbClr val="0000FF"/>
                </a:solidFill>
                <a:latin typeface="Times New Roman" panose="02020603050405020304" pitchFamily="18" charset="0"/>
                <a:ea typeface="+mn-ea"/>
                <a:cs typeface="+mn-cs"/>
              </a:rPr>
              <a:t>  XX.</a:t>
            </a:r>
          </a:p>
        </p:txBody>
      </p:sp>
    </p:spTree>
    <p:extLst>
      <p:ext uri="{BB962C8B-B14F-4D97-AF65-F5344CB8AC3E}">
        <p14:creationId xmlns:p14="http://schemas.microsoft.com/office/powerpoint/2010/main" val="3819130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9CBFF12-DBC4-85D2-D049-3760B819FFA5}"/>
              </a:ext>
            </a:extLst>
          </p:cNvPr>
          <p:cNvSpPr/>
          <p:nvPr/>
        </p:nvSpPr>
        <p:spPr>
          <a:xfrm>
            <a:off x="0" y="0"/>
            <a:ext cx="4572001" cy="25717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9" name="Rectangle 8">
            <a:extLst>
              <a:ext uri="{FF2B5EF4-FFF2-40B4-BE49-F238E27FC236}">
                <a16:creationId xmlns:a16="http://schemas.microsoft.com/office/drawing/2014/main" id="{95A16455-C8AE-618E-0C94-5B18DA6F7CDD}"/>
              </a:ext>
            </a:extLst>
          </p:cNvPr>
          <p:cNvSpPr/>
          <p:nvPr/>
        </p:nvSpPr>
        <p:spPr>
          <a:xfrm>
            <a:off x="4571999" y="2571750"/>
            <a:ext cx="4572001" cy="257175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 name="Rectangle 4">
            <a:extLst>
              <a:ext uri="{FF2B5EF4-FFF2-40B4-BE49-F238E27FC236}">
                <a16:creationId xmlns:a16="http://schemas.microsoft.com/office/drawing/2014/main" id="{4090B836-267C-5BD1-11FC-775EE7039658}"/>
              </a:ext>
            </a:extLst>
          </p:cNvPr>
          <p:cNvSpPr/>
          <p:nvPr/>
        </p:nvSpPr>
        <p:spPr>
          <a:xfrm>
            <a:off x="0" y="1943387"/>
            <a:ext cx="2081019" cy="769441"/>
          </a:xfrm>
          <a:prstGeom prst="rect">
            <a:avLst/>
          </a:prstGeom>
          <a:noFill/>
        </p:spPr>
        <p:txBody>
          <a:bodyPr wrap="none" lIns="91440" tIns="45720" rIns="91440" bIns="45720">
            <a:spAutoFit/>
          </a:bodyPr>
          <a:lstStyle/>
          <a:p>
            <a:pPr algn="ctr"/>
            <a:r>
              <a:rPr lang="en-US" sz="4400" b="1" cap="none" spc="0"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Nhóm</a:t>
            </a:r>
            <a:r>
              <a:rPr lang="en-US" sz="4400" b="1" cap="none" spc="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1</a:t>
            </a:r>
          </a:p>
        </p:txBody>
      </p:sp>
      <p:sp>
        <p:nvSpPr>
          <p:cNvPr id="6" name="Rectangle 5">
            <a:extLst>
              <a:ext uri="{FF2B5EF4-FFF2-40B4-BE49-F238E27FC236}">
                <a16:creationId xmlns:a16="http://schemas.microsoft.com/office/drawing/2014/main" id="{95D696C3-C51E-B1CA-0BC8-DF6D845F5073}"/>
              </a:ext>
            </a:extLst>
          </p:cNvPr>
          <p:cNvSpPr/>
          <p:nvPr/>
        </p:nvSpPr>
        <p:spPr>
          <a:xfrm>
            <a:off x="3531490" y="65106"/>
            <a:ext cx="2081019" cy="769441"/>
          </a:xfrm>
          <a:prstGeom prst="rect">
            <a:avLst/>
          </a:prstGeom>
          <a:noFill/>
        </p:spPr>
        <p:txBody>
          <a:bodyPr wrap="none" lIns="91440" tIns="45720" rIns="91440" bIns="45720">
            <a:spAutoFit/>
          </a:bodyPr>
          <a:lstStyle/>
          <a:p>
            <a:pPr algn="ctr"/>
            <a:r>
              <a:rPr lang="en-US" sz="4400" b="1" cap="none" spc="0" dirty="0" err="1">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Nhóm</a:t>
            </a:r>
            <a:r>
              <a:rPr lang="en-US" sz="4400" b="1" cap="none" spc="0"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2</a:t>
            </a:r>
          </a:p>
        </p:txBody>
      </p:sp>
      <p:sp>
        <p:nvSpPr>
          <p:cNvPr id="7" name="Rectangle 6">
            <a:extLst>
              <a:ext uri="{FF2B5EF4-FFF2-40B4-BE49-F238E27FC236}">
                <a16:creationId xmlns:a16="http://schemas.microsoft.com/office/drawing/2014/main" id="{2F71DA30-BCD1-E2D8-60FC-DB625D6DECDB}"/>
              </a:ext>
            </a:extLst>
          </p:cNvPr>
          <p:cNvSpPr/>
          <p:nvPr/>
        </p:nvSpPr>
        <p:spPr>
          <a:xfrm>
            <a:off x="3462879" y="4256072"/>
            <a:ext cx="2081019" cy="769441"/>
          </a:xfrm>
          <a:prstGeom prst="rect">
            <a:avLst/>
          </a:prstGeom>
          <a:noFill/>
        </p:spPr>
        <p:txBody>
          <a:bodyPr wrap="none" lIns="91440" tIns="45720" rIns="91440" bIns="45720">
            <a:spAutoFit/>
          </a:bodyPr>
          <a:lstStyle/>
          <a:p>
            <a:pPr algn="ctr"/>
            <a:r>
              <a:rPr lang="en-US" sz="4400" b="1" cap="none" spc="0" dirty="0" err="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Nhóm</a:t>
            </a:r>
            <a:r>
              <a:rPr lang="en-US" sz="4400" b="1" cap="none" spc="0"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4</a:t>
            </a:r>
          </a:p>
        </p:txBody>
      </p:sp>
      <p:sp>
        <p:nvSpPr>
          <p:cNvPr id="8" name="Rectangle 7">
            <a:extLst>
              <a:ext uri="{FF2B5EF4-FFF2-40B4-BE49-F238E27FC236}">
                <a16:creationId xmlns:a16="http://schemas.microsoft.com/office/drawing/2014/main" id="{A4F2ED77-B791-4534-F146-A3EA5CE9491D}"/>
              </a:ext>
            </a:extLst>
          </p:cNvPr>
          <p:cNvSpPr/>
          <p:nvPr/>
        </p:nvSpPr>
        <p:spPr>
          <a:xfrm>
            <a:off x="6661570" y="2187029"/>
            <a:ext cx="2081019" cy="769441"/>
          </a:xfrm>
          <a:prstGeom prst="rect">
            <a:avLst/>
          </a:prstGeom>
          <a:noFill/>
        </p:spPr>
        <p:txBody>
          <a:bodyPr wrap="none" lIns="91440" tIns="45720" rIns="91440" bIns="45720">
            <a:spAutoFit/>
          </a:bodyPr>
          <a:lstStyle/>
          <a:p>
            <a:pPr algn="ctr"/>
            <a:r>
              <a:rPr lang="en-US" sz="4400" b="1" cap="none" spc="0" dirty="0" err="1">
                <a:ln w="0"/>
                <a:solidFill>
                  <a:srgbClr val="00206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Nhóm</a:t>
            </a:r>
            <a:r>
              <a:rPr lang="en-US" sz="4400" b="1" cap="none" spc="0" dirty="0">
                <a:ln w="0"/>
                <a:solidFill>
                  <a:srgbClr val="00206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3</a:t>
            </a:r>
          </a:p>
        </p:txBody>
      </p:sp>
      <p:pic>
        <p:nvPicPr>
          <p:cNvPr id="15364" name="Picture 4">
            <a:extLst>
              <a:ext uri="{FF2B5EF4-FFF2-40B4-BE49-F238E27FC236}">
                <a16:creationId xmlns:a16="http://schemas.microsoft.com/office/drawing/2014/main" id="{1146F1F3-D2D3-0BA0-52A7-B941949A52D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290" t="8787" r="5290" b="7852"/>
          <a:stretch/>
        </p:blipFill>
        <p:spPr bwMode="auto">
          <a:xfrm>
            <a:off x="2402493" y="707923"/>
            <a:ext cx="4201793" cy="368709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349C385F-6BB1-D9BD-06AF-9C02343237A0}"/>
              </a:ext>
            </a:extLst>
          </p:cNvPr>
          <p:cNvSpPr/>
          <p:nvPr/>
        </p:nvSpPr>
        <p:spPr>
          <a:xfrm>
            <a:off x="47099" y="204430"/>
            <a:ext cx="2394320" cy="1384995"/>
          </a:xfrm>
          <a:prstGeom prst="rect">
            <a:avLst/>
          </a:prstGeom>
        </p:spPr>
        <p:txBody>
          <a:bodyPr wrap="square">
            <a:spAutoFit/>
          </a:bodyPr>
          <a:lstStyle/>
          <a:p>
            <a:pPr lvl="0" algn="ctr"/>
            <a:r>
              <a:rPr lang="en-US" sz="2800" b="1" dirty="0" err="1">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Phương</a:t>
            </a:r>
            <a:r>
              <a:rPr lang="en-US" sz="2800" b="1"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2800" b="1" dirty="0" err="1">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hướng</a:t>
            </a:r>
            <a:r>
              <a:rPr lang="en-US" sz="2800" b="1"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2800" b="1" dirty="0" err="1">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chính</a:t>
            </a:r>
            <a:r>
              <a:rPr lang="en-US" sz="2800" b="1"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2800" b="1" dirty="0" err="1">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của</a:t>
            </a:r>
            <a:r>
              <a:rPr lang="en-US" sz="2800" b="1"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2800" b="1" dirty="0" err="1">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kế</a:t>
            </a:r>
            <a:r>
              <a:rPr lang="en-US" sz="2800" b="1"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2800" b="1" dirty="0" err="1">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hoạch</a:t>
            </a:r>
            <a:endParaRPr lang="en-US" sz="2800" b="1"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351A5E51-1656-CB05-8D06-2BB58815827A}"/>
              </a:ext>
            </a:extLst>
          </p:cNvPr>
          <p:cNvSpPr/>
          <p:nvPr/>
        </p:nvSpPr>
        <p:spPr>
          <a:xfrm>
            <a:off x="6399141" y="171540"/>
            <a:ext cx="2012998" cy="1384995"/>
          </a:xfrm>
          <a:prstGeom prst="rect">
            <a:avLst/>
          </a:prstGeom>
        </p:spPr>
        <p:txBody>
          <a:bodyPr wrap="square">
            <a:spAutoFit/>
          </a:bodyPr>
          <a:lstStyle/>
          <a:p>
            <a:pPr lvl="0" algn="ctr"/>
            <a:r>
              <a:rPr lang="en-US" sz="28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Thành</a:t>
            </a:r>
            <a:r>
              <a:rPr lang="en-US" sz="28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28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tựu</a:t>
            </a:r>
            <a:r>
              <a:rPr lang="en-US" sz="28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28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về</a:t>
            </a:r>
            <a:r>
              <a:rPr lang="en-US" sz="28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28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công</a:t>
            </a:r>
            <a:r>
              <a:rPr lang="en-US" sz="28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28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nghiệp</a:t>
            </a:r>
            <a:endParaRPr lang="en-US" sz="28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0F21C6EB-05B5-BF08-387B-258E125602EA}"/>
              </a:ext>
            </a:extLst>
          </p:cNvPr>
          <p:cNvSpPr/>
          <p:nvPr/>
        </p:nvSpPr>
        <p:spPr>
          <a:xfrm>
            <a:off x="6552106" y="3380571"/>
            <a:ext cx="2012998" cy="954107"/>
          </a:xfrm>
          <a:prstGeom prst="rect">
            <a:avLst/>
          </a:prstGeom>
        </p:spPr>
        <p:txBody>
          <a:bodyPr wrap="square">
            <a:spAutoFit/>
          </a:bodyPr>
          <a:lstStyle/>
          <a:p>
            <a:pPr lvl="0" algn="ctr"/>
            <a:r>
              <a:rPr lang="en-US" sz="2800" b="1" dirty="0" err="1">
                <a:ln w="0"/>
                <a:solidFill>
                  <a:schemeClr val="bg1"/>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Thành</a:t>
            </a:r>
            <a:r>
              <a:rPr lang="en-US" sz="2800" b="1" dirty="0">
                <a:ln w="0"/>
                <a:solidFill>
                  <a:schemeClr val="bg1"/>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2800" b="1" dirty="0" err="1">
                <a:ln w="0"/>
                <a:solidFill>
                  <a:schemeClr val="bg1"/>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tựu</a:t>
            </a:r>
            <a:r>
              <a:rPr lang="en-US" sz="2800" b="1" dirty="0">
                <a:ln w="0"/>
                <a:solidFill>
                  <a:schemeClr val="bg1"/>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2800" b="1" dirty="0" err="1">
                <a:ln w="0"/>
                <a:solidFill>
                  <a:schemeClr val="bg1"/>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về</a:t>
            </a:r>
            <a:r>
              <a:rPr lang="en-US" sz="2800" b="1" dirty="0">
                <a:ln w="0"/>
                <a:solidFill>
                  <a:schemeClr val="bg1"/>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KH- KT</a:t>
            </a:r>
          </a:p>
        </p:txBody>
      </p:sp>
      <p:sp>
        <p:nvSpPr>
          <p:cNvPr id="16" name="Rectangle 15">
            <a:extLst>
              <a:ext uri="{FF2B5EF4-FFF2-40B4-BE49-F238E27FC236}">
                <a16:creationId xmlns:a16="http://schemas.microsoft.com/office/drawing/2014/main" id="{6ECDCB7E-D143-9303-C78B-41C2C3B9A562}"/>
              </a:ext>
            </a:extLst>
          </p:cNvPr>
          <p:cNvSpPr/>
          <p:nvPr/>
        </p:nvSpPr>
        <p:spPr>
          <a:xfrm>
            <a:off x="368120" y="3706546"/>
            <a:ext cx="2442310" cy="523220"/>
          </a:xfrm>
          <a:prstGeom prst="rect">
            <a:avLst/>
          </a:prstGeom>
        </p:spPr>
        <p:txBody>
          <a:bodyPr wrap="square">
            <a:spAutoFit/>
          </a:bodyPr>
          <a:lstStyle/>
          <a:p>
            <a:pPr lvl="0" algn="ctr"/>
            <a:r>
              <a:rPr lang="en-US" sz="2800" b="1" dirty="0" err="1">
                <a:ln w="0"/>
                <a:solidFill>
                  <a:srgbClr val="7030A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Về</a:t>
            </a:r>
            <a:r>
              <a:rPr lang="en-US" sz="2800" b="1" dirty="0">
                <a:ln w="0"/>
                <a:solidFill>
                  <a:srgbClr val="7030A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2800" b="1" dirty="0" err="1">
                <a:ln w="0"/>
                <a:solidFill>
                  <a:srgbClr val="7030A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đối</a:t>
            </a:r>
            <a:r>
              <a:rPr lang="en-US" sz="2800" b="1" dirty="0">
                <a:ln w="0"/>
                <a:solidFill>
                  <a:srgbClr val="7030A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2800" b="1" dirty="0" err="1">
                <a:ln w="0"/>
                <a:solidFill>
                  <a:srgbClr val="7030A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ngoại</a:t>
            </a:r>
            <a:endParaRPr lang="en-US" sz="2800" b="1" dirty="0">
              <a:ln w="0"/>
              <a:solidFill>
                <a:srgbClr val="7030A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435004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heel(1)">
                                      <p:cBhvr>
                                        <p:cTn id="10" dur="2000"/>
                                        <p:tgtEl>
                                          <p:spTgt spid="6"/>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heel(1)">
                                      <p:cBhvr>
                                        <p:cTn id="13" dur="2000"/>
                                        <p:tgtEl>
                                          <p:spTgt spid="8"/>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heel(1)">
                                      <p:cBhvr>
                                        <p:cTn id="16" dur="2000"/>
                                        <p:tgtEl>
                                          <p:spTgt spid="7"/>
                                        </p:tgtEl>
                                      </p:cBhvr>
                                    </p:animEffect>
                                  </p:childTnLst>
                                </p:cTn>
                              </p:par>
                              <p:par>
                                <p:cTn id="17" presetID="21" presetClass="entr" presetSubtype="1" fill="hold" nodeType="withEffect">
                                  <p:stCondLst>
                                    <p:cond delay="0"/>
                                  </p:stCondLst>
                                  <p:childTnLst>
                                    <p:set>
                                      <p:cBhvr>
                                        <p:cTn id="18" dur="1" fill="hold">
                                          <p:stCondLst>
                                            <p:cond delay="0"/>
                                          </p:stCondLst>
                                        </p:cTn>
                                        <p:tgtEl>
                                          <p:spTgt spid="15364"/>
                                        </p:tgtEl>
                                        <p:attrNameLst>
                                          <p:attrName>style.visibility</p:attrName>
                                        </p:attrNameLst>
                                      </p:cBhvr>
                                      <p:to>
                                        <p:strVal val="visible"/>
                                      </p:to>
                                    </p:set>
                                    <p:animEffect transition="in" filter="wheel(1)">
                                      <p:cBhvr>
                                        <p:cTn id="19" dur="2000"/>
                                        <p:tgtEl>
                                          <p:spTgt spid="15364"/>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1000" fill="hold"/>
                                        <p:tgtEl>
                                          <p:spTgt spid="10"/>
                                        </p:tgtEl>
                                        <p:attrNameLst>
                                          <p:attrName>ppt_w</p:attrName>
                                        </p:attrNameLst>
                                      </p:cBhvr>
                                      <p:tavLst>
                                        <p:tav tm="0">
                                          <p:val>
                                            <p:strVal val="#ppt_w*0.70"/>
                                          </p:val>
                                        </p:tav>
                                        <p:tav tm="100000">
                                          <p:val>
                                            <p:strVal val="#ppt_w"/>
                                          </p:val>
                                        </p:tav>
                                      </p:tavLst>
                                    </p:anim>
                                    <p:anim calcmode="lin" valueType="num">
                                      <p:cBhvr>
                                        <p:cTn id="25" dur="1000" fill="hold"/>
                                        <p:tgtEl>
                                          <p:spTgt spid="10"/>
                                        </p:tgtEl>
                                        <p:attrNameLst>
                                          <p:attrName>ppt_h</p:attrName>
                                        </p:attrNameLst>
                                      </p:cBhvr>
                                      <p:tavLst>
                                        <p:tav tm="0">
                                          <p:val>
                                            <p:strVal val="#ppt_h"/>
                                          </p:val>
                                        </p:tav>
                                        <p:tav tm="100000">
                                          <p:val>
                                            <p:strVal val="#ppt_h"/>
                                          </p:val>
                                        </p:tav>
                                      </p:tavLst>
                                    </p:anim>
                                    <p:animEffect transition="in" filter="fade">
                                      <p:cBhvr>
                                        <p:cTn id="26" dur="10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1000" fill="hold"/>
                                        <p:tgtEl>
                                          <p:spTgt spid="14"/>
                                        </p:tgtEl>
                                        <p:attrNameLst>
                                          <p:attrName>ppt_w</p:attrName>
                                        </p:attrNameLst>
                                      </p:cBhvr>
                                      <p:tavLst>
                                        <p:tav tm="0">
                                          <p:val>
                                            <p:strVal val="#ppt_w*0.70"/>
                                          </p:val>
                                        </p:tav>
                                        <p:tav tm="100000">
                                          <p:val>
                                            <p:strVal val="#ppt_w"/>
                                          </p:val>
                                        </p:tav>
                                      </p:tavLst>
                                    </p:anim>
                                    <p:anim calcmode="lin" valueType="num">
                                      <p:cBhvr>
                                        <p:cTn id="32" dur="1000" fill="hold"/>
                                        <p:tgtEl>
                                          <p:spTgt spid="14"/>
                                        </p:tgtEl>
                                        <p:attrNameLst>
                                          <p:attrName>ppt_h</p:attrName>
                                        </p:attrNameLst>
                                      </p:cBhvr>
                                      <p:tavLst>
                                        <p:tav tm="0">
                                          <p:val>
                                            <p:strVal val="#ppt_h"/>
                                          </p:val>
                                        </p:tav>
                                        <p:tav tm="100000">
                                          <p:val>
                                            <p:strVal val="#ppt_h"/>
                                          </p:val>
                                        </p:tav>
                                      </p:tavLst>
                                    </p:anim>
                                    <p:animEffect transition="in" filter="fade">
                                      <p:cBhvr>
                                        <p:cTn id="33" dur="10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55" presetClass="entr" presetSubtype="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p:cTn id="38" dur="1000" fill="hold"/>
                                        <p:tgtEl>
                                          <p:spTgt spid="15"/>
                                        </p:tgtEl>
                                        <p:attrNameLst>
                                          <p:attrName>ppt_w</p:attrName>
                                        </p:attrNameLst>
                                      </p:cBhvr>
                                      <p:tavLst>
                                        <p:tav tm="0">
                                          <p:val>
                                            <p:strVal val="#ppt_w*0.70"/>
                                          </p:val>
                                        </p:tav>
                                        <p:tav tm="100000">
                                          <p:val>
                                            <p:strVal val="#ppt_w"/>
                                          </p:val>
                                        </p:tav>
                                      </p:tavLst>
                                    </p:anim>
                                    <p:anim calcmode="lin" valueType="num">
                                      <p:cBhvr>
                                        <p:cTn id="39" dur="1000" fill="hold"/>
                                        <p:tgtEl>
                                          <p:spTgt spid="15"/>
                                        </p:tgtEl>
                                        <p:attrNameLst>
                                          <p:attrName>ppt_h</p:attrName>
                                        </p:attrNameLst>
                                      </p:cBhvr>
                                      <p:tavLst>
                                        <p:tav tm="0">
                                          <p:val>
                                            <p:strVal val="#ppt_h"/>
                                          </p:val>
                                        </p:tav>
                                        <p:tav tm="100000">
                                          <p:val>
                                            <p:strVal val="#ppt_h"/>
                                          </p:val>
                                        </p:tav>
                                      </p:tavLst>
                                    </p:anim>
                                    <p:animEffect transition="in" filter="fade">
                                      <p:cBhvr>
                                        <p:cTn id="40" dur="10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55" presetClass="entr" presetSubtype="0"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p:cTn id="45" dur="1000" fill="hold"/>
                                        <p:tgtEl>
                                          <p:spTgt spid="16"/>
                                        </p:tgtEl>
                                        <p:attrNameLst>
                                          <p:attrName>ppt_w</p:attrName>
                                        </p:attrNameLst>
                                      </p:cBhvr>
                                      <p:tavLst>
                                        <p:tav tm="0">
                                          <p:val>
                                            <p:strVal val="#ppt_w*0.70"/>
                                          </p:val>
                                        </p:tav>
                                        <p:tav tm="100000">
                                          <p:val>
                                            <p:strVal val="#ppt_w"/>
                                          </p:val>
                                        </p:tav>
                                      </p:tavLst>
                                    </p:anim>
                                    <p:anim calcmode="lin" valueType="num">
                                      <p:cBhvr>
                                        <p:cTn id="46" dur="1000" fill="hold"/>
                                        <p:tgtEl>
                                          <p:spTgt spid="16"/>
                                        </p:tgtEl>
                                        <p:attrNameLst>
                                          <p:attrName>ppt_h</p:attrName>
                                        </p:attrNameLst>
                                      </p:cBhvr>
                                      <p:tavLst>
                                        <p:tav tm="0">
                                          <p:val>
                                            <p:strVal val="#ppt_h"/>
                                          </p:val>
                                        </p:tav>
                                        <p:tav tm="100000">
                                          <p:val>
                                            <p:strVal val="#ppt_h"/>
                                          </p:val>
                                        </p:tav>
                                      </p:tavLst>
                                    </p:anim>
                                    <p:animEffect transition="in" filter="fade">
                                      <p:cBhvr>
                                        <p:cTn id="4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0" grpId="0"/>
      <p:bldP spid="14" grpId="0"/>
      <p:bldP spid="15"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AA6C79-250F-471C-BE66-A72ADDFD70DC}"/>
              </a:ext>
            </a:extLst>
          </p:cNvPr>
          <p:cNvSpPr/>
          <p:nvPr/>
        </p:nvSpPr>
        <p:spPr>
          <a:xfrm>
            <a:off x="1951732" y="1815117"/>
            <a:ext cx="5240537" cy="1107996"/>
          </a:xfrm>
          <a:prstGeom prst="rect">
            <a:avLst/>
          </a:prstGeom>
          <a:noFill/>
        </p:spPr>
        <p:txBody>
          <a:bodyPr wrap="none" lIns="91440" tIns="45720" rIns="91440" bIns="45720">
            <a:spAutoFit/>
          </a:bodyPr>
          <a:lstStyle/>
          <a:p>
            <a:pPr algn="ctr"/>
            <a:r>
              <a:rPr lang="en-US" sz="6600" b="1" cap="none" spc="0" dirty="0">
                <a:ln w="0"/>
                <a:solidFill>
                  <a:srgbClr val="FFFF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KHỞI ĐỘNG</a:t>
            </a:r>
          </a:p>
        </p:txBody>
      </p:sp>
    </p:spTree>
    <p:extLst>
      <p:ext uri="{BB962C8B-B14F-4D97-AF65-F5344CB8AC3E}">
        <p14:creationId xmlns:p14="http://schemas.microsoft.com/office/powerpoint/2010/main" val="4614460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utoRev="1" fill="hold" nodeType="withEffect">
                                  <p:stCondLst>
                                    <p:cond delay="0"/>
                                  </p:stCondLst>
                                  <p:childTnLst>
                                    <p:animScale>
                                      <p:cBhvr>
                                        <p:cTn id="6" dur="1000" fill="hold"/>
                                        <p:tgtEl>
                                          <p:spTgt spid="2"/>
                                        </p:tgtEl>
                                      </p:cBhvr>
                                      <p:by x="150000" y="150000"/>
                                    </p:animScale>
                                  </p:childTnLst>
                                  <p:subTnLst>
                                    <p:audio>
                                      <p:cMediaNode>
                                        <p:cTn display="0" masterRel="sameClick">
                                          <p:stCondLst>
                                            <p:cond evt="begin" delay="0">
                                              <p:tn val="5"/>
                                            </p:cond>
                                          </p:stCondLst>
                                          <p:endCondLst>
                                            <p:cond evt="onStopAudio" delay="0">
                                              <p:tgtEl>
                                                <p:sldTgt/>
                                              </p:tgtEl>
                                            </p:cond>
                                          </p:endCondLst>
                                        </p:cTn>
                                        <p:tgtEl>
                                          <p:sndTgt r:embed="rId2" name="yt1s (mp3cut.ne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grpSp>
        <p:nvGrpSpPr>
          <p:cNvPr id="100" name="Google Shape;100;p16"/>
          <p:cNvGrpSpPr/>
          <p:nvPr/>
        </p:nvGrpSpPr>
        <p:grpSpPr>
          <a:xfrm>
            <a:off x="1875138" y="3405863"/>
            <a:ext cx="5393700" cy="685775"/>
            <a:chOff x="1875138" y="3592113"/>
            <a:chExt cx="5393700" cy="685775"/>
          </a:xfrm>
        </p:grpSpPr>
        <p:sp>
          <p:nvSpPr>
            <p:cNvPr id="101" name="Google Shape;101;p16"/>
            <p:cNvSpPr/>
            <p:nvPr/>
          </p:nvSpPr>
          <p:spPr>
            <a:xfrm>
              <a:off x="1875138" y="3906488"/>
              <a:ext cx="5393700" cy="3714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2400" dirty="0">
                  <a:solidFill>
                    <a:schemeClr val="lt1"/>
                  </a:solidFill>
                  <a:latin typeface="Fira Sans Extra Condensed"/>
                  <a:ea typeface="Fira Sans Extra Condensed"/>
                  <a:cs typeface="Fira Sans Extra Condensed"/>
                  <a:sym typeface="Fira Sans Extra Condensed"/>
                </a:rPr>
                <a:t>4</a:t>
              </a:r>
              <a:endParaRPr sz="2400" dirty="0">
                <a:solidFill>
                  <a:schemeClr val="lt1"/>
                </a:solidFill>
                <a:latin typeface="Fira Sans Extra Condensed"/>
                <a:ea typeface="Fira Sans Extra Condensed"/>
                <a:cs typeface="Fira Sans Extra Condensed"/>
                <a:sym typeface="Fira Sans Extra Condensed"/>
              </a:endParaRPr>
            </a:p>
          </p:txBody>
        </p:sp>
        <p:sp>
          <p:nvSpPr>
            <p:cNvPr id="102" name="Google Shape;102;p16"/>
            <p:cNvSpPr txBox="1"/>
            <p:nvPr/>
          </p:nvSpPr>
          <p:spPr>
            <a:xfrm>
              <a:off x="2607751" y="3592113"/>
              <a:ext cx="4206887" cy="183425"/>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err="1">
                  <a:solidFill>
                    <a:srgbClr val="0070C0"/>
                  </a:solidFill>
                  <a:latin typeface="Fira Sans Extra Condensed"/>
                  <a:ea typeface="Fira Sans Extra Condensed"/>
                  <a:cs typeface="Fira Sans Extra Condensed"/>
                  <a:sym typeface="Fira Sans Extra Condensed"/>
                </a:rPr>
                <a:t>Tăng</a:t>
              </a:r>
              <a:r>
                <a:rPr lang="en" sz="2400" b="1" dirty="0">
                  <a:solidFill>
                    <a:srgbClr val="0070C0"/>
                  </a:solidFill>
                  <a:latin typeface="Fira Sans Extra Condensed"/>
                  <a:ea typeface="Fira Sans Extra Condensed"/>
                  <a:cs typeface="Fira Sans Extra Condensed"/>
                  <a:sym typeface="Fira Sans Extra Condensed"/>
                </a:rPr>
                <a:t> </a:t>
              </a:r>
              <a:r>
                <a:rPr lang="en" sz="2400" b="1" dirty="0" err="1">
                  <a:solidFill>
                    <a:srgbClr val="0070C0"/>
                  </a:solidFill>
                  <a:latin typeface="Fira Sans Extra Condensed"/>
                  <a:ea typeface="Fira Sans Extra Condensed"/>
                  <a:cs typeface="Fira Sans Extra Condensed"/>
                  <a:sym typeface="Fira Sans Extra Condensed"/>
                </a:rPr>
                <a:t>cường</a:t>
              </a:r>
              <a:r>
                <a:rPr lang="en" sz="2400" b="1" dirty="0">
                  <a:solidFill>
                    <a:srgbClr val="0070C0"/>
                  </a:solidFill>
                  <a:latin typeface="Fira Sans Extra Condensed"/>
                  <a:ea typeface="Fira Sans Extra Condensed"/>
                  <a:cs typeface="Fira Sans Extra Condensed"/>
                  <a:sym typeface="Fira Sans Extra Condensed"/>
                </a:rPr>
                <a:t> </a:t>
              </a:r>
              <a:r>
                <a:rPr lang="en" sz="2400" b="1" dirty="0" err="1">
                  <a:solidFill>
                    <a:srgbClr val="0070C0"/>
                  </a:solidFill>
                  <a:latin typeface="Fira Sans Extra Condensed"/>
                  <a:ea typeface="Fira Sans Extra Condensed"/>
                  <a:cs typeface="Fira Sans Extra Condensed"/>
                  <a:sym typeface="Fira Sans Extra Condensed"/>
                </a:rPr>
                <a:t>sức</a:t>
              </a:r>
              <a:r>
                <a:rPr lang="en" sz="2400" b="1" dirty="0">
                  <a:solidFill>
                    <a:srgbClr val="0070C0"/>
                  </a:solidFill>
                  <a:latin typeface="Fira Sans Extra Condensed"/>
                  <a:ea typeface="Fira Sans Extra Condensed"/>
                  <a:cs typeface="Fira Sans Extra Condensed"/>
                  <a:sym typeface="Fira Sans Extra Condensed"/>
                </a:rPr>
                <a:t> </a:t>
              </a:r>
              <a:r>
                <a:rPr lang="en" sz="2400" b="1" dirty="0" err="1">
                  <a:solidFill>
                    <a:srgbClr val="0070C0"/>
                  </a:solidFill>
                  <a:latin typeface="Fira Sans Extra Condensed"/>
                  <a:ea typeface="Fira Sans Extra Condensed"/>
                  <a:cs typeface="Fira Sans Extra Condensed"/>
                  <a:sym typeface="Fira Sans Extra Condensed"/>
                </a:rPr>
                <a:t>mạnh</a:t>
              </a:r>
              <a:r>
                <a:rPr lang="en" sz="2400" b="1" dirty="0">
                  <a:solidFill>
                    <a:srgbClr val="0070C0"/>
                  </a:solidFill>
                  <a:latin typeface="Fira Sans Extra Condensed"/>
                  <a:ea typeface="Fira Sans Extra Condensed"/>
                  <a:cs typeface="Fira Sans Extra Condensed"/>
                  <a:sym typeface="Fira Sans Extra Condensed"/>
                </a:rPr>
                <a:t> </a:t>
              </a:r>
              <a:r>
                <a:rPr lang="en" sz="2400" b="1" dirty="0" err="1">
                  <a:solidFill>
                    <a:srgbClr val="0070C0"/>
                  </a:solidFill>
                  <a:latin typeface="Fira Sans Extra Condensed"/>
                  <a:ea typeface="Fira Sans Extra Condensed"/>
                  <a:cs typeface="Fira Sans Extra Condensed"/>
                  <a:sym typeface="Fira Sans Extra Condensed"/>
                </a:rPr>
                <a:t>quốc</a:t>
              </a:r>
              <a:r>
                <a:rPr lang="en" sz="2400" b="1" dirty="0">
                  <a:solidFill>
                    <a:srgbClr val="0070C0"/>
                  </a:solidFill>
                  <a:latin typeface="Fira Sans Extra Condensed"/>
                  <a:ea typeface="Fira Sans Extra Condensed"/>
                  <a:cs typeface="Fira Sans Extra Condensed"/>
                  <a:sym typeface="Fira Sans Extra Condensed"/>
                </a:rPr>
                <a:t> </a:t>
              </a:r>
              <a:r>
                <a:rPr lang="en" sz="2400" b="1" dirty="0" err="1">
                  <a:solidFill>
                    <a:srgbClr val="0070C0"/>
                  </a:solidFill>
                  <a:latin typeface="Fira Sans Extra Condensed"/>
                  <a:ea typeface="Fira Sans Extra Condensed"/>
                  <a:cs typeface="Fira Sans Extra Condensed"/>
                  <a:sym typeface="Fira Sans Extra Condensed"/>
                </a:rPr>
                <a:t>phòng</a:t>
              </a:r>
              <a:endParaRPr sz="2400" b="1" dirty="0">
                <a:solidFill>
                  <a:srgbClr val="0070C0"/>
                </a:solidFill>
                <a:latin typeface="Fira Sans Extra Condensed"/>
                <a:ea typeface="Fira Sans Extra Condensed"/>
                <a:cs typeface="Fira Sans Extra Condensed"/>
                <a:sym typeface="Fira Sans Extra Condensed"/>
              </a:endParaRPr>
            </a:p>
          </p:txBody>
        </p:sp>
      </p:grpSp>
      <p:grpSp>
        <p:nvGrpSpPr>
          <p:cNvPr id="103" name="Google Shape;103;p16"/>
          <p:cNvGrpSpPr/>
          <p:nvPr/>
        </p:nvGrpSpPr>
        <p:grpSpPr>
          <a:xfrm>
            <a:off x="2158563" y="2394987"/>
            <a:ext cx="4826850" cy="694226"/>
            <a:chOff x="2158563" y="2577937"/>
            <a:chExt cx="4826850" cy="694226"/>
          </a:xfrm>
        </p:grpSpPr>
        <p:sp>
          <p:nvSpPr>
            <p:cNvPr id="104" name="Google Shape;104;p16"/>
            <p:cNvSpPr/>
            <p:nvPr/>
          </p:nvSpPr>
          <p:spPr>
            <a:xfrm>
              <a:off x="2285988" y="2900763"/>
              <a:ext cx="4572000" cy="3714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2400" dirty="0">
                  <a:solidFill>
                    <a:schemeClr val="lt1"/>
                  </a:solidFill>
                  <a:latin typeface="Fira Sans Extra Condensed"/>
                  <a:ea typeface="Fira Sans Extra Condensed"/>
                  <a:cs typeface="Fira Sans Extra Condensed"/>
                  <a:sym typeface="Fira Sans Extra Condensed"/>
                </a:rPr>
                <a:t>3</a:t>
              </a:r>
              <a:endParaRPr sz="2400" dirty="0">
                <a:solidFill>
                  <a:schemeClr val="lt1"/>
                </a:solidFill>
                <a:latin typeface="Fira Sans Extra Condensed"/>
                <a:ea typeface="Fira Sans Extra Condensed"/>
                <a:cs typeface="Fira Sans Extra Condensed"/>
                <a:sym typeface="Fira Sans Extra Condensed"/>
              </a:endParaRPr>
            </a:p>
          </p:txBody>
        </p:sp>
        <p:sp>
          <p:nvSpPr>
            <p:cNvPr id="105" name="Google Shape;105;p16"/>
            <p:cNvSpPr txBox="1"/>
            <p:nvPr/>
          </p:nvSpPr>
          <p:spPr>
            <a:xfrm>
              <a:off x="2158563" y="2577937"/>
              <a:ext cx="4826850" cy="66914"/>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err="1">
                  <a:solidFill>
                    <a:srgbClr val="00B050"/>
                  </a:solidFill>
                  <a:latin typeface="Fira Sans Extra Condensed"/>
                  <a:ea typeface="Fira Sans Extra Condensed"/>
                  <a:cs typeface="Fira Sans Extra Condensed"/>
                  <a:sym typeface="Fira Sans Extra Condensed"/>
                </a:rPr>
                <a:t>Đẩy</a:t>
              </a:r>
              <a:r>
                <a:rPr lang="en" sz="2400" b="1" dirty="0">
                  <a:solidFill>
                    <a:srgbClr val="00B050"/>
                  </a:solidFill>
                  <a:latin typeface="Fira Sans Extra Condensed"/>
                  <a:ea typeface="Fira Sans Extra Condensed"/>
                  <a:cs typeface="Fira Sans Extra Condensed"/>
                  <a:sym typeface="Fira Sans Extra Condensed"/>
                </a:rPr>
                <a:t> </a:t>
              </a:r>
              <a:r>
                <a:rPr lang="en" sz="2400" b="1" dirty="0" err="1">
                  <a:solidFill>
                    <a:srgbClr val="00B050"/>
                  </a:solidFill>
                  <a:latin typeface="Fira Sans Extra Condensed"/>
                  <a:ea typeface="Fira Sans Extra Condensed"/>
                  <a:cs typeface="Fira Sans Extra Condensed"/>
                  <a:sym typeface="Fira Sans Extra Condensed"/>
                </a:rPr>
                <a:t>mạnh</a:t>
              </a:r>
              <a:r>
                <a:rPr lang="en" sz="2400" b="1" dirty="0">
                  <a:solidFill>
                    <a:srgbClr val="00B050"/>
                  </a:solidFill>
                  <a:latin typeface="Fira Sans Extra Condensed"/>
                  <a:ea typeface="Fira Sans Extra Condensed"/>
                  <a:cs typeface="Fira Sans Extra Condensed"/>
                  <a:sym typeface="Fira Sans Extra Condensed"/>
                </a:rPr>
                <a:t> </a:t>
              </a:r>
              <a:r>
                <a:rPr lang="en" sz="2400" b="1" dirty="0" err="1">
                  <a:solidFill>
                    <a:srgbClr val="00B050"/>
                  </a:solidFill>
                  <a:latin typeface="Fira Sans Extra Condensed"/>
                  <a:ea typeface="Fira Sans Extra Condensed"/>
                  <a:cs typeface="Fira Sans Extra Condensed"/>
                  <a:sym typeface="Fira Sans Extra Condensed"/>
                </a:rPr>
                <a:t>tiến</a:t>
              </a:r>
              <a:r>
                <a:rPr lang="en" sz="2400" b="1" dirty="0">
                  <a:solidFill>
                    <a:srgbClr val="00B050"/>
                  </a:solidFill>
                  <a:latin typeface="Fira Sans Extra Condensed"/>
                  <a:ea typeface="Fira Sans Extra Condensed"/>
                  <a:cs typeface="Fira Sans Extra Condensed"/>
                  <a:sym typeface="Fira Sans Extra Condensed"/>
                </a:rPr>
                <a:t> </a:t>
              </a:r>
              <a:r>
                <a:rPr lang="en" sz="2400" b="1" dirty="0" err="1">
                  <a:solidFill>
                    <a:srgbClr val="00B050"/>
                  </a:solidFill>
                  <a:latin typeface="Fira Sans Extra Condensed"/>
                  <a:ea typeface="Fira Sans Extra Condensed"/>
                  <a:cs typeface="Fira Sans Extra Condensed"/>
                  <a:sym typeface="Fira Sans Extra Condensed"/>
                </a:rPr>
                <a:t>bộ</a:t>
              </a:r>
              <a:r>
                <a:rPr lang="en" sz="2400" b="1" dirty="0">
                  <a:solidFill>
                    <a:srgbClr val="00B050"/>
                  </a:solidFill>
                  <a:latin typeface="Fira Sans Extra Condensed"/>
                  <a:ea typeface="Fira Sans Extra Condensed"/>
                  <a:cs typeface="Fira Sans Extra Condensed"/>
                  <a:sym typeface="Fira Sans Extra Condensed"/>
                </a:rPr>
                <a:t> khoa </a:t>
              </a:r>
              <a:r>
                <a:rPr lang="en" sz="2400" b="1" dirty="0" err="1">
                  <a:solidFill>
                    <a:srgbClr val="00B050"/>
                  </a:solidFill>
                  <a:latin typeface="Fira Sans Extra Condensed"/>
                  <a:ea typeface="Fira Sans Extra Condensed"/>
                  <a:cs typeface="Fira Sans Extra Condensed"/>
                  <a:sym typeface="Fira Sans Extra Condensed"/>
                </a:rPr>
                <a:t>học</a:t>
              </a:r>
              <a:r>
                <a:rPr lang="en" sz="2400" b="1" dirty="0">
                  <a:solidFill>
                    <a:srgbClr val="00B050"/>
                  </a:solidFill>
                  <a:latin typeface="Fira Sans Extra Condensed"/>
                  <a:ea typeface="Fira Sans Extra Condensed"/>
                  <a:cs typeface="Fira Sans Extra Condensed"/>
                  <a:sym typeface="Fira Sans Extra Condensed"/>
                </a:rPr>
                <a:t> </a:t>
              </a:r>
              <a:r>
                <a:rPr lang="en" sz="2400" b="1" dirty="0" err="1">
                  <a:solidFill>
                    <a:srgbClr val="00B050"/>
                  </a:solidFill>
                  <a:latin typeface="Fira Sans Extra Condensed"/>
                  <a:ea typeface="Fira Sans Extra Condensed"/>
                  <a:cs typeface="Fira Sans Extra Condensed"/>
                  <a:sym typeface="Fira Sans Extra Condensed"/>
                </a:rPr>
                <a:t>kĩ</a:t>
              </a:r>
              <a:r>
                <a:rPr lang="en" sz="2400" b="1" dirty="0">
                  <a:solidFill>
                    <a:srgbClr val="00B050"/>
                  </a:solidFill>
                  <a:latin typeface="Fira Sans Extra Condensed"/>
                  <a:ea typeface="Fira Sans Extra Condensed"/>
                  <a:cs typeface="Fira Sans Extra Condensed"/>
                  <a:sym typeface="Fira Sans Extra Condensed"/>
                </a:rPr>
                <a:t> </a:t>
              </a:r>
              <a:r>
                <a:rPr lang="en" sz="2400" b="1" dirty="0" err="1">
                  <a:solidFill>
                    <a:srgbClr val="00B050"/>
                  </a:solidFill>
                  <a:latin typeface="Fira Sans Extra Condensed"/>
                  <a:ea typeface="Fira Sans Extra Condensed"/>
                  <a:cs typeface="Fira Sans Extra Condensed"/>
                  <a:sym typeface="Fira Sans Extra Condensed"/>
                </a:rPr>
                <a:t>thuật</a:t>
              </a:r>
              <a:endParaRPr sz="2400" b="1" dirty="0">
                <a:solidFill>
                  <a:srgbClr val="00B050"/>
                </a:solidFill>
                <a:latin typeface="Fira Sans Extra Condensed"/>
                <a:ea typeface="Fira Sans Extra Condensed"/>
                <a:cs typeface="Fira Sans Extra Condensed"/>
                <a:sym typeface="Fira Sans Extra Condensed"/>
              </a:endParaRPr>
            </a:p>
          </p:txBody>
        </p:sp>
      </p:grpSp>
      <p:grpSp>
        <p:nvGrpSpPr>
          <p:cNvPr id="106" name="Google Shape;106;p16"/>
          <p:cNvGrpSpPr/>
          <p:nvPr/>
        </p:nvGrpSpPr>
        <p:grpSpPr>
          <a:xfrm>
            <a:off x="1719271" y="1310839"/>
            <a:ext cx="6088367" cy="746414"/>
            <a:chOff x="1773264" y="2064413"/>
            <a:chExt cx="6088367" cy="746414"/>
          </a:xfrm>
        </p:grpSpPr>
        <p:sp>
          <p:nvSpPr>
            <p:cNvPr id="107" name="Google Shape;107;p16"/>
            <p:cNvSpPr/>
            <p:nvPr/>
          </p:nvSpPr>
          <p:spPr>
            <a:xfrm>
              <a:off x="3221543" y="2439427"/>
              <a:ext cx="2808900" cy="3714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2400" dirty="0">
                  <a:solidFill>
                    <a:schemeClr val="lt1"/>
                  </a:solidFill>
                  <a:latin typeface="Fira Sans Extra Condensed"/>
                  <a:ea typeface="Fira Sans Extra Condensed"/>
                  <a:cs typeface="Fira Sans Extra Condensed"/>
                  <a:sym typeface="Fira Sans Extra Condensed"/>
                </a:rPr>
                <a:t>2</a:t>
              </a:r>
              <a:endParaRPr sz="2400" dirty="0">
                <a:solidFill>
                  <a:schemeClr val="lt1"/>
                </a:solidFill>
                <a:latin typeface="Fira Sans Extra Condensed"/>
                <a:ea typeface="Fira Sans Extra Condensed"/>
                <a:cs typeface="Fira Sans Extra Condensed"/>
                <a:sym typeface="Fira Sans Extra Condensed"/>
              </a:endParaRPr>
            </a:p>
          </p:txBody>
        </p:sp>
        <p:sp>
          <p:nvSpPr>
            <p:cNvPr id="108" name="Google Shape;108;p16"/>
            <p:cNvSpPr txBox="1"/>
            <p:nvPr/>
          </p:nvSpPr>
          <p:spPr>
            <a:xfrm>
              <a:off x="1773264" y="2064413"/>
              <a:ext cx="6088367" cy="207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err="1">
                  <a:solidFill>
                    <a:srgbClr val="FF0000"/>
                  </a:solidFill>
                  <a:latin typeface="Fira Sans Extra Condensed"/>
                  <a:ea typeface="Fira Sans Extra Condensed"/>
                  <a:cs typeface="Fira Sans Extra Condensed"/>
                  <a:sym typeface="Fira Sans Extra Condensed"/>
                </a:rPr>
                <a:t>Thực</a:t>
              </a:r>
              <a:r>
                <a:rPr lang="en" sz="2400" b="1" dirty="0">
                  <a:solidFill>
                    <a:srgbClr val="FF0000"/>
                  </a:solidFill>
                  <a:latin typeface="Fira Sans Extra Condensed"/>
                  <a:ea typeface="Fira Sans Extra Condensed"/>
                  <a:cs typeface="Fira Sans Extra Condensed"/>
                  <a:sym typeface="Fira Sans Extra Condensed"/>
                </a:rPr>
                <a:t> </a:t>
              </a:r>
              <a:r>
                <a:rPr lang="en" sz="2400" b="1" dirty="0" err="1">
                  <a:solidFill>
                    <a:srgbClr val="FF0000"/>
                  </a:solidFill>
                  <a:latin typeface="Fira Sans Extra Condensed"/>
                  <a:ea typeface="Fira Sans Extra Condensed"/>
                  <a:cs typeface="Fira Sans Extra Condensed"/>
                  <a:sym typeface="Fira Sans Extra Condensed"/>
                </a:rPr>
                <a:t>hiện</a:t>
              </a:r>
              <a:r>
                <a:rPr lang="en" sz="2400" b="1" dirty="0">
                  <a:solidFill>
                    <a:srgbClr val="FF0000"/>
                  </a:solidFill>
                  <a:latin typeface="Fira Sans Extra Condensed"/>
                  <a:ea typeface="Fira Sans Extra Condensed"/>
                  <a:cs typeface="Fira Sans Extra Condensed"/>
                  <a:sym typeface="Fira Sans Extra Condensed"/>
                </a:rPr>
                <a:t> </a:t>
              </a:r>
              <a:r>
                <a:rPr lang="en" sz="2400" b="1" dirty="0" err="1">
                  <a:solidFill>
                    <a:srgbClr val="FF0000"/>
                  </a:solidFill>
                  <a:latin typeface="Fira Sans Extra Condensed"/>
                  <a:ea typeface="Fira Sans Extra Condensed"/>
                  <a:cs typeface="Fira Sans Extra Condensed"/>
                  <a:sym typeface="Fira Sans Extra Condensed"/>
                </a:rPr>
                <a:t>thâm</a:t>
              </a:r>
              <a:r>
                <a:rPr lang="en" sz="2400" b="1" dirty="0">
                  <a:solidFill>
                    <a:srgbClr val="FF0000"/>
                  </a:solidFill>
                  <a:latin typeface="Fira Sans Extra Condensed"/>
                  <a:ea typeface="Fira Sans Extra Condensed"/>
                  <a:cs typeface="Fira Sans Extra Condensed"/>
                  <a:sym typeface="Fira Sans Extra Condensed"/>
                </a:rPr>
                <a:t> </a:t>
              </a:r>
              <a:r>
                <a:rPr lang="en" sz="2400" b="1" dirty="0" err="1">
                  <a:solidFill>
                    <a:srgbClr val="FF0000"/>
                  </a:solidFill>
                  <a:latin typeface="Fira Sans Extra Condensed"/>
                  <a:ea typeface="Fira Sans Extra Condensed"/>
                  <a:cs typeface="Fira Sans Extra Condensed"/>
                  <a:sym typeface="Fira Sans Extra Condensed"/>
                </a:rPr>
                <a:t>canh</a:t>
              </a:r>
              <a:r>
                <a:rPr lang="en" sz="2400" b="1" dirty="0">
                  <a:solidFill>
                    <a:srgbClr val="FF0000"/>
                  </a:solidFill>
                  <a:latin typeface="Fira Sans Extra Condensed"/>
                  <a:ea typeface="Fira Sans Extra Condensed"/>
                  <a:cs typeface="Fira Sans Extra Condensed"/>
                  <a:sym typeface="Fira Sans Extra Condensed"/>
                </a:rPr>
                <a:t> </a:t>
              </a:r>
              <a:r>
                <a:rPr lang="en" sz="2400" b="1" dirty="0" err="1">
                  <a:solidFill>
                    <a:srgbClr val="FF0000"/>
                  </a:solidFill>
                  <a:latin typeface="Fira Sans Extra Condensed"/>
                  <a:ea typeface="Fira Sans Extra Condensed"/>
                  <a:cs typeface="Fira Sans Extra Condensed"/>
                  <a:sym typeface="Fira Sans Extra Condensed"/>
                </a:rPr>
                <a:t>trong</a:t>
              </a:r>
              <a:r>
                <a:rPr lang="en" sz="2400" b="1" dirty="0">
                  <a:solidFill>
                    <a:srgbClr val="FF0000"/>
                  </a:solidFill>
                  <a:latin typeface="Fira Sans Extra Condensed"/>
                  <a:ea typeface="Fira Sans Extra Condensed"/>
                  <a:cs typeface="Fira Sans Extra Condensed"/>
                  <a:sym typeface="Fira Sans Extra Condensed"/>
                </a:rPr>
                <a:t> </a:t>
              </a:r>
              <a:r>
                <a:rPr lang="en" sz="2400" b="1" dirty="0" err="1">
                  <a:solidFill>
                    <a:srgbClr val="FF0000"/>
                  </a:solidFill>
                  <a:latin typeface="Fira Sans Extra Condensed"/>
                  <a:ea typeface="Fira Sans Extra Condensed"/>
                  <a:cs typeface="Fira Sans Extra Condensed"/>
                  <a:sym typeface="Fira Sans Extra Condensed"/>
                </a:rPr>
                <a:t>sản</a:t>
              </a:r>
              <a:r>
                <a:rPr lang="en" sz="2400" b="1" dirty="0">
                  <a:solidFill>
                    <a:srgbClr val="FF0000"/>
                  </a:solidFill>
                  <a:latin typeface="Fira Sans Extra Condensed"/>
                  <a:ea typeface="Fira Sans Extra Condensed"/>
                  <a:cs typeface="Fira Sans Extra Condensed"/>
                  <a:sym typeface="Fira Sans Extra Condensed"/>
                </a:rPr>
                <a:t> </a:t>
              </a:r>
              <a:r>
                <a:rPr lang="en" sz="2400" b="1" dirty="0" err="1">
                  <a:solidFill>
                    <a:srgbClr val="FF0000"/>
                  </a:solidFill>
                  <a:latin typeface="Fira Sans Extra Condensed"/>
                  <a:ea typeface="Fira Sans Extra Condensed"/>
                  <a:cs typeface="Fira Sans Extra Condensed"/>
                  <a:sym typeface="Fira Sans Extra Condensed"/>
                </a:rPr>
                <a:t>xuất</a:t>
              </a:r>
              <a:r>
                <a:rPr lang="en" sz="2400" b="1" dirty="0">
                  <a:solidFill>
                    <a:srgbClr val="FF0000"/>
                  </a:solidFill>
                  <a:latin typeface="Fira Sans Extra Condensed"/>
                  <a:ea typeface="Fira Sans Extra Condensed"/>
                  <a:cs typeface="Fira Sans Extra Condensed"/>
                  <a:sym typeface="Fira Sans Extra Condensed"/>
                </a:rPr>
                <a:t> </a:t>
              </a:r>
              <a:r>
                <a:rPr lang="en" sz="2400" b="1" dirty="0" err="1">
                  <a:solidFill>
                    <a:srgbClr val="FF0000"/>
                  </a:solidFill>
                  <a:latin typeface="Fira Sans Extra Condensed"/>
                  <a:ea typeface="Fira Sans Extra Condensed"/>
                  <a:cs typeface="Fira Sans Extra Condensed"/>
                  <a:sym typeface="Fira Sans Extra Condensed"/>
                </a:rPr>
                <a:t>nông</a:t>
              </a:r>
              <a:r>
                <a:rPr lang="en" sz="2400" b="1" dirty="0">
                  <a:solidFill>
                    <a:srgbClr val="FF0000"/>
                  </a:solidFill>
                  <a:latin typeface="Fira Sans Extra Condensed"/>
                  <a:ea typeface="Fira Sans Extra Condensed"/>
                  <a:cs typeface="Fira Sans Extra Condensed"/>
                  <a:sym typeface="Fira Sans Extra Condensed"/>
                </a:rPr>
                <a:t> </a:t>
              </a:r>
              <a:r>
                <a:rPr lang="en" sz="2400" b="1" dirty="0" err="1">
                  <a:solidFill>
                    <a:srgbClr val="FF0000"/>
                  </a:solidFill>
                  <a:latin typeface="Fira Sans Extra Condensed"/>
                  <a:ea typeface="Fira Sans Extra Condensed"/>
                  <a:cs typeface="Fira Sans Extra Condensed"/>
                  <a:sym typeface="Fira Sans Extra Condensed"/>
                </a:rPr>
                <a:t>nghiệp</a:t>
              </a:r>
              <a:endParaRPr sz="2400" b="1" dirty="0">
                <a:solidFill>
                  <a:srgbClr val="FF0000"/>
                </a:solidFill>
                <a:latin typeface="Fira Sans Extra Condensed"/>
                <a:ea typeface="Fira Sans Extra Condensed"/>
                <a:cs typeface="Fira Sans Extra Condensed"/>
                <a:sym typeface="Fira Sans Extra Condensed"/>
              </a:endParaRPr>
            </a:p>
          </p:txBody>
        </p:sp>
      </p:grpSp>
      <p:grpSp>
        <p:nvGrpSpPr>
          <p:cNvPr id="109" name="Google Shape;109;p16"/>
          <p:cNvGrpSpPr/>
          <p:nvPr/>
        </p:nvGrpSpPr>
        <p:grpSpPr>
          <a:xfrm>
            <a:off x="1875138" y="172550"/>
            <a:ext cx="5692162" cy="784675"/>
            <a:chOff x="1990781" y="1210425"/>
            <a:chExt cx="5692162" cy="784675"/>
          </a:xfrm>
        </p:grpSpPr>
        <p:sp>
          <p:nvSpPr>
            <p:cNvPr id="110" name="Google Shape;110;p16"/>
            <p:cNvSpPr/>
            <p:nvPr/>
          </p:nvSpPr>
          <p:spPr>
            <a:xfrm>
              <a:off x="3746393" y="1623700"/>
              <a:ext cx="1882500" cy="371400"/>
            </a:xfrm>
            <a:prstGeom prst="rect">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solidFill>
                    <a:schemeClr val="lt1"/>
                  </a:solidFill>
                  <a:latin typeface="Fira Sans Extra Condensed"/>
                  <a:ea typeface="Fira Sans Extra Condensed"/>
                  <a:cs typeface="Fira Sans Extra Condensed"/>
                  <a:sym typeface="Fira Sans Extra Condensed"/>
                </a:rPr>
                <a:t>1</a:t>
              </a:r>
              <a:endParaRPr sz="2400" dirty="0">
                <a:solidFill>
                  <a:schemeClr val="lt1"/>
                </a:solidFill>
                <a:latin typeface="Fira Sans Extra Condensed"/>
                <a:ea typeface="Fira Sans Extra Condensed"/>
                <a:cs typeface="Fira Sans Extra Condensed"/>
                <a:sym typeface="Fira Sans Extra Condensed"/>
              </a:endParaRPr>
            </a:p>
          </p:txBody>
        </p:sp>
        <p:sp>
          <p:nvSpPr>
            <p:cNvPr id="111" name="Google Shape;111;p16"/>
            <p:cNvSpPr txBox="1"/>
            <p:nvPr/>
          </p:nvSpPr>
          <p:spPr>
            <a:xfrm>
              <a:off x="1990781" y="1210425"/>
              <a:ext cx="5692162" cy="314013"/>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err="1">
                  <a:latin typeface="Fira Sans Extra Condensed"/>
                  <a:ea typeface="Fira Sans Extra Condensed"/>
                  <a:cs typeface="Fira Sans Extra Condensed"/>
                  <a:sym typeface="Fira Sans Extra Condensed"/>
                </a:rPr>
                <a:t>Tiếp</a:t>
              </a:r>
              <a:r>
                <a:rPr lang="en" sz="2400" b="1" dirty="0">
                  <a:latin typeface="Fira Sans Extra Condensed"/>
                  <a:ea typeface="Fira Sans Extra Condensed"/>
                  <a:cs typeface="Fira Sans Extra Condensed"/>
                  <a:sym typeface="Fira Sans Extra Condensed"/>
                </a:rPr>
                <a:t> </a:t>
              </a:r>
              <a:r>
                <a:rPr lang="en" sz="2400" b="1" dirty="0" err="1">
                  <a:latin typeface="Fira Sans Extra Condensed"/>
                  <a:ea typeface="Fira Sans Extra Condensed"/>
                  <a:cs typeface="Fira Sans Extra Condensed"/>
                  <a:sym typeface="Fira Sans Extra Condensed"/>
                </a:rPr>
                <a:t>tục</a:t>
              </a:r>
              <a:r>
                <a:rPr lang="en" sz="2400" b="1" dirty="0">
                  <a:latin typeface="Fira Sans Extra Condensed"/>
                  <a:ea typeface="Fira Sans Extra Condensed"/>
                  <a:cs typeface="Fira Sans Extra Condensed"/>
                  <a:sym typeface="Fira Sans Extra Condensed"/>
                </a:rPr>
                <a:t> </a:t>
              </a:r>
              <a:r>
                <a:rPr lang="en" sz="2400" b="1" dirty="0" err="1">
                  <a:latin typeface="Fira Sans Extra Condensed"/>
                  <a:ea typeface="Fira Sans Extra Condensed"/>
                  <a:cs typeface="Fira Sans Extra Condensed"/>
                  <a:sym typeface="Fira Sans Extra Condensed"/>
                </a:rPr>
                <a:t>ưu</a:t>
              </a:r>
              <a:r>
                <a:rPr lang="en" sz="2400" b="1" dirty="0">
                  <a:latin typeface="Fira Sans Extra Condensed"/>
                  <a:ea typeface="Fira Sans Extra Condensed"/>
                  <a:cs typeface="Fira Sans Extra Condensed"/>
                  <a:sym typeface="Fira Sans Extra Condensed"/>
                </a:rPr>
                <a:t> </a:t>
              </a:r>
              <a:r>
                <a:rPr lang="en" sz="2400" b="1" dirty="0" err="1">
                  <a:latin typeface="Fira Sans Extra Condensed"/>
                  <a:ea typeface="Fira Sans Extra Condensed"/>
                  <a:cs typeface="Fira Sans Extra Condensed"/>
                  <a:sym typeface="Fira Sans Extra Condensed"/>
                </a:rPr>
                <a:t>tiên</a:t>
              </a:r>
              <a:r>
                <a:rPr lang="en" sz="2400" b="1" dirty="0">
                  <a:latin typeface="Fira Sans Extra Condensed"/>
                  <a:ea typeface="Fira Sans Extra Condensed"/>
                  <a:cs typeface="Fira Sans Extra Condensed"/>
                  <a:sym typeface="Fira Sans Extra Condensed"/>
                </a:rPr>
                <a:t> </a:t>
              </a:r>
              <a:r>
                <a:rPr lang="en" sz="2400" b="1" dirty="0" err="1">
                  <a:latin typeface="Fira Sans Extra Condensed"/>
                  <a:ea typeface="Fira Sans Extra Condensed"/>
                  <a:cs typeface="Fira Sans Extra Condensed"/>
                  <a:sym typeface="Fira Sans Extra Condensed"/>
                </a:rPr>
                <a:t>phát</a:t>
              </a:r>
              <a:r>
                <a:rPr lang="en" sz="2400" b="1" dirty="0">
                  <a:latin typeface="Fira Sans Extra Condensed"/>
                  <a:ea typeface="Fira Sans Extra Condensed"/>
                  <a:cs typeface="Fira Sans Extra Condensed"/>
                  <a:sym typeface="Fira Sans Extra Condensed"/>
                </a:rPr>
                <a:t> </a:t>
              </a:r>
              <a:r>
                <a:rPr lang="en" sz="2400" b="1" dirty="0" err="1">
                  <a:latin typeface="Fira Sans Extra Condensed"/>
                  <a:ea typeface="Fira Sans Extra Condensed"/>
                  <a:cs typeface="Fira Sans Extra Condensed"/>
                  <a:sym typeface="Fira Sans Extra Condensed"/>
                </a:rPr>
                <a:t>triển</a:t>
              </a:r>
              <a:r>
                <a:rPr lang="en" sz="2400" b="1" dirty="0">
                  <a:latin typeface="Fira Sans Extra Condensed"/>
                  <a:ea typeface="Fira Sans Extra Condensed"/>
                  <a:cs typeface="Fira Sans Extra Condensed"/>
                  <a:sym typeface="Fira Sans Extra Condensed"/>
                </a:rPr>
                <a:t> </a:t>
              </a:r>
              <a:r>
                <a:rPr lang="en" sz="2400" b="1" dirty="0" err="1">
                  <a:latin typeface="Fira Sans Extra Condensed"/>
                  <a:ea typeface="Fira Sans Extra Condensed"/>
                  <a:cs typeface="Fira Sans Extra Condensed"/>
                  <a:sym typeface="Fira Sans Extra Condensed"/>
                </a:rPr>
                <a:t>công</a:t>
              </a:r>
              <a:r>
                <a:rPr lang="en" sz="2400" b="1" dirty="0">
                  <a:latin typeface="Fira Sans Extra Condensed"/>
                  <a:ea typeface="Fira Sans Extra Condensed"/>
                  <a:cs typeface="Fira Sans Extra Condensed"/>
                  <a:sym typeface="Fira Sans Extra Condensed"/>
                </a:rPr>
                <a:t> </a:t>
              </a:r>
              <a:r>
                <a:rPr lang="en" sz="2400" b="1" dirty="0" err="1">
                  <a:latin typeface="Fira Sans Extra Condensed"/>
                  <a:ea typeface="Fira Sans Extra Condensed"/>
                  <a:cs typeface="Fira Sans Extra Condensed"/>
                  <a:sym typeface="Fira Sans Extra Condensed"/>
                </a:rPr>
                <a:t>nghiệp</a:t>
              </a:r>
              <a:r>
                <a:rPr lang="en" sz="2400" b="1" dirty="0">
                  <a:latin typeface="Fira Sans Extra Condensed"/>
                  <a:ea typeface="Fira Sans Extra Condensed"/>
                  <a:cs typeface="Fira Sans Extra Condensed"/>
                  <a:sym typeface="Fira Sans Extra Condensed"/>
                </a:rPr>
                <a:t> </a:t>
              </a:r>
              <a:r>
                <a:rPr lang="en" sz="2400" b="1" dirty="0" err="1">
                  <a:latin typeface="Fira Sans Extra Condensed"/>
                  <a:ea typeface="Fira Sans Extra Condensed"/>
                  <a:cs typeface="Fira Sans Extra Condensed"/>
                  <a:sym typeface="Fira Sans Extra Condensed"/>
                </a:rPr>
                <a:t>nặng</a:t>
              </a:r>
              <a:endParaRPr sz="2400" b="1" dirty="0">
                <a:solidFill>
                  <a:srgbClr val="000000"/>
                </a:solidFill>
                <a:latin typeface="Fira Sans Extra Condensed"/>
                <a:ea typeface="Fira Sans Extra Condensed"/>
                <a:cs typeface="Fira Sans Extra Condensed"/>
                <a:sym typeface="Fira Sans Extra Condensed"/>
              </a:endParaRPr>
            </a:p>
          </p:txBody>
        </p:sp>
      </p:grpSp>
      <p:sp>
        <p:nvSpPr>
          <p:cNvPr id="113" name="Google Shape;113;p16"/>
          <p:cNvSpPr/>
          <p:nvPr/>
        </p:nvSpPr>
        <p:spPr>
          <a:xfrm>
            <a:off x="8006088" y="2022116"/>
            <a:ext cx="680700" cy="6807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b="1" dirty="0">
              <a:solidFill>
                <a:schemeClr val="lt1"/>
              </a:solidFill>
              <a:latin typeface="Fira Sans Extra Condensed"/>
              <a:ea typeface="Fira Sans Extra Condensed"/>
              <a:cs typeface="Fira Sans Extra Condensed"/>
              <a:sym typeface="Fira Sans Extra Condensed"/>
            </a:endParaRPr>
          </a:p>
        </p:txBody>
      </p:sp>
      <p:sp>
        <p:nvSpPr>
          <p:cNvPr id="114" name="Google Shape;114;p16"/>
          <p:cNvSpPr/>
          <p:nvPr/>
        </p:nvSpPr>
        <p:spPr>
          <a:xfrm>
            <a:off x="457188" y="2022116"/>
            <a:ext cx="680700" cy="6807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b="1">
              <a:solidFill>
                <a:schemeClr val="lt1"/>
              </a:solidFill>
              <a:latin typeface="Fira Sans Extra Condensed"/>
              <a:ea typeface="Fira Sans Extra Condensed"/>
              <a:cs typeface="Fira Sans Extra Condensed"/>
              <a:sym typeface="Fira Sans Extra Condensed"/>
            </a:endParaRPr>
          </a:p>
        </p:txBody>
      </p:sp>
      <p:cxnSp>
        <p:nvCxnSpPr>
          <p:cNvPr id="117" name="Google Shape;117;p16"/>
          <p:cNvCxnSpPr>
            <a:stCxn id="114" idx="0"/>
            <a:endCxn id="110" idx="1"/>
          </p:cNvCxnSpPr>
          <p:nvPr/>
        </p:nvCxnSpPr>
        <p:spPr>
          <a:xfrm rot="5400000" flipH="1" flipV="1">
            <a:off x="1588849" y="-19785"/>
            <a:ext cx="1250591" cy="2833212"/>
          </a:xfrm>
          <a:prstGeom prst="bentConnector2">
            <a:avLst/>
          </a:prstGeom>
          <a:noFill/>
          <a:ln w="9525" cap="flat" cmpd="sng">
            <a:solidFill>
              <a:schemeClr val="dk2"/>
            </a:solidFill>
            <a:prstDash val="solid"/>
            <a:round/>
            <a:headEnd type="none" w="med" len="med"/>
            <a:tailEnd type="none" w="med" len="med"/>
          </a:ln>
        </p:spPr>
      </p:cxnSp>
      <p:cxnSp>
        <p:nvCxnSpPr>
          <p:cNvPr id="118" name="Google Shape;118;p16"/>
          <p:cNvCxnSpPr>
            <a:stCxn id="114" idx="4"/>
            <a:endCxn id="101" idx="1"/>
          </p:cNvCxnSpPr>
          <p:nvPr/>
        </p:nvCxnSpPr>
        <p:spPr>
          <a:xfrm rot="16200000" flipH="1">
            <a:off x="734777" y="2765577"/>
            <a:ext cx="1203122" cy="1077600"/>
          </a:xfrm>
          <a:prstGeom prst="bentConnector2">
            <a:avLst/>
          </a:prstGeom>
          <a:noFill/>
          <a:ln w="9525" cap="flat" cmpd="sng">
            <a:solidFill>
              <a:schemeClr val="dk2"/>
            </a:solidFill>
            <a:prstDash val="solid"/>
            <a:round/>
            <a:headEnd type="none" w="med" len="med"/>
            <a:tailEnd type="none" w="med" len="med"/>
          </a:ln>
        </p:spPr>
      </p:cxnSp>
      <p:cxnSp>
        <p:nvCxnSpPr>
          <p:cNvPr id="119" name="Google Shape;119;p16"/>
          <p:cNvCxnSpPr>
            <a:stCxn id="113" idx="0"/>
            <a:endCxn id="110" idx="3"/>
          </p:cNvCxnSpPr>
          <p:nvPr/>
        </p:nvCxnSpPr>
        <p:spPr>
          <a:xfrm rot="16200000" flipV="1">
            <a:off x="6304549" y="-19773"/>
            <a:ext cx="1250591" cy="2833188"/>
          </a:xfrm>
          <a:prstGeom prst="bentConnector2">
            <a:avLst/>
          </a:prstGeom>
          <a:noFill/>
          <a:ln w="9525" cap="flat" cmpd="sng">
            <a:solidFill>
              <a:schemeClr val="dk2"/>
            </a:solidFill>
            <a:prstDash val="solid"/>
            <a:round/>
            <a:headEnd type="none" w="med" len="med"/>
            <a:tailEnd type="none" w="med" len="med"/>
          </a:ln>
        </p:spPr>
      </p:cxnSp>
      <p:cxnSp>
        <p:nvCxnSpPr>
          <p:cNvPr id="120" name="Google Shape;120;p16"/>
          <p:cNvCxnSpPr>
            <a:stCxn id="113" idx="4"/>
            <a:endCxn id="101" idx="3"/>
          </p:cNvCxnSpPr>
          <p:nvPr/>
        </p:nvCxnSpPr>
        <p:spPr>
          <a:xfrm rot="5400000">
            <a:off x="7206077" y="2765577"/>
            <a:ext cx="1203122" cy="1077600"/>
          </a:xfrm>
          <a:prstGeom prst="bentConnector2">
            <a:avLst/>
          </a:prstGeom>
          <a:noFill/>
          <a:ln w="9525" cap="flat" cmpd="sng">
            <a:solidFill>
              <a:schemeClr val="dk2"/>
            </a:solidFill>
            <a:prstDash val="solid"/>
            <a:round/>
            <a:headEnd type="none" w="med" len="med"/>
            <a:tailEnd type="none" w="med" len="med"/>
          </a:ln>
        </p:spPr>
      </p:cxnSp>
      <p:sp>
        <p:nvSpPr>
          <p:cNvPr id="8" name="Rectangle 7">
            <a:extLst>
              <a:ext uri="{FF2B5EF4-FFF2-40B4-BE49-F238E27FC236}">
                <a16:creationId xmlns:a16="http://schemas.microsoft.com/office/drawing/2014/main" id="{8D75E5DF-25BE-22D1-79BD-645595110757}"/>
              </a:ext>
            </a:extLst>
          </p:cNvPr>
          <p:cNvSpPr/>
          <p:nvPr/>
        </p:nvSpPr>
        <p:spPr>
          <a:xfrm>
            <a:off x="305447" y="4453813"/>
            <a:ext cx="8533105" cy="584775"/>
          </a:xfrm>
          <a:prstGeom prst="rect">
            <a:avLst/>
          </a:prstGeom>
          <a:noFill/>
        </p:spPr>
        <p:txBody>
          <a:bodyPr wrap="none" lIns="91440" tIns="45720" rIns="91440" bIns="45720">
            <a:spAutoFit/>
          </a:bodyPr>
          <a:lstStyle/>
          <a:p>
            <a:pPr algn="ctr"/>
            <a:r>
              <a:rPr lang="en-US" sz="3200" b="1" cap="none" spc="0"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PHƯƠNG HƯỚNG CHÍNH CỦA KẾ HOẠCH</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barn(inVertical)">
                                      <p:cBhvr>
                                        <p:cTn id="7" dur="500"/>
                                        <p:tgtEl>
                                          <p:spTgt spid="10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106"/>
                                        </p:tgtEl>
                                        <p:attrNameLst>
                                          <p:attrName>style.visibility</p:attrName>
                                        </p:attrNameLst>
                                      </p:cBhvr>
                                      <p:to>
                                        <p:strVal val="visible"/>
                                      </p:to>
                                    </p:set>
                                    <p:animEffect transition="in" filter="barn(outVertical)">
                                      <p:cBhvr>
                                        <p:cTn id="12" dur="500"/>
                                        <p:tgtEl>
                                          <p:spTgt spid="10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3"/>
                                        </p:tgtEl>
                                        <p:attrNameLst>
                                          <p:attrName>style.visibility</p:attrName>
                                        </p:attrNameLst>
                                      </p:cBhvr>
                                      <p:to>
                                        <p:strVal val="visible"/>
                                      </p:to>
                                    </p:set>
                                    <p:animEffect transition="in" filter="barn(inVertical)">
                                      <p:cBhvr>
                                        <p:cTn id="17" dur="500"/>
                                        <p:tgtEl>
                                          <p:spTgt spid="10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barn(outVertical)">
                                      <p:cBhvr>
                                        <p:cTn id="22"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grpSp>
        <p:nvGrpSpPr>
          <p:cNvPr id="7" name="Group 6">
            <a:extLst>
              <a:ext uri="{FF2B5EF4-FFF2-40B4-BE49-F238E27FC236}">
                <a16:creationId xmlns:a16="http://schemas.microsoft.com/office/drawing/2014/main" id="{CE8BA7BA-8BAC-C6C9-E2C5-607DFCD5ADB8}"/>
              </a:ext>
            </a:extLst>
          </p:cNvPr>
          <p:cNvGrpSpPr/>
          <p:nvPr/>
        </p:nvGrpSpPr>
        <p:grpSpPr>
          <a:xfrm>
            <a:off x="8049831" y="1330270"/>
            <a:ext cx="1061585" cy="1048122"/>
            <a:chOff x="8049831" y="1588952"/>
            <a:chExt cx="1061585" cy="1048122"/>
          </a:xfrm>
        </p:grpSpPr>
        <p:sp>
          <p:nvSpPr>
            <p:cNvPr id="141" name="Google Shape;141;p17"/>
            <p:cNvSpPr/>
            <p:nvPr/>
          </p:nvSpPr>
          <p:spPr>
            <a:xfrm>
              <a:off x="8049831" y="1588952"/>
              <a:ext cx="1061584" cy="1026405"/>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42" name="Google Shape;142;p17"/>
            <p:cNvSpPr/>
            <p:nvPr/>
          </p:nvSpPr>
          <p:spPr>
            <a:xfrm>
              <a:off x="8049832" y="1610669"/>
              <a:ext cx="1061584" cy="1026405"/>
            </a:xfrm>
            <a:prstGeom prst="pie">
              <a:avLst>
                <a:gd name="adj1" fmla="val 16261269"/>
                <a:gd name="adj2" fmla="val 5890044"/>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tx1">
                    <a:lumMod val="95000"/>
                    <a:lumOff val="5000"/>
                  </a:schemeClr>
                </a:solidFill>
                <a:latin typeface="Times New Roman" panose="02020603050405020304" pitchFamily="18" charset="0"/>
                <a:cs typeface="Times New Roman" panose="02020603050405020304" pitchFamily="18" charset="0"/>
              </a:endParaRPr>
            </a:p>
          </p:txBody>
        </p:sp>
      </p:grpSp>
      <p:grpSp>
        <p:nvGrpSpPr>
          <p:cNvPr id="145" name="Google Shape;145;p17"/>
          <p:cNvGrpSpPr/>
          <p:nvPr/>
        </p:nvGrpSpPr>
        <p:grpSpPr>
          <a:xfrm>
            <a:off x="32584" y="1187358"/>
            <a:ext cx="7675207" cy="1468157"/>
            <a:chOff x="457200" y="990232"/>
            <a:chExt cx="7675207" cy="1565001"/>
          </a:xfrm>
        </p:grpSpPr>
        <p:sp>
          <p:nvSpPr>
            <p:cNvPr id="148" name="Google Shape;148;p17"/>
            <p:cNvSpPr txBox="1"/>
            <p:nvPr/>
          </p:nvSpPr>
          <p:spPr>
            <a:xfrm>
              <a:off x="1264115" y="990232"/>
              <a:ext cx="6868292" cy="1565001"/>
            </a:xfrm>
            <a:prstGeom prst="rect">
              <a:avLst/>
            </a:prstGeom>
            <a:noFill/>
            <a:ln>
              <a:noFill/>
            </a:ln>
          </p:spPr>
          <p:txBody>
            <a:bodyPr spcFirstLastPara="1" wrap="square" lIns="91425" tIns="91425" rIns="91425" bIns="91425" anchor="ctr" anchorCtr="0">
              <a:noAutofit/>
            </a:bodyPr>
            <a:lstStyle/>
            <a:p>
              <a:pPr lvl="0" algn="just" eaLnBrk="0" hangingPunct="0"/>
              <a:r>
                <a:rPr lang="en-US" altLang="en-VN"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VN" sz="2400" b="1" dirty="0" err="1">
                  <a:solidFill>
                    <a:schemeClr val="tx1">
                      <a:lumMod val="95000"/>
                      <a:lumOff val="5000"/>
                    </a:schemeClr>
                  </a:solidFill>
                  <a:latin typeface="Times New Roman" panose="02020603050405020304" pitchFamily="18" charset="0"/>
                  <a:cs typeface="Times New Roman" panose="02020603050405020304" pitchFamily="18" charset="0"/>
                </a:rPr>
                <a:t>Về</a:t>
              </a:r>
              <a:r>
                <a:rPr lang="en-US" altLang="en-VN"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VN" sz="2400" b="1" dirty="0" err="1">
                  <a:solidFill>
                    <a:schemeClr val="tx1">
                      <a:lumMod val="95000"/>
                      <a:lumOff val="5000"/>
                    </a:schemeClr>
                  </a:solidFill>
                  <a:latin typeface="Times New Roman" panose="02020603050405020304" pitchFamily="18" charset="0"/>
                  <a:cs typeface="Times New Roman" panose="02020603050405020304" pitchFamily="18" charset="0"/>
                </a:rPr>
                <a:t>công</a:t>
              </a:r>
              <a:r>
                <a:rPr lang="en-US" altLang="en-VN"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VN" sz="2400" b="1" dirty="0" err="1">
                  <a:solidFill>
                    <a:schemeClr val="tx1">
                      <a:lumMod val="95000"/>
                      <a:lumOff val="5000"/>
                    </a:schemeClr>
                  </a:solidFill>
                  <a:latin typeface="Times New Roman" panose="02020603050405020304" pitchFamily="18" charset="0"/>
                  <a:cs typeface="Times New Roman" panose="02020603050405020304" pitchFamily="18" charset="0"/>
                </a:rPr>
                <a:t>nghiệp</a:t>
              </a:r>
              <a:r>
                <a:rPr lang="en-US" altLang="en-VN" sz="2400" dirty="0">
                  <a:solidFill>
                    <a:schemeClr val="tx1">
                      <a:lumMod val="95000"/>
                      <a:lumOff val="5000"/>
                    </a:schemeClr>
                  </a:solidFill>
                  <a:latin typeface="Times New Roman" panose="02020603050405020304" pitchFamily="18" charset="0"/>
                  <a:cs typeface="Times New Roman" panose="02020603050405020304" pitchFamily="18" charset="0"/>
                </a:rPr>
                <a:t> :</a:t>
              </a:r>
            </a:p>
            <a:p>
              <a:pPr lvl="0" algn="just" eaLnBrk="0" hangingPunct="0"/>
              <a:r>
                <a:rPr lang="en-US" altLang="en-VN" sz="2400" dirty="0">
                  <a:solidFill>
                    <a:schemeClr val="tx1">
                      <a:lumMod val="95000"/>
                      <a:lumOff val="5000"/>
                    </a:schemeClr>
                  </a:solidFill>
                  <a:latin typeface="Times New Roman" panose="02020603050405020304" pitchFamily="18" charset="0"/>
                  <a:cs typeface="Times New Roman" panose="02020603050405020304" pitchFamily="18" charset="0"/>
                </a:rPr>
                <a:t> - </a:t>
              </a:r>
              <a:r>
                <a:rPr lang="en-US" altLang="en-VN" sz="2400" b="1" dirty="0" err="1">
                  <a:solidFill>
                    <a:schemeClr val="tx1">
                      <a:lumMod val="95000"/>
                      <a:lumOff val="5000"/>
                    </a:schemeClr>
                  </a:solidFill>
                  <a:latin typeface="Times New Roman" panose="02020603050405020304" pitchFamily="18" charset="0"/>
                  <a:cs typeface="Times New Roman" panose="02020603050405020304" pitchFamily="18" charset="0"/>
                </a:rPr>
                <a:t>Tăng</a:t>
              </a:r>
              <a:r>
                <a:rPr lang="en-US" altLang="en-VN" sz="2400" b="1" dirty="0">
                  <a:solidFill>
                    <a:schemeClr val="tx1">
                      <a:lumMod val="95000"/>
                      <a:lumOff val="5000"/>
                    </a:schemeClr>
                  </a:solidFill>
                  <a:latin typeface="Times New Roman" panose="02020603050405020304" pitchFamily="18" charset="0"/>
                  <a:cs typeface="Times New Roman" panose="02020603050405020304" pitchFamily="18" charset="0"/>
                </a:rPr>
                <a:t> 9,6% </a:t>
              </a:r>
              <a:r>
                <a:rPr lang="en-US" altLang="en-VN" sz="2400" b="1" dirty="0" err="1">
                  <a:solidFill>
                    <a:schemeClr val="tx1">
                      <a:lumMod val="95000"/>
                      <a:lumOff val="5000"/>
                    </a:schemeClr>
                  </a:solidFill>
                  <a:latin typeface="Times New Roman" panose="02020603050405020304" pitchFamily="18" charset="0"/>
                  <a:cs typeface="Times New Roman" panose="02020603050405020304" pitchFamily="18" charset="0"/>
                </a:rPr>
                <a:t>là</a:t>
              </a:r>
              <a:r>
                <a:rPr lang="en-US" altLang="en-VN"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VN" sz="2400" b="1" dirty="0" err="1">
                  <a:solidFill>
                    <a:schemeClr val="tx1">
                      <a:lumMod val="95000"/>
                      <a:lumOff val="5000"/>
                    </a:schemeClr>
                  </a:solidFill>
                  <a:latin typeface="Times New Roman" panose="02020603050405020304" pitchFamily="18" charset="0"/>
                  <a:cs typeface="Times New Roman" panose="02020603050405020304" pitchFamily="18" charset="0"/>
                </a:rPr>
                <a:t>cường</a:t>
              </a:r>
              <a:r>
                <a:rPr lang="en-US" altLang="en-VN"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VN" sz="2400" b="1" dirty="0" err="1">
                  <a:solidFill>
                    <a:schemeClr val="tx1">
                      <a:lumMod val="95000"/>
                      <a:lumOff val="5000"/>
                    </a:schemeClr>
                  </a:solidFill>
                  <a:latin typeface="Times New Roman" panose="02020603050405020304" pitchFamily="18" charset="0"/>
                  <a:cs typeface="Times New Roman" panose="02020603050405020304" pitchFamily="18" charset="0"/>
                </a:rPr>
                <a:t>quốc</a:t>
              </a:r>
              <a:r>
                <a:rPr lang="en-US" altLang="en-VN"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VN" sz="2400" b="1" dirty="0" err="1">
                  <a:solidFill>
                    <a:schemeClr val="tx1">
                      <a:lumMod val="95000"/>
                      <a:lumOff val="5000"/>
                    </a:schemeClr>
                  </a:solidFill>
                  <a:latin typeface="Times New Roman" panose="02020603050405020304" pitchFamily="18" charset="0"/>
                  <a:cs typeface="Times New Roman" panose="02020603050405020304" pitchFamily="18" charset="0"/>
                </a:rPr>
                <a:t>công</a:t>
              </a:r>
              <a:r>
                <a:rPr lang="en-US" altLang="en-VN"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VN" sz="2400" b="1" dirty="0" err="1">
                  <a:solidFill>
                    <a:schemeClr val="tx1">
                      <a:lumMod val="95000"/>
                      <a:lumOff val="5000"/>
                    </a:schemeClr>
                  </a:solidFill>
                  <a:latin typeface="Times New Roman" panose="02020603050405020304" pitchFamily="18" charset="0"/>
                  <a:cs typeface="Times New Roman" panose="02020603050405020304" pitchFamily="18" charset="0"/>
                </a:rPr>
                <a:t>nghiệp</a:t>
              </a:r>
              <a:r>
                <a:rPr lang="en-US" altLang="en-VN"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VN" sz="2400" b="1" dirty="0" err="1">
                  <a:solidFill>
                    <a:schemeClr val="tx1">
                      <a:lumMod val="95000"/>
                      <a:lumOff val="5000"/>
                    </a:schemeClr>
                  </a:solidFill>
                  <a:latin typeface="Times New Roman" panose="02020603050405020304" pitchFamily="18" charset="0"/>
                  <a:cs typeface="Times New Roman" panose="02020603050405020304" pitchFamily="18" charset="0"/>
                </a:rPr>
                <a:t>đứng</a:t>
              </a:r>
              <a:r>
                <a:rPr lang="en-US" altLang="en-VN"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VN" sz="2400" b="1" dirty="0" err="1">
                  <a:solidFill>
                    <a:schemeClr val="tx1">
                      <a:lumMod val="95000"/>
                      <a:lumOff val="5000"/>
                    </a:schemeClr>
                  </a:solidFill>
                  <a:latin typeface="Times New Roman" panose="02020603050405020304" pitchFamily="18" charset="0"/>
                  <a:cs typeface="Times New Roman" panose="02020603050405020304" pitchFamily="18" charset="0"/>
                </a:rPr>
                <a:t>thứ</a:t>
              </a:r>
              <a:r>
                <a:rPr lang="en-US" altLang="en-VN" sz="2400" b="1" dirty="0">
                  <a:solidFill>
                    <a:schemeClr val="tx1">
                      <a:lumMod val="95000"/>
                      <a:lumOff val="5000"/>
                    </a:schemeClr>
                  </a:solidFill>
                  <a:latin typeface="Times New Roman" panose="02020603050405020304" pitchFamily="18" charset="0"/>
                  <a:cs typeface="Times New Roman" panose="02020603050405020304" pitchFamily="18" charset="0"/>
                </a:rPr>
                <a:t> 2 </a:t>
              </a:r>
              <a:r>
                <a:rPr lang="en-US" altLang="en-VN" sz="2400" b="1" dirty="0" err="1">
                  <a:solidFill>
                    <a:schemeClr val="tx1">
                      <a:lumMod val="95000"/>
                      <a:lumOff val="5000"/>
                    </a:schemeClr>
                  </a:solidFill>
                  <a:latin typeface="Times New Roman" panose="02020603050405020304" pitchFamily="18" charset="0"/>
                  <a:cs typeface="Times New Roman" panose="02020603050405020304" pitchFamily="18" charset="0"/>
                </a:rPr>
                <a:t>thế</a:t>
              </a:r>
              <a:r>
                <a:rPr lang="en-US" altLang="en-VN"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VN" sz="2400" b="1" dirty="0" err="1">
                  <a:solidFill>
                    <a:schemeClr val="tx1">
                      <a:lumMod val="95000"/>
                      <a:lumOff val="5000"/>
                    </a:schemeClr>
                  </a:solidFill>
                  <a:latin typeface="Times New Roman" panose="02020603050405020304" pitchFamily="18" charset="0"/>
                  <a:cs typeface="Times New Roman" panose="02020603050405020304" pitchFamily="18" charset="0"/>
                </a:rPr>
                <a:t>giới</a:t>
              </a:r>
              <a:r>
                <a:rPr lang="en-US" altLang="en-VN" sz="2400" b="1" dirty="0">
                  <a:solidFill>
                    <a:schemeClr val="tx1">
                      <a:lumMod val="95000"/>
                      <a:lumOff val="5000"/>
                    </a:schemeClr>
                  </a:solidFill>
                  <a:latin typeface="Times New Roman" panose="02020603050405020304" pitchFamily="18" charset="0"/>
                  <a:cs typeface="Times New Roman" panose="02020603050405020304" pitchFamily="18" charset="0"/>
                </a:rPr>
                <a:t> . </a:t>
              </a:r>
              <a:r>
                <a:rPr lang="en-US" altLang="en-VN" sz="2400" b="1" dirty="0" err="1">
                  <a:solidFill>
                    <a:schemeClr val="tx1">
                      <a:lumMod val="95000"/>
                      <a:lumOff val="5000"/>
                    </a:schemeClr>
                  </a:solidFill>
                  <a:latin typeface="Times New Roman" panose="02020603050405020304" pitchFamily="18" charset="0"/>
                  <a:cs typeface="Times New Roman" panose="02020603050405020304" pitchFamily="18" charset="0"/>
                </a:rPr>
                <a:t>Chiếm</a:t>
              </a:r>
              <a:r>
                <a:rPr lang="en-US" altLang="en-VN" sz="2400" b="1" dirty="0">
                  <a:solidFill>
                    <a:schemeClr val="tx1">
                      <a:lumMod val="95000"/>
                      <a:lumOff val="5000"/>
                    </a:schemeClr>
                  </a:solidFill>
                  <a:latin typeface="Times New Roman" panose="02020603050405020304" pitchFamily="18" charset="0"/>
                  <a:cs typeface="Times New Roman" panose="02020603050405020304" pitchFamily="18" charset="0"/>
                </a:rPr>
                <a:t> 20 % </a:t>
              </a:r>
              <a:r>
                <a:rPr lang="en-US" altLang="en-VN" sz="2400" b="1" dirty="0" err="1">
                  <a:solidFill>
                    <a:schemeClr val="tx1">
                      <a:lumMod val="95000"/>
                      <a:lumOff val="5000"/>
                    </a:schemeClr>
                  </a:solidFill>
                  <a:latin typeface="Times New Roman" panose="02020603050405020304" pitchFamily="18" charset="0"/>
                  <a:cs typeface="Times New Roman" panose="02020603050405020304" pitchFamily="18" charset="0"/>
                </a:rPr>
                <a:t>sản</a:t>
              </a:r>
              <a:r>
                <a:rPr lang="en-US" altLang="en-VN"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VN" sz="2400" b="1" dirty="0" err="1">
                  <a:solidFill>
                    <a:schemeClr val="tx1">
                      <a:lumMod val="95000"/>
                      <a:lumOff val="5000"/>
                    </a:schemeClr>
                  </a:solidFill>
                  <a:latin typeface="Times New Roman" panose="02020603050405020304" pitchFamily="18" charset="0"/>
                  <a:cs typeface="Times New Roman" panose="02020603050405020304" pitchFamily="18" charset="0"/>
                </a:rPr>
                <a:t>lượng</a:t>
              </a:r>
              <a:r>
                <a:rPr lang="en-US" altLang="en-VN"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VN" sz="2400" b="1" dirty="0" err="1">
                  <a:solidFill>
                    <a:schemeClr val="tx1">
                      <a:lumMod val="95000"/>
                      <a:lumOff val="5000"/>
                    </a:schemeClr>
                  </a:solidFill>
                  <a:latin typeface="Times New Roman" panose="02020603050405020304" pitchFamily="18" charset="0"/>
                  <a:cs typeface="Times New Roman" panose="02020603050405020304" pitchFamily="18" charset="0"/>
                </a:rPr>
                <a:t>công</a:t>
              </a:r>
              <a:r>
                <a:rPr lang="en-US" altLang="en-VN"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VN" sz="2400" b="1" dirty="0" err="1">
                  <a:solidFill>
                    <a:schemeClr val="tx1">
                      <a:lumMod val="95000"/>
                      <a:lumOff val="5000"/>
                    </a:schemeClr>
                  </a:solidFill>
                  <a:latin typeface="Times New Roman" panose="02020603050405020304" pitchFamily="18" charset="0"/>
                  <a:cs typeface="Times New Roman" panose="02020603050405020304" pitchFamily="18" charset="0"/>
                </a:rPr>
                <a:t>nghiệp</a:t>
              </a:r>
              <a:r>
                <a:rPr lang="en-US" altLang="en-VN"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VN" sz="2400" b="1" dirty="0" err="1">
                  <a:solidFill>
                    <a:schemeClr val="tx1">
                      <a:lumMod val="95000"/>
                      <a:lumOff val="5000"/>
                    </a:schemeClr>
                  </a:solidFill>
                  <a:latin typeface="Times New Roman" panose="02020603050405020304" pitchFamily="18" charset="0"/>
                  <a:cs typeface="Times New Roman" panose="02020603050405020304" pitchFamily="18" charset="0"/>
                </a:rPr>
                <a:t>toàn</a:t>
              </a:r>
              <a:r>
                <a:rPr lang="en-US" altLang="en-VN"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VN" sz="2400" b="1" dirty="0" err="1">
                  <a:solidFill>
                    <a:schemeClr val="tx1">
                      <a:lumMod val="95000"/>
                      <a:lumOff val="5000"/>
                    </a:schemeClr>
                  </a:solidFill>
                  <a:latin typeface="Times New Roman" panose="02020603050405020304" pitchFamily="18" charset="0"/>
                  <a:cs typeface="Times New Roman" panose="02020603050405020304" pitchFamily="18" charset="0"/>
                </a:rPr>
                <a:t>thế</a:t>
              </a:r>
              <a:r>
                <a:rPr lang="en-US" altLang="en-VN"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VN" sz="2400" b="1" dirty="0" err="1">
                  <a:solidFill>
                    <a:schemeClr val="tx1">
                      <a:lumMod val="95000"/>
                      <a:lumOff val="5000"/>
                    </a:schemeClr>
                  </a:solidFill>
                  <a:latin typeface="Times New Roman" panose="02020603050405020304" pitchFamily="18" charset="0"/>
                  <a:cs typeface="Times New Roman" panose="02020603050405020304" pitchFamily="18" charset="0"/>
                </a:rPr>
                <a:t>giới</a:t>
              </a:r>
              <a:r>
                <a:rPr lang="en-US" altLang="en-VN" sz="2400" b="1" dirty="0">
                  <a:solidFill>
                    <a:schemeClr val="tx1">
                      <a:lumMod val="95000"/>
                      <a:lumOff val="5000"/>
                    </a:schemeClr>
                  </a:solidFill>
                  <a:latin typeface="Times New Roman" panose="02020603050405020304" pitchFamily="18" charset="0"/>
                  <a:cs typeface="Times New Roman" panose="02020603050405020304" pitchFamily="18" charset="0"/>
                </a:rPr>
                <a:t> .</a:t>
              </a:r>
            </a:p>
          </p:txBody>
        </p:sp>
        <p:sp>
          <p:nvSpPr>
            <p:cNvPr id="149" name="Google Shape;149;p17"/>
            <p:cNvSpPr/>
            <p:nvPr/>
          </p:nvSpPr>
          <p:spPr>
            <a:xfrm>
              <a:off x="457200" y="1360850"/>
              <a:ext cx="680700" cy="680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dirty="0">
                  <a:solidFill>
                    <a:schemeClr val="tx1">
                      <a:lumMod val="95000"/>
                      <a:lumOff val="5000"/>
                    </a:schemeClr>
                  </a:solidFill>
                  <a:latin typeface="Times New Roman" panose="02020603050405020304" pitchFamily="18" charset="0"/>
                  <a:ea typeface="Fira Sans Extra Condensed"/>
                  <a:cs typeface="Times New Roman" panose="02020603050405020304" pitchFamily="18" charset="0"/>
                  <a:sym typeface="Fira Sans Extra Condensed"/>
                </a:rPr>
                <a:t>01</a:t>
              </a:r>
              <a:endParaRPr sz="2000" b="1" dirty="0">
                <a:solidFill>
                  <a:schemeClr val="tx1">
                    <a:lumMod val="95000"/>
                    <a:lumOff val="5000"/>
                  </a:schemeClr>
                </a:solidFill>
                <a:latin typeface="Times New Roman" panose="02020603050405020304" pitchFamily="18" charset="0"/>
                <a:ea typeface="Fira Sans Extra Condensed"/>
                <a:cs typeface="Times New Roman" panose="02020603050405020304" pitchFamily="18" charset="0"/>
                <a:sym typeface="Fira Sans Extra Condensed"/>
              </a:endParaRPr>
            </a:p>
          </p:txBody>
        </p:sp>
      </p:grpSp>
      <p:grpSp>
        <p:nvGrpSpPr>
          <p:cNvPr id="152" name="Google Shape;152;p17"/>
          <p:cNvGrpSpPr/>
          <p:nvPr/>
        </p:nvGrpSpPr>
        <p:grpSpPr>
          <a:xfrm>
            <a:off x="32584" y="3005760"/>
            <a:ext cx="8669990" cy="1900763"/>
            <a:chOff x="49190" y="1323668"/>
            <a:chExt cx="8669990" cy="1900763"/>
          </a:xfrm>
        </p:grpSpPr>
        <p:sp>
          <p:nvSpPr>
            <p:cNvPr id="155" name="Google Shape;155;p17"/>
            <p:cNvSpPr txBox="1"/>
            <p:nvPr/>
          </p:nvSpPr>
          <p:spPr>
            <a:xfrm>
              <a:off x="841442" y="1323668"/>
              <a:ext cx="7877738" cy="1900763"/>
            </a:xfrm>
            <a:prstGeom prst="rect">
              <a:avLst/>
            </a:prstGeom>
            <a:noFill/>
            <a:ln>
              <a:noFill/>
            </a:ln>
          </p:spPr>
          <p:txBody>
            <a:bodyPr spcFirstLastPara="1" wrap="square" lIns="91425" tIns="91425" rIns="91425" bIns="91425" anchor="ctr" anchorCtr="0">
              <a:noAutofit/>
            </a:bodyPr>
            <a:lstStyle/>
            <a:p>
              <a:pPr algn="just" eaLnBrk="0" hangingPunct="0"/>
              <a:r>
                <a:rPr lang="en-US" altLang="en-VN" sz="2400" b="1" dirty="0">
                  <a:solidFill>
                    <a:srgbClr val="0070C0"/>
                  </a:solidFill>
                  <a:latin typeface="Times New Roman" panose="02020603050405020304" pitchFamily="18" charset="0"/>
                  <a:cs typeface="Times New Roman" panose="02020603050405020304" pitchFamily="18" charset="0"/>
                </a:rPr>
                <a:t>* </a:t>
              </a:r>
              <a:r>
                <a:rPr lang="en-US" altLang="en-VN" sz="2400" b="1" dirty="0" err="1">
                  <a:solidFill>
                    <a:srgbClr val="0070C0"/>
                  </a:solidFill>
                  <a:latin typeface="Times New Roman" panose="02020603050405020304" pitchFamily="18" charset="0"/>
                  <a:cs typeface="Times New Roman" panose="02020603050405020304" pitchFamily="18" charset="0"/>
                </a:rPr>
                <a:t>Về</a:t>
              </a:r>
              <a:r>
                <a:rPr lang="en-US" altLang="en-VN" sz="2400" b="1" dirty="0">
                  <a:solidFill>
                    <a:srgbClr val="0070C0"/>
                  </a:solidFill>
                  <a:latin typeface="Times New Roman" panose="02020603050405020304" pitchFamily="18" charset="0"/>
                  <a:cs typeface="Times New Roman" panose="02020603050405020304" pitchFamily="18" charset="0"/>
                </a:rPr>
                <a:t> KHKT</a:t>
              </a:r>
            </a:p>
            <a:p>
              <a:pPr algn="just" eaLnBrk="0" hangingPunct="0">
                <a:buFontTx/>
                <a:buChar char="-"/>
              </a:pPr>
              <a:r>
                <a:rPr lang="en-US" altLang="en-VN" sz="2400" b="1" dirty="0">
                  <a:solidFill>
                    <a:srgbClr val="0070C0"/>
                  </a:solidFill>
                  <a:latin typeface="Times New Roman" panose="02020603050405020304" pitchFamily="18" charset="0"/>
                  <a:cs typeface="Times New Roman" panose="02020603050405020304" pitchFamily="18" charset="0"/>
                </a:rPr>
                <a:t> </a:t>
              </a:r>
              <a:r>
                <a:rPr lang="en-US" altLang="en-VN" sz="2400" b="1" dirty="0" err="1">
                  <a:solidFill>
                    <a:srgbClr val="0070C0"/>
                  </a:solidFill>
                  <a:latin typeface="Times New Roman" panose="02020603050405020304" pitchFamily="18" charset="0"/>
                  <a:cs typeface="Times New Roman" panose="02020603050405020304" pitchFamily="18" charset="0"/>
                </a:rPr>
                <a:t>Năm</a:t>
              </a:r>
              <a:r>
                <a:rPr lang="en-US" altLang="en-VN" sz="2400" b="1" dirty="0">
                  <a:solidFill>
                    <a:srgbClr val="0070C0"/>
                  </a:solidFill>
                  <a:latin typeface="Times New Roman" panose="02020603050405020304" pitchFamily="18" charset="0"/>
                  <a:cs typeface="Times New Roman" panose="02020603050405020304" pitchFamily="18" charset="0"/>
                </a:rPr>
                <a:t> 1957 </a:t>
              </a:r>
              <a:r>
                <a:rPr lang="en-US" altLang="en-VN" sz="2400" b="1" dirty="0" err="1">
                  <a:solidFill>
                    <a:srgbClr val="0070C0"/>
                  </a:solidFill>
                  <a:latin typeface="Times New Roman" panose="02020603050405020304" pitchFamily="18" charset="0"/>
                  <a:cs typeface="Times New Roman" panose="02020603050405020304" pitchFamily="18" charset="0"/>
                </a:rPr>
                <a:t>phóng</a:t>
              </a:r>
              <a:r>
                <a:rPr lang="en-US" altLang="en-VN" sz="2400" b="1" dirty="0">
                  <a:solidFill>
                    <a:srgbClr val="0070C0"/>
                  </a:solidFill>
                  <a:latin typeface="Times New Roman" panose="02020603050405020304" pitchFamily="18" charset="0"/>
                  <a:cs typeface="Times New Roman" panose="02020603050405020304" pitchFamily="18" charset="0"/>
                </a:rPr>
                <a:t> </a:t>
              </a:r>
              <a:r>
                <a:rPr lang="en-US" altLang="en-VN" sz="2400" b="1" dirty="0" err="1">
                  <a:solidFill>
                    <a:srgbClr val="0070C0"/>
                  </a:solidFill>
                  <a:latin typeface="Times New Roman" panose="02020603050405020304" pitchFamily="18" charset="0"/>
                  <a:cs typeface="Times New Roman" panose="02020603050405020304" pitchFamily="18" charset="0"/>
                </a:rPr>
                <a:t>thành</a:t>
              </a:r>
              <a:r>
                <a:rPr lang="en-US" altLang="en-VN" sz="2400" b="1" dirty="0">
                  <a:solidFill>
                    <a:srgbClr val="0070C0"/>
                  </a:solidFill>
                  <a:latin typeface="Times New Roman" panose="02020603050405020304" pitchFamily="18" charset="0"/>
                  <a:cs typeface="Times New Roman" panose="02020603050405020304" pitchFamily="18" charset="0"/>
                </a:rPr>
                <a:t> </a:t>
              </a:r>
              <a:r>
                <a:rPr lang="en-US" altLang="en-VN" sz="2400" b="1" dirty="0" err="1">
                  <a:solidFill>
                    <a:srgbClr val="0070C0"/>
                  </a:solidFill>
                  <a:latin typeface="Times New Roman" panose="02020603050405020304" pitchFamily="18" charset="0"/>
                  <a:cs typeface="Times New Roman" panose="02020603050405020304" pitchFamily="18" charset="0"/>
                </a:rPr>
                <a:t>công</a:t>
              </a:r>
              <a:r>
                <a:rPr lang="en-US" altLang="en-VN" sz="2400" b="1" dirty="0">
                  <a:solidFill>
                    <a:srgbClr val="0070C0"/>
                  </a:solidFill>
                  <a:latin typeface="Times New Roman" panose="02020603050405020304" pitchFamily="18" charset="0"/>
                  <a:cs typeface="Times New Roman" panose="02020603050405020304" pitchFamily="18" charset="0"/>
                </a:rPr>
                <a:t> </a:t>
              </a:r>
              <a:r>
                <a:rPr lang="en-US" altLang="en-VN" sz="2400" b="1" dirty="0" err="1">
                  <a:solidFill>
                    <a:srgbClr val="0070C0"/>
                  </a:solidFill>
                  <a:latin typeface="Times New Roman" panose="02020603050405020304" pitchFamily="18" charset="0"/>
                  <a:cs typeface="Times New Roman" panose="02020603050405020304" pitchFamily="18" charset="0"/>
                </a:rPr>
                <a:t>vệ</a:t>
              </a:r>
              <a:r>
                <a:rPr lang="en-US" altLang="en-VN" sz="2400" b="1" dirty="0">
                  <a:solidFill>
                    <a:srgbClr val="0070C0"/>
                  </a:solidFill>
                  <a:latin typeface="Times New Roman" panose="02020603050405020304" pitchFamily="18" charset="0"/>
                  <a:cs typeface="Times New Roman" panose="02020603050405020304" pitchFamily="18" charset="0"/>
                </a:rPr>
                <a:t> </a:t>
              </a:r>
              <a:r>
                <a:rPr lang="en-US" altLang="en-VN" sz="2400" b="1" dirty="0" err="1">
                  <a:solidFill>
                    <a:srgbClr val="0070C0"/>
                  </a:solidFill>
                  <a:latin typeface="Times New Roman" panose="02020603050405020304" pitchFamily="18" charset="0"/>
                  <a:cs typeface="Times New Roman" panose="02020603050405020304" pitchFamily="18" charset="0"/>
                </a:rPr>
                <a:t>tinh</a:t>
              </a:r>
              <a:r>
                <a:rPr lang="en-US" altLang="en-VN" sz="2400" b="1" dirty="0">
                  <a:solidFill>
                    <a:srgbClr val="0070C0"/>
                  </a:solidFill>
                  <a:latin typeface="Times New Roman" panose="02020603050405020304" pitchFamily="18" charset="0"/>
                  <a:cs typeface="Times New Roman" panose="02020603050405020304" pitchFamily="18" charset="0"/>
                </a:rPr>
                <a:t> </a:t>
              </a:r>
              <a:r>
                <a:rPr lang="en-US" altLang="en-VN" sz="2400" b="1" dirty="0" err="1">
                  <a:solidFill>
                    <a:srgbClr val="0070C0"/>
                  </a:solidFill>
                  <a:latin typeface="Times New Roman" panose="02020603050405020304" pitchFamily="18" charset="0"/>
                  <a:cs typeface="Times New Roman" panose="02020603050405020304" pitchFamily="18" charset="0"/>
                </a:rPr>
                <a:t>nhân</a:t>
              </a:r>
              <a:r>
                <a:rPr lang="en-US" altLang="en-VN" sz="2400" b="1" dirty="0">
                  <a:solidFill>
                    <a:srgbClr val="0070C0"/>
                  </a:solidFill>
                  <a:latin typeface="Times New Roman" panose="02020603050405020304" pitchFamily="18" charset="0"/>
                  <a:cs typeface="Times New Roman" panose="02020603050405020304" pitchFamily="18" charset="0"/>
                </a:rPr>
                <a:t> </a:t>
              </a:r>
              <a:r>
                <a:rPr lang="en-US" altLang="en-VN" sz="2400" b="1" dirty="0" err="1">
                  <a:solidFill>
                    <a:srgbClr val="0070C0"/>
                  </a:solidFill>
                  <a:latin typeface="Times New Roman" panose="02020603050405020304" pitchFamily="18" charset="0"/>
                  <a:cs typeface="Times New Roman" panose="02020603050405020304" pitchFamily="18" charset="0"/>
                </a:rPr>
                <a:t>tạo</a:t>
              </a:r>
              <a:r>
                <a:rPr lang="en-US" altLang="en-VN" sz="2400" b="1" dirty="0">
                  <a:solidFill>
                    <a:srgbClr val="0070C0"/>
                  </a:solidFill>
                  <a:latin typeface="Times New Roman" panose="02020603050405020304" pitchFamily="18" charset="0"/>
                  <a:cs typeface="Times New Roman" panose="02020603050405020304" pitchFamily="18" charset="0"/>
                </a:rPr>
                <a:t> . </a:t>
              </a:r>
              <a:r>
                <a:rPr lang="en-US" altLang="en-VN" sz="2400" b="1" dirty="0" err="1">
                  <a:solidFill>
                    <a:srgbClr val="0070C0"/>
                  </a:solidFill>
                  <a:latin typeface="Times New Roman" panose="02020603050405020304" pitchFamily="18" charset="0"/>
                  <a:cs typeface="Times New Roman" panose="02020603050405020304" pitchFamily="18" charset="0"/>
                </a:rPr>
                <a:t>Mở</a:t>
              </a:r>
              <a:r>
                <a:rPr lang="en-US" altLang="en-VN" sz="2400" b="1" dirty="0">
                  <a:solidFill>
                    <a:srgbClr val="0070C0"/>
                  </a:solidFill>
                  <a:latin typeface="Times New Roman" panose="02020603050405020304" pitchFamily="18" charset="0"/>
                  <a:cs typeface="Times New Roman" panose="02020603050405020304" pitchFamily="18" charset="0"/>
                </a:rPr>
                <a:t> </a:t>
              </a:r>
              <a:r>
                <a:rPr lang="en-US" altLang="en-VN" sz="2400" b="1" dirty="0" err="1">
                  <a:solidFill>
                    <a:srgbClr val="0070C0"/>
                  </a:solidFill>
                  <a:latin typeface="Times New Roman" panose="02020603050405020304" pitchFamily="18" charset="0"/>
                  <a:cs typeface="Times New Roman" panose="02020603050405020304" pitchFamily="18" charset="0"/>
                </a:rPr>
                <a:t>đầu</a:t>
              </a:r>
              <a:r>
                <a:rPr lang="en-US" altLang="en-VN" sz="2400" b="1" dirty="0">
                  <a:solidFill>
                    <a:srgbClr val="0070C0"/>
                  </a:solidFill>
                  <a:latin typeface="Times New Roman" panose="02020603050405020304" pitchFamily="18" charset="0"/>
                  <a:cs typeface="Times New Roman" panose="02020603050405020304" pitchFamily="18" charset="0"/>
                </a:rPr>
                <a:t> </a:t>
              </a:r>
              <a:r>
                <a:rPr lang="en-US" altLang="en-VN" sz="2400" b="1" dirty="0" err="1">
                  <a:solidFill>
                    <a:srgbClr val="0070C0"/>
                  </a:solidFill>
                  <a:latin typeface="Times New Roman" panose="02020603050405020304" pitchFamily="18" charset="0"/>
                  <a:cs typeface="Times New Roman" panose="02020603050405020304" pitchFamily="18" charset="0"/>
                </a:rPr>
                <a:t>kỷ</a:t>
              </a:r>
              <a:r>
                <a:rPr lang="en-US" altLang="en-VN" sz="2400" b="1" dirty="0">
                  <a:solidFill>
                    <a:srgbClr val="0070C0"/>
                  </a:solidFill>
                  <a:latin typeface="Times New Roman" panose="02020603050405020304" pitchFamily="18" charset="0"/>
                  <a:cs typeface="Times New Roman" panose="02020603050405020304" pitchFamily="18" charset="0"/>
                </a:rPr>
                <a:t> </a:t>
              </a:r>
              <a:r>
                <a:rPr lang="en-US" altLang="en-VN" sz="2400" b="1" dirty="0" err="1">
                  <a:solidFill>
                    <a:srgbClr val="0070C0"/>
                  </a:solidFill>
                  <a:latin typeface="Times New Roman" panose="02020603050405020304" pitchFamily="18" charset="0"/>
                  <a:cs typeface="Times New Roman" panose="02020603050405020304" pitchFamily="18" charset="0"/>
                </a:rPr>
                <a:t>nguyên</a:t>
              </a:r>
              <a:r>
                <a:rPr lang="en-US" altLang="en-VN" sz="2400" b="1" dirty="0">
                  <a:solidFill>
                    <a:srgbClr val="0070C0"/>
                  </a:solidFill>
                  <a:latin typeface="Times New Roman" panose="02020603050405020304" pitchFamily="18" charset="0"/>
                  <a:cs typeface="Times New Roman" panose="02020603050405020304" pitchFamily="18" charset="0"/>
                </a:rPr>
                <a:t> </a:t>
              </a:r>
              <a:r>
                <a:rPr lang="en-US" altLang="en-VN" sz="2400" b="1" dirty="0" err="1">
                  <a:solidFill>
                    <a:srgbClr val="0070C0"/>
                  </a:solidFill>
                  <a:latin typeface="Times New Roman" panose="02020603050405020304" pitchFamily="18" charset="0"/>
                  <a:cs typeface="Times New Roman" panose="02020603050405020304" pitchFamily="18" charset="0"/>
                </a:rPr>
                <a:t>chinh</a:t>
              </a:r>
              <a:r>
                <a:rPr lang="en-US" altLang="en-VN" sz="2400" b="1" dirty="0">
                  <a:solidFill>
                    <a:srgbClr val="0070C0"/>
                  </a:solidFill>
                  <a:latin typeface="Times New Roman" panose="02020603050405020304" pitchFamily="18" charset="0"/>
                  <a:cs typeface="Times New Roman" panose="02020603050405020304" pitchFamily="18" charset="0"/>
                </a:rPr>
                <a:t> </a:t>
              </a:r>
              <a:r>
                <a:rPr lang="en-US" altLang="en-VN" sz="2400" b="1" dirty="0" err="1">
                  <a:solidFill>
                    <a:srgbClr val="0070C0"/>
                  </a:solidFill>
                  <a:latin typeface="Times New Roman" panose="02020603050405020304" pitchFamily="18" charset="0"/>
                  <a:cs typeface="Times New Roman" panose="02020603050405020304" pitchFamily="18" charset="0"/>
                </a:rPr>
                <a:t>phục</a:t>
              </a:r>
              <a:r>
                <a:rPr lang="en-US" altLang="en-VN" sz="2400" b="1" dirty="0">
                  <a:solidFill>
                    <a:srgbClr val="0070C0"/>
                  </a:solidFill>
                  <a:latin typeface="Times New Roman" panose="02020603050405020304" pitchFamily="18" charset="0"/>
                  <a:cs typeface="Times New Roman" panose="02020603050405020304" pitchFamily="18" charset="0"/>
                </a:rPr>
                <a:t> </a:t>
              </a:r>
              <a:r>
                <a:rPr lang="en-US" altLang="en-VN" sz="2400" b="1" dirty="0" err="1">
                  <a:solidFill>
                    <a:srgbClr val="0070C0"/>
                  </a:solidFill>
                  <a:latin typeface="Times New Roman" panose="02020603050405020304" pitchFamily="18" charset="0"/>
                  <a:cs typeface="Times New Roman" panose="02020603050405020304" pitchFamily="18" charset="0"/>
                </a:rPr>
                <a:t>vũ</a:t>
              </a:r>
              <a:r>
                <a:rPr lang="en-US" altLang="en-VN" sz="2400" b="1" dirty="0">
                  <a:solidFill>
                    <a:srgbClr val="0070C0"/>
                  </a:solidFill>
                  <a:latin typeface="Times New Roman" panose="02020603050405020304" pitchFamily="18" charset="0"/>
                  <a:cs typeface="Times New Roman" panose="02020603050405020304" pitchFamily="18" charset="0"/>
                </a:rPr>
                <a:t> </a:t>
              </a:r>
              <a:r>
                <a:rPr lang="en-US" altLang="en-VN" sz="2400" b="1" dirty="0" err="1">
                  <a:solidFill>
                    <a:srgbClr val="0070C0"/>
                  </a:solidFill>
                  <a:latin typeface="Times New Roman" panose="02020603050405020304" pitchFamily="18" charset="0"/>
                  <a:cs typeface="Times New Roman" panose="02020603050405020304" pitchFamily="18" charset="0"/>
                </a:rPr>
                <a:t>trụ</a:t>
              </a:r>
              <a:r>
                <a:rPr lang="en-US" altLang="en-VN" sz="2400" b="1" dirty="0">
                  <a:solidFill>
                    <a:srgbClr val="0070C0"/>
                  </a:solidFill>
                  <a:latin typeface="Times New Roman" panose="02020603050405020304" pitchFamily="18" charset="0"/>
                  <a:cs typeface="Times New Roman" panose="02020603050405020304" pitchFamily="18" charset="0"/>
                </a:rPr>
                <a:t> </a:t>
              </a:r>
              <a:r>
                <a:rPr lang="en-US" altLang="en-VN" sz="2400" b="1" dirty="0" err="1">
                  <a:solidFill>
                    <a:srgbClr val="0070C0"/>
                  </a:solidFill>
                  <a:latin typeface="Times New Roman" panose="02020603050405020304" pitchFamily="18" charset="0"/>
                  <a:cs typeface="Times New Roman" panose="02020603050405020304" pitchFamily="18" charset="0"/>
                </a:rPr>
                <a:t>của</a:t>
              </a:r>
              <a:r>
                <a:rPr lang="en-US" altLang="en-VN" sz="2400" b="1" dirty="0">
                  <a:solidFill>
                    <a:srgbClr val="0070C0"/>
                  </a:solidFill>
                  <a:latin typeface="Times New Roman" panose="02020603050405020304" pitchFamily="18" charset="0"/>
                  <a:cs typeface="Times New Roman" panose="02020603050405020304" pitchFamily="18" charset="0"/>
                </a:rPr>
                <a:t> </a:t>
              </a:r>
              <a:r>
                <a:rPr lang="en-US" altLang="en-VN" sz="2400" b="1" dirty="0" err="1">
                  <a:solidFill>
                    <a:srgbClr val="0070C0"/>
                  </a:solidFill>
                  <a:latin typeface="Times New Roman" panose="02020603050405020304" pitchFamily="18" charset="0"/>
                  <a:cs typeface="Times New Roman" panose="02020603050405020304" pitchFamily="18" charset="0"/>
                </a:rPr>
                <a:t>thế</a:t>
              </a:r>
              <a:r>
                <a:rPr lang="en-US" altLang="en-VN" sz="2400" b="1" dirty="0">
                  <a:solidFill>
                    <a:srgbClr val="0070C0"/>
                  </a:solidFill>
                  <a:latin typeface="Times New Roman" panose="02020603050405020304" pitchFamily="18" charset="0"/>
                  <a:cs typeface="Times New Roman" panose="02020603050405020304" pitchFamily="18" charset="0"/>
                </a:rPr>
                <a:t> </a:t>
              </a:r>
              <a:r>
                <a:rPr lang="en-US" altLang="en-VN" sz="2400" b="1" dirty="0" err="1">
                  <a:solidFill>
                    <a:srgbClr val="0070C0"/>
                  </a:solidFill>
                  <a:latin typeface="Times New Roman" panose="02020603050405020304" pitchFamily="18" charset="0"/>
                  <a:cs typeface="Times New Roman" panose="02020603050405020304" pitchFamily="18" charset="0"/>
                </a:rPr>
                <a:t>giới</a:t>
              </a:r>
              <a:r>
                <a:rPr lang="en-US" altLang="en-VN" sz="2400" b="1" dirty="0">
                  <a:solidFill>
                    <a:srgbClr val="0070C0"/>
                  </a:solidFill>
                  <a:latin typeface="Times New Roman" panose="02020603050405020304" pitchFamily="18" charset="0"/>
                  <a:cs typeface="Times New Roman" panose="02020603050405020304" pitchFamily="18" charset="0"/>
                </a:rPr>
                <a:t> </a:t>
              </a:r>
            </a:p>
            <a:p>
              <a:pPr algn="just" eaLnBrk="0" hangingPunct="0"/>
              <a:r>
                <a:rPr lang="en-US" altLang="en-VN" sz="2400" b="1" dirty="0">
                  <a:solidFill>
                    <a:srgbClr val="0070C0"/>
                  </a:solidFill>
                  <a:latin typeface="Times New Roman" panose="02020603050405020304" pitchFamily="18" charset="0"/>
                  <a:cs typeface="Times New Roman" panose="02020603050405020304" pitchFamily="18" charset="0"/>
                </a:rPr>
                <a:t>- </a:t>
              </a:r>
              <a:r>
                <a:rPr lang="en-US" altLang="en-VN" sz="2400" b="1" dirty="0" err="1">
                  <a:solidFill>
                    <a:srgbClr val="0070C0"/>
                  </a:solidFill>
                  <a:latin typeface="Times New Roman" panose="02020603050405020304" pitchFamily="18" charset="0"/>
                  <a:cs typeface="Times New Roman" panose="02020603050405020304" pitchFamily="18" charset="0"/>
                </a:rPr>
                <a:t>Năm</a:t>
              </a:r>
              <a:r>
                <a:rPr lang="en-US" altLang="en-VN" sz="2400" b="1" dirty="0">
                  <a:solidFill>
                    <a:srgbClr val="0070C0"/>
                  </a:solidFill>
                  <a:latin typeface="Times New Roman" panose="02020603050405020304" pitchFamily="18" charset="0"/>
                  <a:cs typeface="Times New Roman" panose="02020603050405020304" pitchFamily="18" charset="0"/>
                </a:rPr>
                <a:t> 1961 con </a:t>
              </a:r>
              <a:r>
                <a:rPr lang="en-US" altLang="en-VN" sz="2400" b="1" dirty="0" err="1">
                  <a:solidFill>
                    <a:srgbClr val="0070C0"/>
                  </a:solidFill>
                  <a:latin typeface="Times New Roman" panose="02020603050405020304" pitchFamily="18" charset="0"/>
                  <a:cs typeface="Times New Roman" panose="02020603050405020304" pitchFamily="18" charset="0"/>
                </a:rPr>
                <a:t>tàu</a:t>
              </a:r>
              <a:r>
                <a:rPr lang="en-US" altLang="en-VN" sz="2400" b="1" dirty="0">
                  <a:solidFill>
                    <a:srgbClr val="0070C0"/>
                  </a:solidFill>
                  <a:latin typeface="Times New Roman" panose="02020603050405020304" pitchFamily="18" charset="0"/>
                  <a:cs typeface="Times New Roman" panose="02020603050405020304" pitchFamily="18" charset="0"/>
                </a:rPr>
                <a:t> </a:t>
              </a:r>
              <a:r>
                <a:rPr lang="en-US" altLang="en-VN" sz="2400" b="1" dirty="0" err="1">
                  <a:solidFill>
                    <a:srgbClr val="0070C0"/>
                  </a:solidFill>
                  <a:latin typeface="Times New Roman" panose="02020603050405020304" pitchFamily="18" charset="0"/>
                  <a:cs typeface="Times New Roman" panose="02020603050405020304" pitchFamily="18" charset="0"/>
                </a:rPr>
                <a:t>vũ</a:t>
              </a:r>
              <a:r>
                <a:rPr lang="en-US" altLang="en-VN" sz="2400" b="1" dirty="0">
                  <a:solidFill>
                    <a:srgbClr val="0070C0"/>
                  </a:solidFill>
                  <a:latin typeface="Times New Roman" panose="02020603050405020304" pitchFamily="18" charset="0"/>
                  <a:cs typeface="Times New Roman" panose="02020603050405020304" pitchFamily="18" charset="0"/>
                </a:rPr>
                <a:t> </a:t>
              </a:r>
              <a:r>
                <a:rPr lang="en-US" altLang="en-VN" sz="2400" b="1" dirty="0" err="1">
                  <a:solidFill>
                    <a:srgbClr val="0070C0"/>
                  </a:solidFill>
                  <a:latin typeface="Times New Roman" panose="02020603050405020304" pitchFamily="18" charset="0"/>
                  <a:cs typeface="Times New Roman" panose="02020603050405020304" pitchFamily="18" charset="0"/>
                </a:rPr>
                <a:t>trụ</a:t>
              </a:r>
              <a:r>
                <a:rPr lang="en-US" altLang="en-VN" sz="2400" b="1" dirty="0">
                  <a:solidFill>
                    <a:srgbClr val="0070C0"/>
                  </a:solidFill>
                  <a:latin typeface="Times New Roman" panose="02020603050405020304" pitchFamily="18" charset="0"/>
                  <a:cs typeface="Times New Roman" panose="02020603050405020304" pitchFamily="18" charset="0"/>
                </a:rPr>
                <a:t> </a:t>
              </a:r>
              <a:r>
                <a:rPr lang="en-US" altLang="en-VN" sz="2400" b="1" dirty="0" err="1">
                  <a:solidFill>
                    <a:srgbClr val="0070C0"/>
                  </a:solidFill>
                  <a:latin typeface="Times New Roman" panose="02020603050405020304" pitchFamily="18" charset="0"/>
                  <a:cs typeface="Times New Roman" panose="02020603050405020304" pitchFamily="18" charset="0"/>
                </a:rPr>
                <a:t>Phương</a:t>
              </a:r>
              <a:r>
                <a:rPr lang="en-US" altLang="en-VN" sz="2400" b="1" dirty="0">
                  <a:solidFill>
                    <a:srgbClr val="0070C0"/>
                  </a:solidFill>
                  <a:latin typeface="Times New Roman" panose="02020603050405020304" pitchFamily="18" charset="0"/>
                  <a:cs typeface="Times New Roman" panose="02020603050405020304" pitchFamily="18" charset="0"/>
                </a:rPr>
                <a:t> </a:t>
              </a:r>
              <a:r>
                <a:rPr lang="en-US" altLang="en-VN" sz="2400" b="1" dirty="0" err="1">
                  <a:solidFill>
                    <a:srgbClr val="0070C0"/>
                  </a:solidFill>
                  <a:latin typeface="Times New Roman" panose="02020603050405020304" pitchFamily="18" charset="0"/>
                  <a:cs typeface="Times New Roman" panose="02020603050405020304" pitchFamily="18" charset="0"/>
                </a:rPr>
                <a:t>Đông</a:t>
              </a:r>
              <a:r>
                <a:rPr lang="en-US" altLang="en-VN" sz="2400" b="1" dirty="0">
                  <a:solidFill>
                    <a:srgbClr val="0070C0"/>
                  </a:solidFill>
                  <a:latin typeface="Times New Roman" panose="02020603050405020304" pitchFamily="18" charset="0"/>
                  <a:cs typeface="Times New Roman" panose="02020603050405020304" pitchFamily="18" charset="0"/>
                </a:rPr>
                <a:t> bay </a:t>
              </a:r>
              <a:r>
                <a:rPr lang="en-US" altLang="en-VN" sz="2400" b="1" dirty="0" err="1">
                  <a:solidFill>
                    <a:srgbClr val="0070C0"/>
                  </a:solidFill>
                  <a:latin typeface="Times New Roman" panose="02020603050405020304" pitchFamily="18" charset="0"/>
                  <a:cs typeface="Times New Roman" panose="02020603050405020304" pitchFamily="18" charset="0"/>
                </a:rPr>
                <a:t>vào</a:t>
              </a:r>
              <a:r>
                <a:rPr lang="en-US" altLang="en-VN" sz="2400" b="1" dirty="0">
                  <a:solidFill>
                    <a:srgbClr val="0070C0"/>
                  </a:solidFill>
                  <a:latin typeface="Times New Roman" panose="02020603050405020304" pitchFamily="18" charset="0"/>
                  <a:cs typeface="Times New Roman" panose="02020603050405020304" pitchFamily="18" charset="0"/>
                </a:rPr>
                <a:t> </a:t>
              </a:r>
              <a:r>
                <a:rPr lang="en-US" altLang="en-VN" sz="2400" b="1" dirty="0" err="1">
                  <a:solidFill>
                    <a:srgbClr val="0070C0"/>
                  </a:solidFill>
                  <a:latin typeface="Times New Roman" panose="02020603050405020304" pitchFamily="18" charset="0"/>
                  <a:cs typeface="Times New Roman" panose="02020603050405020304" pitchFamily="18" charset="0"/>
                </a:rPr>
                <a:t>vũ</a:t>
              </a:r>
              <a:r>
                <a:rPr lang="en-US" altLang="en-VN" sz="2400" b="1" dirty="0">
                  <a:solidFill>
                    <a:srgbClr val="0070C0"/>
                  </a:solidFill>
                  <a:latin typeface="Times New Roman" panose="02020603050405020304" pitchFamily="18" charset="0"/>
                  <a:cs typeface="Times New Roman" panose="02020603050405020304" pitchFamily="18" charset="0"/>
                </a:rPr>
                <a:t> </a:t>
              </a:r>
              <a:r>
                <a:rPr lang="en-US" altLang="en-VN" sz="2400" b="1" dirty="0" err="1">
                  <a:solidFill>
                    <a:srgbClr val="0070C0"/>
                  </a:solidFill>
                  <a:latin typeface="Times New Roman" panose="02020603050405020304" pitchFamily="18" charset="0"/>
                  <a:cs typeface="Times New Roman" panose="02020603050405020304" pitchFamily="18" charset="0"/>
                </a:rPr>
                <a:t>trụ</a:t>
              </a:r>
              <a:r>
                <a:rPr lang="en-US" altLang="en-VN" sz="2400" b="1" dirty="0">
                  <a:solidFill>
                    <a:srgbClr val="0070C0"/>
                  </a:solidFill>
                  <a:latin typeface="Times New Roman" panose="02020603050405020304" pitchFamily="18" charset="0"/>
                  <a:cs typeface="Times New Roman" panose="02020603050405020304" pitchFamily="18" charset="0"/>
                </a:rPr>
                <a:t> .</a:t>
              </a:r>
            </a:p>
          </p:txBody>
        </p:sp>
        <p:sp>
          <p:nvSpPr>
            <p:cNvPr id="156" name="Google Shape;156;p17"/>
            <p:cNvSpPr/>
            <p:nvPr/>
          </p:nvSpPr>
          <p:spPr>
            <a:xfrm>
              <a:off x="49190" y="1696708"/>
              <a:ext cx="680700" cy="6807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chemeClr val="tx1">
                      <a:lumMod val="95000"/>
                      <a:lumOff val="5000"/>
                    </a:schemeClr>
                  </a:solidFill>
                  <a:latin typeface="Times New Roman" panose="02020603050405020304" pitchFamily="18" charset="0"/>
                  <a:ea typeface="Fira Sans Extra Condensed"/>
                  <a:cs typeface="Times New Roman" panose="02020603050405020304" pitchFamily="18" charset="0"/>
                  <a:sym typeface="Fira Sans Extra Condensed"/>
                </a:rPr>
                <a:t>02</a:t>
              </a:r>
              <a:endParaRPr sz="2000" b="1">
                <a:solidFill>
                  <a:schemeClr val="tx1">
                    <a:lumMod val="95000"/>
                    <a:lumOff val="5000"/>
                  </a:schemeClr>
                </a:solidFill>
                <a:latin typeface="Times New Roman" panose="02020603050405020304" pitchFamily="18" charset="0"/>
                <a:ea typeface="Fira Sans Extra Condensed"/>
                <a:cs typeface="Times New Roman" panose="02020603050405020304" pitchFamily="18" charset="0"/>
                <a:sym typeface="Fira Sans Extra Condensed"/>
              </a:endParaRPr>
            </a:p>
          </p:txBody>
        </p:sp>
      </p:grpSp>
      <p:sp>
        <p:nvSpPr>
          <p:cNvPr id="6" name="Rectangle 5">
            <a:extLst>
              <a:ext uri="{FF2B5EF4-FFF2-40B4-BE49-F238E27FC236}">
                <a16:creationId xmlns:a16="http://schemas.microsoft.com/office/drawing/2014/main" id="{D1013AE7-6605-4DE2-C24E-A2D792C1E385}"/>
              </a:ext>
            </a:extLst>
          </p:cNvPr>
          <p:cNvSpPr/>
          <p:nvPr/>
        </p:nvSpPr>
        <p:spPr>
          <a:xfrm>
            <a:off x="2068554" y="0"/>
            <a:ext cx="4410182" cy="923330"/>
          </a:xfrm>
          <a:prstGeom prst="rect">
            <a:avLst/>
          </a:prstGeom>
          <a:noFill/>
        </p:spPr>
        <p:txBody>
          <a:bodyPr wrap="none" lIns="91440" tIns="45720" rIns="91440" bIns="45720">
            <a:spAutoFit/>
          </a:bodyPr>
          <a:lstStyle/>
          <a:p>
            <a:pPr algn="ctr"/>
            <a:r>
              <a:rPr lang="en-US" sz="5400" b="1" cap="none" spc="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THÀNH TỰU</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145"/>
                                        </p:tgtEl>
                                        <p:attrNameLst>
                                          <p:attrName>style.visibility</p:attrName>
                                        </p:attrNameLst>
                                      </p:cBhvr>
                                      <p:to>
                                        <p:strVal val="visible"/>
                                      </p:to>
                                    </p:set>
                                    <p:animEffect transition="in" filter="fade">
                                      <p:cBhvr>
                                        <p:cTn id="7" dur="800" decel="100000"/>
                                        <p:tgtEl>
                                          <p:spTgt spid="145"/>
                                        </p:tgtEl>
                                      </p:cBhvr>
                                    </p:animEffect>
                                    <p:anim calcmode="lin" valueType="num">
                                      <p:cBhvr>
                                        <p:cTn id="8" dur="800" decel="100000" fill="hold"/>
                                        <p:tgtEl>
                                          <p:spTgt spid="145"/>
                                        </p:tgtEl>
                                        <p:attrNameLst>
                                          <p:attrName>style.rotation</p:attrName>
                                        </p:attrNameLst>
                                      </p:cBhvr>
                                      <p:tavLst>
                                        <p:tav tm="0">
                                          <p:val>
                                            <p:fltVal val="-90"/>
                                          </p:val>
                                        </p:tav>
                                        <p:tav tm="100000">
                                          <p:val>
                                            <p:fltVal val="0"/>
                                          </p:val>
                                        </p:tav>
                                      </p:tavLst>
                                    </p:anim>
                                    <p:anim calcmode="lin" valueType="num">
                                      <p:cBhvr>
                                        <p:cTn id="9" dur="800" decel="100000" fill="hold"/>
                                        <p:tgtEl>
                                          <p:spTgt spid="145"/>
                                        </p:tgtEl>
                                        <p:attrNameLst>
                                          <p:attrName>ppt_x</p:attrName>
                                        </p:attrNameLst>
                                      </p:cBhvr>
                                      <p:tavLst>
                                        <p:tav tm="0">
                                          <p:val>
                                            <p:strVal val="#ppt_x+0.4"/>
                                          </p:val>
                                        </p:tav>
                                        <p:tav tm="100000">
                                          <p:val>
                                            <p:strVal val="#ppt_x-0.05"/>
                                          </p:val>
                                        </p:tav>
                                      </p:tavLst>
                                    </p:anim>
                                    <p:anim calcmode="lin" valueType="num">
                                      <p:cBhvr>
                                        <p:cTn id="10" dur="800" decel="100000" fill="hold"/>
                                        <p:tgtEl>
                                          <p:spTgt spid="14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4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45"/>
                                        </p:tgtEl>
                                        <p:attrNameLst>
                                          <p:attrName>ppt_y</p:attrName>
                                        </p:attrNameLst>
                                      </p:cBhvr>
                                      <p:tavLst>
                                        <p:tav tm="0">
                                          <p:val>
                                            <p:strVal val="#ppt_y+0.1"/>
                                          </p:val>
                                        </p:tav>
                                        <p:tav tm="100000">
                                          <p:val>
                                            <p:strVal val="#ppt_y"/>
                                          </p:val>
                                        </p:tav>
                                      </p:tavLst>
                                    </p:anim>
                                  </p:childTnLst>
                                </p:cTn>
                              </p:par>
                              <p:par>
                                <p:cTn id="13" presetID="3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800" decel="100000"/>
                                        <p:tgtEl>
                                          <p:spTgt spid="7"/>
                                        </p:tgtEl>
                                      </p:cBhvr>
                                    </p:animEffect>
                                    <p:anim calcmode="lin" valueType="num">
                                      <p:cBhvr>
                                        <p:cTn id="16" dur="800" decel="100000" fill="hold"/>
                                        <p:tgtEl>
                                          <p:spTgt spid="7"/>
                                        </p:tgtEl>
                                        <p:attrNameLst>
                                          <p:attrName>style.rotation</p:attrName>
                                        </p:attrNameLst>
                                      </p:cBhvr>
                                      <p:tavLst>
                                        <p:tav tm="0">
                                          <p:val>
                                            <p:fltVal val="-90"/>
                                          </p:val>
                                        </p:tav>
                                        <p:tav tm="100000">
                                          <p:val>
                                            <p:fltVal val="0"/>
                                          </p:val>
                                        </p:tav>
                                      </p:tavLst>
                                    </p:anim>
                                    <p:anim calcmode="lin" valueType="num">
                                      <p:cBhvr>
                                        <p:cTn id="17" dur="800" decel="100000" fill="hold"/>
                                        <p:tgtEl>
                                          <p:spTgt spid="7"/>
                                        </p:tgtEl>
                                        <p:attrNameLst>
                                          <p:attrName>ppt_x</p:attrName>
                                        </p:attrNameLst>
                                      </p:cBhvr>
                                      <p:tavLst>
                                        <p:tav tm="0">
                                          <p:val>
                                            <p:strVal val="#ppt_x+0.4"/>
                                          </p:val>
                                        </p:tav>
                                        <p:tav tm="100000">
                                          <p:val>
                                            <p:strVal val="#ppt_x-0.05"/>
                                          </p:val>
                                        </p:tav>
                                      </p:tavLst>
                                    </p:anim>
                                    <p:anim calcmode="lin" valueType="num">
                                      <p:cBhvr>
                                        <p:cTn id="18" dur="800" decel="100000" fill="hold"/>
                                        <p:tgtEl>
                                          <p:spTgt spid="7"/>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0" presetClass="entr" presetSubtype="0" fill="hold" nodeType="clickEffect">
                                  <p:stCondLst>
                                    <p:cond delay="0"/>
                                  </p:stCondLst>
                                  <p:childTnLst>
                                    <p:set>
                                      <p:cBhvr>
                                        <p:cTn id="24" dur="1" fill="hold">
                                          <p:stCondLst>
                                            <p:cond delay="0"/>
                                          </p:stCondLst>
                                        </p:cTn>
                                        <p:tgtEl>
                                          <p:spTgt spid="152"/>
                                        </p:tgtEl>
                                        <p:attrNameLst>
                                          <p:attrName>style.visibility</p:attrName>
                                        </p:attrNameLst>
                                      </p:cBhvr>
                                      <p:to>
                                        <p:strVal val="visible"/>
                                      </p:to>
                                    </p:set>
                                    <p:animEffect transition="in" filter="fade">
                                      <p:cBhvr>
                                        <p:cTn id="25" dur="800" decel="100000"/>
                                        <p:tgtEl>
                                          <p:spTgt spid="152"/>
                                        </p:tgtEl>
                                      </p:cBhvr>
                                    </p:animEffect>
                                    <p:anim calcmode="lin" valueType="num">
                                      <p:cBhvr>
                                        <p:cTn id="26" dur="800" decel="100000" fill="hold"/>
                                        <p:tgtEl>
                                          <p:spTgt spid="152"/>
                                        </p:tgtEl>
                                        <p:attrNameLst>
                                          <p:attrName>style.rotation</p:attrName>
                                        </p:attrNameLst>
                                      </p:cBhvr>
                                      <p:tavLst>
                                        <p:tav tm="0">
                                          <p:val>
                                            <p:fltVal val="-90"/>
                                          </p:val>
                                        </p:tav>
                                        <p:tav tm="100000">
                                          <p:val>
                                            <p:fltVal val="0"/>
                                          </p:val>
                                        </p:tav>
                                      </p:tavLst>
                                    </p:anim>
                                    <p:anim calcmode="lin" valueType="num">
                                      <p:cBhvr>
                                        <p:cTn id="27" dur="800" decel="100000" fill="hold"/>
                                        <p:tgtEl>
                                          <p:spTgt spid="152"/>
                                        </p:tgtEl>
                                        <p:attrNameLst>
                                          <p:attrName>ppt_x</p:attrName>
                                        </p:attrNameLst>
                                      </p:cBhvr>
                                      <p:tavLst>
                                        <p:tav tm="0">
                                          <p:val>
                                            <p:strVal val="#ppt_x+0.4"/>
                                          </p:val>
                                        </p:tav>
                                        <p:tav tm="100000">
                                          <p:val>
                                            <p:strVal val="#ppt_x-0.05"/>
                                          </p:val>
                                        </p:tav>
                                      </p:tavLst>
                                    </p:anim>
                                    <p:anim calcmode="lin" valueType="num">
                                      <p:cBhvr>
                                        <p:cTn id="28" dur="800" decel="100000" fill="hold"/>
                                        <p:tgtEl>
                                          <p:spTgt spid="152"/>
                                        </p:tgtEl>
                                        <p:attrNameLst>
                                          <p:attrName>ppt_y</p:attrName>
                                        </p:attrNameLst>
                                      </p:cBhvr>
                                      <p:tavLst>
                                        <p:tav tm="0">
                                          <p:val>
                                            <p:strVal val="#ppt_y-0.4"/>
                                          </p:val>
                                        </p:tav>
                                        <p:tav tm="100000">
                                          <p:val>
                                            <p:strVal val="#ppt_y+0.1"/>
                                          </p:val>
                                        </p:tav>
                                      </p:tavLst>
                                    </p:anim>
                                    <p:anim calcmode="lin" valueType="num">
                                      <p:cBhvr>
                                        <p:cTn id="29" dur="200" accel="100000" fill="hold">
                                          <p:stCondLst>
                                            <p:cond delay="800"/>
                                          </p:stCondLst>
                                        </p:cTn>
                                        <p:tgtEl>
                                          <p:spTgt spid="152"/>
                                        </p:tgtEl>
                                        <p:attrNameLst>
                                          <p:attrName>ppt_x</p:attrName>
                                        </p:attrNameLst>
                                      </p:cBhvr>
                                      <p:tavLst>
                                        <p:tav tm="0">
                                          <p:val>
                                            <p:strVal val="#ppt_x-0.05"/>
                                          </p:val>
                                        </p:tav>
                                        <p:tav tm="100000">
                                          <p:val>
                                            <p:strVal val="#ppt_x"/>
                                          </p:val>
                                        </p:tav>
                                      </p:tavLst>
                                    </p:anim>
                                    <p:anim calcmode="lin" valueType="num">
                                      <p:cBhvr>
                                        <p:cTn id="30" dur="200" accel="100000" fill="hold">
                                          <p:stCondLst>
                                            <p:cond delay="800"/>
                                          </p:stCondLst>
                                        </p:cTn>
                                        <p:tgtEl>
                                          <p:spTgt spid="15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72000" cy="4242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4242968"/>
            <a:ext cx="9144000" cy="92333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buClrTx/>
              <a:defRPr/>
            </a:pPr>
            <a:r>
              <a:rPr lang="vi-VN" sz="27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rPr>
              <a:t>Nhà máy điện hạt nhân Obninsk là nhà máy điện hạt nhân đầu tiên trên thế giới</a:t>
            </a:r>
            <a:endParaRPr lang="en-US" sz="2700" dirty="0">
              <a:ln w="0"/>
              <a:solidFill>
                <a:prstClr val="black"/>
              </a:solidFill>
              <a:effectLst>
                <a:outerShdw blurRad="38100" dist="19050" dir="2700000" algn="tl" rotWithShape="0">
                  <a:prstClr val="black">
                    <a:alpha val="40000"/>
                  </a:prstClr>
                </a:outerShdw>
              </a:effectLst>
              <a:latin typeface="Calibri Light" panose="020F0302020204030204"/>
            </a:endParaRPr>
          </a:p>
        </p:txBody>
      </p:sp>
      <p:pic>
        <p:nvPicPr>
          <p:cNvPr id="13314" name="Picture 2" descr="Không có mô tả ảnh.">
            <a:extLst>
              <a:ext uri="{FF2B5EF4-FFF2-40B4-BE49-F238E27FC236}">
                <a16:creationId xmlns:a16="http://schemas.microsoft.com/office/drawing/2014/main" id="{9ABAC14C-90C3-275B-63F0-5D0B57B774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
            <a:ext cx="4572000" cy="4242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75363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3555"/>
                                        </p:tgtEl>
                                        <p:attrNameLst>
                                          <p:attrName>style.visibility</p:attrName>
                                        </p:attrNameLst>
                                      </p:cBhvr>
                                      <p:to>
                                        <p:strVal val="visible"/>
                                      </p:to>
                                    </p:set>
                                    <p:animEffect transition="in" filter="wipe(down)">
                                      <p:cBhvr>
                                        <p:cTn id="7" dur="580">
                                          <p:stCondLst>
                                            <p:cond delay="0"/>
                                          </p:stCondLst>
                                        </p:cTn>
                                        <p:tgtEl>
                                          <p:spTgt spid="23555"/>
                                        </p:tgtEl>
                                      </p:cBhvr>
                                    </p:animEffect>
                                    <p:anim calcmode="lin" valueType="num">
                                      <p:cBhvr>
                                        <p:cTn id="8" dur="1822" tmFilter="0,0; 0.14,0.36; 0.43,0.73; 0.71,0.91; 1.0,1.0">
                                          <p:stCondLst>
                                            <p:cond delay="0"/>
                                          </p:stCondLst>
                                        </p:cTn>
                                        <p:tgtEl>
                                          <p:spTgt spid="2355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355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355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355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3555"/>
                                        </p:tgtEl>
                                        <p:attrNameLst>
                                          <p:attrName>ppt_y</p:attrName>
                                        </p:attrNameLst>
                                      </p:cBhvr>
                                      <p:tavLst>
                                        <p:tav tm="0" fmla="#ppt_y-sin(pi*$)/81">
                                          <p:val>
                                            <p:fltVal val="0"/>
                                          </p:val>
                                        </p:tav>
                                        <p:tav tm="100000">
                                          <p:val>
                                            <p:fltVal val="1"/>
                                          </p:val>
                                        </p:tav>
                                      </p:tavLst>
                                    </p:anim>
                                    <p:animScale>
                                      <p:cBhvr>
                                        <p:cTn id="13" dur="26">
                                          <p:stCondLst>
                                            <p:cond delay="650"/>
                                          </p:stCondLst>
                                        </p:cTn>
                                        <p:tgtEl>
                                          <p:spTgt spid="23555"/>
                                        </p:tgtEl>
                                      </p:cBhvr>
                                      <p:to x="100000" y="60000"/>
                                    </p:animScale>
                                    <p:animScale>
                                      <p:cBhvr>
                                        <p:cTn id="14" dur="166" decel="50000">
                                          <p:stCondLst>
                                            <p:cond delay="676"/>
                                          </p:stCondLst>
                                        </p:cTn>
                                        <p:tgtEl>
                                          <p:spTgt spid="23555"/>
                                        </p:tgtEl>
                                      </p:cBhvr>
                                      <p:to x="100000" y="100000"/>
                                    </p:animScale>
                                    <p:animScale>
                                      <p:cBhvr>
                                        <p:cTn id="15" dur="26">
                                          <p:stCondLst>
                                            <p:cond delay="1312"/>
                                          </p:stCondLst>
                                        </p:cTn>
                                        <p:tgtEl>
                                          <p:spTgt spid="23555"/>
                                        </p:tgtEl>
                                      </p:cBhvr>
                                      <p:to x="100000" y="80000"/>
                                    </p:animScale>
                                    <p:animScale>
                                      <p:cBhvr>
                                        <p:cTn id="16" dur="166" decel="50000">
                                          <p:stCondLst>
                                            <p:cond delay="1338"/>
                                          </p:stCondLst>
                                        </p:cTn>
                                        <p:tgtEl>
                                          <p:spTgt spid="23555"/>
                                        </p:tgtEl>
                                      </p:cBhvr>
                                      <p:to x="100000" y="100000"/>
                                    </p:animScale>
                                    <p:animScale>
                                      <p:cBhvr>
                                        <p:cTn id="17" dur="26">
                                          <p:stCondLst>
                                            <p:cond delay="1642"/>
                                          </p:stCondLst>
                                        </p:cTn>
                                        <p:tgtEl>
                                          <p:spTgt spid="23555"/>
                                        </p:tgtEl>
                                      </p:cBhvr>
                                      <p:to x="100000" y="90000"/>
                                    </p:animScale>
                                    <p:animScale>
                                      <p:cBhvr>
                                        <p:cTn id="18" dur="166" decel="50000">
                                          <p:stCondLst>
                                            <p:cond delay="1668"/>
                                          </p:stCondLst>
                                        </p:cTn>
                                        <p:tgtEl>
                                          <p:spTgt spid="23555"/>
                                        </p:tgtEl>
                                      </p:cBhvr>
                                      <p:to x="100000" y="100000"/>
                                    </p:animScale>
                                    <p:animScale>
                                      <p:cBhvr>
                                        <p:cTn id="19" dur="26">
                                          <p:stCondLst>
                                            <p:cond delay="1808"/>
                                          </p:stCondLst>
                                        </p:cTn>
                                        <p:tgtEl>
                                          <p:spTgt spid="23555"/>
                                        </p:tgtEl>
                                      </p:cBhvr>
                                      <p:to x="100000" y="95000"/>
                                    </p:animScale>
                                    <p:animScale>
                                      <p:cBhvr>
                                        <p:cTn id="20" dur="166" decel="50000">
                                          <p:stCondLst>
                                            <p:cond delay="1834"/>
                                          </p:stCondLst>
                                        </p:cTn>
                                        <p:tgtEl>
                                          <p:spTgt spid="23555"/>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80">
                                          <p:stCondLst>
                                            <p:cond delay="0"/>
                                          </p:stCondLst>
                                        </p:cTn>
                                        <p:tgtEl>
                                          <p:spTgt spid="5"/>
                                        </p:tgtEl>
                                      </p:cBhvr>
                                    </p:animEffect>
                                    <p:anim calcmode="lin" valueType="num">
                                      <p:cBhvr>
                                        <p:cTn id="2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gtEl>
                                      </p:cBhvr>
                                      <p:to x="100000" y="60000"/>
                                    </p:animScale>
                                    <p:animScale>
                                      <p:cBhvr>
                                        <p:cTn id="30" dur="166" decel="50000">
                                          <p:stCondLst>
                                            <p:cond delay="676"/>
                                          </p:stCondLst>
                                        </p:cTn>
                                        <p:tgtEl>
                                          <p:spTgt spid="5"/>
                                        </p:tgtEl>
                                      </p:cBhvr>
                                      <p:to x="100000" y="100000"/>
                                    </p:animScale>
                                    <p:animScale>
                                      <p:cBhvr>
                                        <p:cTn id="31" dur="26">
                                          <p:stCondLst>
                                            <p:cond delay="1312"/>
                                          </p:stCondLst>
                                        </p:cTn>
                                        <p:tgtEl>
                                          <p:spTgt spid="5"/>
                                        </p:tgtEl>
                                      </p:cBhvr>
                                      <p:to x="100000" y="80000"/>
                                    </p:animScale>
                                    <p:animScale>
                                      <p:cBhvr>
                                        <p:cTn id="32" dur="166" decel="50000">
                                          <p:stCondLst>
                                            <p:cond delay="1338"/>
                                          </p:stCondLst>
                                        </p:cTn>
                                        <p:tgtEl>
                                          <p:spTgt spid="5"/>
                                        </p:tgtEl>
                                      </p:cBhvr>
                                      <p:to x="100000" y="100000"/>
                                    </p:animScale>
                                    <p:animScale>
                                      <p:cBhvr>
                                        <p:cTn id="33" dur="26">
                                          <p:stCondLst>
                                            <p:cond delay="1642"/>
                                          </p:stCondLst>
                                        </p:cTn>
                                        <p:tgtEl>
                                          <p:spTgt spid="5"/>
                                        </p:tgtEl>
                                      </p:cBhvr>
                                      <p:to x="100000" y="90000"/>
                                    </p:animScale>
                                    <p:animScale>
                                      <p:cBhvr>
                                        <p:cTn id="34" dur="166" decel="50000">
                                          <p:stCondLst>
                                            <p:cond delay="1668"/>
                                          </p:stCondLst>
                                        </p:cTn>
                                        <p:tgtEl>
                                          <p:spTgt spid="5"/>
                                        </p:tgtEl>
                                      </p:cBhvr>
                                      <p:to x="100000" y="100000"/>
                                    </p:animScale>
                                    <p:animScale>
                                      <p:cBhvr>
                                        <p:cTn id="35" dur="26">
                                          <p:stCondLst>
                                            <p:cond delay="1808"/>
                                          </p:stCondLst>
                                        </p:cTn>
                                        <p:tgtEl>
                                          <p:spTgt spid="5"/>
                                        </p:tgtEl>
                                      </p:cBhvr>
                                      <p:to x="100000" y="95000"/>
                                    </p:animScale>
                                    <p:animScale>
                                      <p:cBhvr>
                                        <p:cTn id="36" dur="166" decel="50000">
                                          <p:stCondLst>
                                            <p:cond delay="1834"/>
                                          </p:stCondLst>
                                        </p:cTn>
                                        <p:tgtEl>
                                          <p:spTgt spid="5"/>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13314"/>
                                        </p:tgtEl>
                                        <p:attrNameLst>
                                          <p:attrName>style.visibility</p:attrName>
                                        </p:attrNameLst>
                                      </p:cBhvr>
                                      <p:to>
                                        <p:strVal val="visible"/>
                                      </p:to>
                                    </p:set>
                                    <p:animEffect transition="in" filter="wipe(down)">
                                      <p:cBhvr>
                                        <p:cTn id="39" dur="580">
                                          <p:stCondLst>
                                            <p:cond delay="0"/>
                                          </p:stCondLst>
                                        </p:cTn>
                                        <p:tgtEl>
                                          <p:spTgt spid="13314"/>
                                        </p:tgtEl>
                                      </p:cBhvr>
                                    </p:animEffect>
                                    <p:anim calcmode="lin" valueType="num">
                                      <p:cBhvr>
                                        <p:cTn id="40" dur="1822" tmFilter="0,0; 0.14,0.36; 0.43,0.73; 0.71,0.91; 1.0,1.0">
                                          <p:stCondLst>
                                            <p:cond delay="0"/>
                                          </p:stCondLst>
                                        </p:cTn>
                                        <p:tgtEl>
                                          <p:spTgt spid="13314"/>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3314"/>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3314"/>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3314"/>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3314"/>
                                        </p:tgtEl>
                                        <p:attrNameLst>
                                          <p:attrName>ppt_y</p:attrName>
                                        </p:attrNameLst>
                                      </p:cBhvr>
                                      <p:tavLst>
                                        <p:tav tm="0" fmla="#ppt_y-sin(pi*$)/81">
                                          <p:val>
                                            <p:fltVal val="0"/>
                                          </p:val>
                                        </p:tav>
                                        <p:tav tm="100000">
                                          <p:val>
                                            <p:fltVal val="1"/>
                                          </p:val>
                                        </p:tav>
                                      </p:tavLst>
                                    </p:anim>
                                    <p:animScale>
                                      <p:cBhvr>
                                        <p:cTn id="45" dur="26">
                                          <p:stCondLst>
                                            <p:cond delay="650"/>
                                          </p:stCondLst>
                                        </p:cTn>
                                        <p:tgtEl>
                                          <p:spTgt spid="13314"/>
                                        </p:tgtEl>
                                      </p:cBhvr>
                                      <p:to x="100000" y="60000"/>
                                    </p:animScale>
                                    <p:animScale>
                                      <p:cBhvr>
                                        <p:cTn id="46" dur="166" decel="50000">
                                          <p:stCondLst>
                                            <p:cond delay="676"/>
                                          </p:stCondLst>
                                        </p:cTn>
                                        <p:tgtEl>
                                          <p:spTgt spid="13314"/>
                                        </p:tgtEl>
                                      </p:cBhvr>
                                      <p:to x="100000" y="100000"/>
                                    </p:animScale>
                                    <p:animScale>
                                      <p:cBhvr>
                                        <p:cTn id="47" dur="26">
                                          <p:stCondLst>
                                            <p:cond delay="1312"/>
                                          </p:stCondLst>
                                        </p:cTn>
                                        <p:tgtEl>
                                          <p:spTgt spid="13314"/>
                                        </p:tgtEl>
                                      </p:cBhvr>
                                      <p:to x="100000" y="80000"/>
                                    </p:animScale>
                                    <p:animScale>
                                      <p:cBhvr>
                                        <p:cTn id="48" dur="166" decel="50000">
                                          <p:stCondLst>
                                            <p:cond delay="1338"/>
                                          </p:stCondLst>
                                        </p:cTn>
                                        <p:tgtEl>
                                          <p:spTgt spid="13314"/>
                                        </p:tgtEl>
                                      </p:cBhvr>
                                      <p:to x="100000" y="100000"/>
                                    </p:animScale>
                                    <p:animScale>
                                      <p:cBhvr>
                                        <p:cTn id="49" dur="26">
                                          <p:stCondLst>
                                            <p:cond delay="1642"/>
                                          </p:stCondLst>
                                        </p:cTn>
                                        <p:tgtEl>
                                          <p:spTgt spid="13314"/>
                                        </p:tgtEl>
                                      </p:cBhvr>
                                      <p:to x="100000" y="90000"/>
                                    </p:animScale>
                                    <p:animScale>
                                      <p:cBhvr>
                                        <p:cTn id="50" dur="166" decel="50000">
                                          <p:stCondLst>
                                            <p:cond delay="1668"/>
                                          </p:stCondLst>
                                        </p:cTn>
                                        <p:tgtEl>
                                          <p:spTgt spid="13314"/>
                                        </p:tgtEl>
                                      </p:cBhvr>
                                      <p:to x="100000" y="100000"/>
                                    </p:animScale>
                                    <p:animScale>
                                      <p:cBhvr>
                                        <p:cTn id="51" dur="26">
                                          <p:stCondLst>
                                            <p:cond delay="1808"/>
                                          </p:stCondLst>
                                        </p:cTn>
                                        <p:tgtEl>
                                          <p:spTgt spid="13314"/>
                                        </p:tgtEl>
                                      </p:cBhvr>
                                      <p:to x="100000" y="95000"/>
                                    </p:animScale>
                                    <p:animScale>
                                      <p:cBhvr>
                                        <p:cTn id="52" dur="166" decel="50000">
                                          <p:stCondLst>
                                            <p:cond delay="1834"/>
                                          </p:stCondLst>
                                        </p:cTn>
                                        <p:tgtEl>
                                          <p:spTgt spid="133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img.khoahoc.tv/photos/Image/2007/10/04/sputnik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4572000" cy="239446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56311" y="4589228"/>
            <a:ext cx="8831376" cy="600164"/>
          </a:xfrm>
          <a:prstGeom prst="rect">
            <a:avLst/>
          </a:prstGeom>
        </p:spPr>
        <p:txBody>
          <a:bodyPr wrap="square">
            <a:spAutoFit/>
          </a:bodyPr>
          <a:lstStyle/>
          <a:p>
            <a:pPr algn="ctr" defTabSz="685800">
              <a:buClrTx/>
            </a:pPr>
            <a:r>
              <a:rPr lang="vi-VN" sz="1650" b="1" kern="1200" dirty="0">
                <a:solidFill>
                  <a:srgbClr val="002060"/>
                </a:solidFill>
                <a:latin typeface="Times New Roman" panose="02020603050405020304" pitchFamily="18" charset="0"/>
                <a:ea typeface="+mn-ea"/>
                <a:cs typeface="Times New Roman" panose="02020603050405020304" pitchFamily="18" charset="0"/>
              </a:rPr>
              <a:t>Sputnik</a:t>
            </a:r>
            <a:r>
              <a:rPr lang="en-US" sz="1650" b="1" kern="1200" dirty="0">
                <a:solidFill>
                  <a:srgbClr val="002060"/>
                </a:solidFill>
                <a:latin typeface="Times New Roman" panose="02020603050405020304" pitchFamily="18" charset="0"/>
                <a:ea typeface="+mn-ea"/>
                <a:cs typeface="Times New Roman" panose="02020603050405020304" pitchFamily="18" charset="0"/>
              </a:rPr>
              <a:t> 1</a:t>
            </a:r>
            <a:r>
              <a:rPr lang="vi-VN" sz="1650" b="1" kern="1200" dirty="0">
                <a:solidFill>
                  <a:srgbClr val="002060"/>
                </a:solidFill>
                <a:latin typeface="Times New Roman" panose="02020603050405020304" pitchFamily="18" charset="0"/>
                <a:ea typeface="+mn-ea"/>
                <a:cs typeface="Times New Roman" panose="02020603050405020304" pitchFamily="18" charset="0"/>
              </a:rPr>
              <a:t>, vệ tinh nhân tạo đầu tiên của loài người chỉ có kích cỡ bằng một quả bóng rổ, nặng khoảng 83,6kg, đã được người </a:t>
            </a:r>
            <a:r>
              <a:rPr lang="en-US" sz="1650" b="1" kern="1200" dirty="0" err="1">
                <a:solidFill>
                  <a:srgbClr val="002060"/>
                </a:solidFill>
                <a:latin typeface="Times New Roman" panose="02020603050405020304" pitchFamily="18" charset="0"/>
                <a:ea typeface="+mn-ea"/>
                <a:cs typeface="Times New Roman" panose="02020603050405020304" pitchFamily="18" charset="0"/>
              </a:rPr>
              <a:t>Liên</a:t>
            </a:r>
            <a:r>
              <a:rPr lang="en-US" sz="1650" b="1" kern="1200" dirty="0">
                <a:solidFill>
                  <a:srgbClr val="002060"/>
                </a:solidFill>
                <a:latin typeface="Times New Roman" panose="02020603050405020304" pitchFamily="18" charset="0"/>
                <a:ea typeface="+mn-ea"/>
                <a:cs typeface="Times New Roman" panose="02020603050405020304" pitchFamily="18" charset="0"/>
              </a:rPr>
              <a:t> </a:t>
            </a:r>
            <a:r>
              <a:rPr lang="en-US" sz="1650" b="1" kern="1200" dirty="0" err="1">
                <a:solidFill>
                  <a:srgbClr val="002060"/>
                </a:solidFill>
                <a:latin typeface="Times New Roman" panose="02020603050405020304" pitchFamily="18" charset="0"/>
                <a:ea typeface="+mn-ea"/>
                <a:cs typeface="Times New Roman" panose="02020603050405020304" pitchFamily="18" charset="0"/>
              </a:rPr>
              <a:t>Xô</a:t>
            </a:r>
            <a:r>
              <a:rPr lang="vi-VN" sz="1650" b="1" kern="1200" dirty="0">
                <a:solidFill>
                  <a:srgbClr val="002060"/>
                </a:solidFill>
                <a:latin typeface="Times New Roman" panose="02020603050405020304" pitchFamily="18" charset="0"/>
                <a:ea typeface="+mn-ea"/>
                <a:cs typeface="Times New Roman" panose="02020603050405020304" pitchFamily="18" charset="0"/>
              </a:rPr>
              <a:t> phóng lên quỹ đạo trái đất vào ngày 4/10/1957</a:t>
            </a:r>
            <a:endParaRPr lang="en-US" sz="1650" b="1" kern="1200" dirty="0">
              <a:solidFill>
                <a:srgbClr val="002060"/>
              </a:solidFill>
              <a:latin typeface="Times New Roman" panose="02020603050405020304" pitchFamily="18" charset="0"/>
              <a:ea typeface="+mn-ea"/>
              <a:cs typeface="Times New Roman" panose="02020603050405020304" pitchFamily="18" charset="0"/>
            </a:endParaRPr>
          </a:p>
        </p:txBody>
      </p:sp>
      <p:grpSp>
        <p:nvGrpSpPr>
          <p:cNvPr id="7" name="Group 6"/>
          <p:cNvGrpSpPr/>
          <p:nvPr/>
        </p:nvGrpSpPr>
        <p:grpSpPr>
          <a:xfrm>
            <a:off x="4572000" y="-1"/>
            <a:ext cx="4571999" cy="4334883"/>
            <a:chOff x="5354917" y="370557"/>
            <a:chExt cx="6095999" cy="5779844"/>
          </a:xfrm>
        </p:grpSpPr>
        <p:pic>
          <p:nvPicPr>
            <p:cNvPr id="4" name="Picture 3"/>
            <p:cNvPicPr>
              <a:picLocks noChangeAspect="1"/>
            </p:cNvPicPr>
            <p:nvPr/>
          </p:nvPicPr>
          <p:blipFill>
            <a:blip r:embed="rId3"/>
            <a:stretch>
              <a:fillRect/>
            </a:stretch>
          </p:blipFill>
          <p:spPr>
            <a:xfrm>
              <a:off x="5354917" y="370557"/>
              <a:ext cx="6095999" cy="4563839"/>
            </a:xfrm>
            <a:prstGeom prst="rect">
              <a:avLst/>
            </a:prstGeom>
          </p:spPr>
        </p:pic>
        <p:sp>
          <p:nvSpPr>
            <p:cNvPr id="5" name="TextBox 4"/>
            <p:cNvSpPr txBox="1"/>
            <p:nvPr/>
          </p:nvSpPr>
          <p:spPr>
            <a:xfrm>
              <a:off x="5650522" y="5103961"/>
              <a:ext cx="5800394" cy="1046440"/>
            </a:xfrm>
            <a:prstGeom prst="rect">
              <a:avLst/>
            </a:prstGeom>
            <a:noFill/>
          </p:spPr>
          <p:txBody>
            <a:bodyPr wrap="square" rtlCol="0">
              <a:spAutoFit/>
            </a:bodyPr>
            <a:lstStyle/>
            <a:p>
              <a:pPr algn="ctr" defTabSz="685800">
                <a:buClrTx/>
              </a:pPr>
              <a:r>
                <a:rPr lang="vi-VN" sz="1500" b="1" kern="1200" dirty="0">
                  <a:solidFill>
                    <a:prstClr val="black"/>
                  </a:solidFill>
                  <a:latin typeface="Times New Roman" panose="02020603050405020304" pitchFamily="18" charset="0"/>
                  <a:ea typeface="+mn-ea"/>
                  <a:cs typeface="Times New Roman" panose="02020603050405020304" pitchFamily="18" charset="0"/>
                </a:rPr>
                <a:t>Ngày 3/11/1957, tại sân bay vũ trụ Baikonur, Sputnik 2 được phóng lên quỹ đạo Trái Đất, mang theo Laika</a:t>
              </a:r>
              <a:r>
                <a:rPr lang="en-US" sz="1500" b="1" kern="1200" dirty="0">
                  <a:solidFill>
                    <a:prstClr val="black"/>
                  </a:solidFill>
                  <a:latin typeface="Times New Roman" panose="02020603050405020304" pitchFamily="18" charset="0"/>
                  <a:ea typeface="+mn-ea"/>
                  <a:cs typeface="Times New Roman" panose="02020603050405020304" pitchFamily="18" charset="0"/>
                </a:rPr>
                <a:t> </a:t>
              </a:r>
              <a:r>
                <a:rPr lang="vi-VN" sz="1500" kern="1200" dirty="0">
                  <a:solidFill>
                    <a:prstClr val="black"/>
                  </a:solidFill>
                  <a:latin typeface="Times New Roman" panose="02020603050405020304" pitchFamily="18" charset="0"/>
                  <a:ea typeface="+mn-ea"/>
                  <a:cs typeface="Times New Roman" panose="02020603050405020304" pitchFamily="18" charset="0"/>
                </a:rPr>
                <a:t>sinh vật sống đầu tiên được đưa vào vũ trụ </a:t>
              </a:r>
              <a:endParaRPr lang="en-US" sz="1500" kern="1200" dirty="0">
                <a:solidFill>
                  <a:prstClr val="black"/>
                </a:solidFill>
                <a:latin typeface="Times New Roman" panose="02020603050405020304" pitchFamily="18" charset="0"/>
                <a:ea typeface="+mn-ea"/>
                <a:cs typeface="Times New Roman" panose="02020603050405020304" pitchFamily="18" charset="0"/>
              </a:endParaRPr>
            </a:p>
          </p:txBody>
        </p:sp>
      </p:grpSp>
      <p:pic>
        <p:nvPicPr>
          <p:cNvPr id="6" name="Picture 5"/>
          <p:cNvPicPr>
            <a:picLocks noChangeAspect="1"/>
          </p:cNvPicPr>
          <p:nvPr/>
        </p:nvPicPr>
        <p:blipFill>
          <a:blip r:embed="rId4"/>
          <a:stretch>
            <a:fillRect/>
          </a:stretch>
        </p:blipFill>
        <p:spPr>
          <a:xfrm>
            <a:off x="0" y="2394459"/>
            <a:ext cx="4572000" cy="2067595"/>
          </a:xfrm>
          <a:prstGeom prst="rect">
            <a:avLst/>
          </a:prstGeom>
        </p:spPr>
      </p:pic>
    </p:spTree>
    <p:extLst>
      <p:ext uri="{BB962C8B-B14F-4D97-AF65-F5344CB8AC3E}">
        <p14:creationId xmlns:p14="http://schemas.microsoft.com/office/powerpoint/2010/main" val="14162254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circle(in)">
                                      <p:cBhvr>
                                        <p:cTn id="7" dur="2000"/>
                                        <p:tgtEl>
                                          <p:spTgt spid="5122"/>
                                        </p:tgtEl>
                                      </p:cBhvr>
                                    </p:animEffect>
                                  </p:childTnLst>
                                </p:cTn>
                              </p:par>
                              <p:par>
                                <p:cTn id="8" presetID="6"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par>
                                <p:cTn id="14" presetID="6" presetClass="entr" presetSubtype="16"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ircle(in)">
                                      <p:cBhvr>
                                        <p:cTn id="16"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cms.kienthuc.net.vn/static/images/contents/minhbich/20130614/140613_tg_22_yurigagari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4571999" cy="424702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stretch>
            <a:fillRect/>
          </a:stretch>
        </p:blipFill>
        <p:spPr>
          <a:xfrm>
            <a:off x="4572000" y="0"/>
            <a:ext cx="4572000" cy="4247026"/>
          </a:xfrm>
          <a:prstGeom prst="rect">
            <a:avLst/>
          </a:prstGeom>
        </p:spPr>
      </p:pic>
      <p:sp>
        <p:nvSpPr>
          <p:cNvPr id="3" name="Rectangle 2"/>
          <p:cNvSpPr/>
          <p:nvPr/>
        </p:nvSpPr>
        <p:spPr>
          <a:xfrm>
            <a:off x="-1" y="4247026"/>
            <a:ext cx="9144001" cy="923330"/>
          </a:xfrm>
          <a:prstGeom prst="rect">
            <a:avLst/>
          </a:prstGeom>
        </p:spPr>
        <p:txBody>
          <a:bodyPr wrap="square">
            <a:spAutoFit/>
          </a:bodyPr>
          <a:lstStyle/>
          <a:p>
            <a:pPr algn="ctr" defTabSz="685800">
              <a:buClrTx/>
            </a:pPr>
            <a:r>
              <a:rPr lang="vi-VN" sz="1800" kern="1200" dirty="0">
                <a:solidFill>
                  <a:srgbClr val="0000FF"/>
                </a:solidFill>
                <a:latin typeface="Times New Roman" panose="02020603050405020304" pitchFamily="18" charset="0"/>
                <a:ea typeface="+mn-ea"/>
                <a:cs typeface="+mn-cs"/>
              </a:rPr>
              <a:t>Ngày 12/4/1961: Nhà du hành người Nga Yuri Gagarin trở thành người đầu tiên bay vào vũ trụ. Phi thuyền Vostok 1 đã bay quay quanh Trái đất với vận tốc 27.400 km/h trong chuyến bay kéo dài 108 phút.</a:t>
            </a:r>
            <a:endParaRPr lang="en-US" sz="1800" kern="1200" dirty="0">
              <a:solidFill>
                <a:prstClr val="black"/>
              </a:solidFill>
              <a:latin typeface="Calibri Light" panose="020F0302020204030204"/>
              <a:ea typeface="+mn-ea"/>
              <a:cs typeface="+mn-cs"/>
            </a:endParaRPr>
          </a:p>
        </p:txBody>
      </p:sp>
    </p:spTree>
    <p:extLst>
      <p:ext uri="{BB962C8B-B14F-4D97-AF65-F5344CB8AC3E}">
        <p14:creationId xmlns:p14="http://schemas.microsoft.com/office/powerpoint/2010/main" val="18813156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checkerboard(across)">
                                      <p:cBhvr>
                                        <p:cTn id="7" dur="500"/>
                                        <p:tgtEl>
                                          <p:spTgt spid="9218"/>
                                        </p:tgtEl>
                                      </p:cBhvr>
                                    </p:animEffect>
                                  </p:childTnLst>
                                </p:cTn>
                              </p:par>
                              <p:par>
                                <p:cTn id="8" presetID="5"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heckerboard(across)">
                                      <p:cBhvr>
                                        <p:cTn id="10" dur="500"/>
                                        <p:tgtEl>
                                          <p:spTgt spid="2"/>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heckerboard(across)">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grpSp>
        <p:nvGrpSpPr>
          <p:cNvPr id="4" name="Group 3">
            <a:extLst>
              <a:ext uri="{FF2B5EF4-FFF2-40B4-BE49-F238E27FC236}">
                <a16:creationId xmlns:a16="http://schemas.microsoft.com/office/drawing/2014/main" id="{20BEDF58-A7A1-E63B-BEAC-B7FEFA9EBD58}"/>
              </a:ext>
            </a:extLst>
          </p:cNvPr>
          <p:cNvGrpSpPr/>
          <p:nvPr/>
        </p:nvGrpSpPr>
        <p:grpSpPr>
          <a:xfrm>
            <a:off x="0" y="0"/>
            <a:ext cx="9144000" cy="5014451"/>
            <a:chOff x="761995" y="1343649"/>
            <a:chExt cx="7620016" cy="3388424"/>
          </a:xfrm>
        </p:grpSpPr>
        <p:sp>
          <p:nvSpPr>
            <p:cNvPr id="229" name="Google Shape;229;p18"/>
            <p:cNvSpPr txBox="1"/>
            <p:nvPr/>
          </p:nvSpPr>
          <p:spPr>
            <a:xfrm>
              <a:off x="1271675" y="4102675"/>
              <a:ext cx="6600600" cy="4980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4000" b="1" dirty="0" err="1">
                  <a:solidFill>
                    <a:schemeClr val="lt1"/>
                  </a:solidFill>
                  <a:latin typeface="Fira Sans Extra Condensed"/>
                  <a:ea typeface="Fira Sans Extra Condensed"/>
                  <a:cs typeface="Fira Sans Extra Condensed"/>
                  <a:sym typeface="Fira Sans Extra Condensed"/>
                </a:rPr>
                <a:t>Đối</a:t>
              </a:r>
              <a:r>
                <a:rPr lang="en" sz="4000" b="1" dirty="0">
                  <a:solidFill>
                    <a:schemeClr val="lt1"/>
                  </a:solidFill>
                  <a:latin typeface="Fira Sans Extra Condensed"/>
                  <a:ea typeface="Fira Sans Extra Condensed"/>
                  <a:cs typeface="Fira Sans Extra Condensed"/>
                  <a:sym typeface="Fira Sans Extra Condensed"/>
                </a:rPr>
                <a:t> </a:t>
              </a:r>
              <a:r>
                <a:rPr lang="en" sz="4000" b="1" dirty="0" err="1">
                  <a:solidFill>
                    <a:schemeClr val="lt1"/>
                  </a:solidFill>
                  <a:latin typeface="Fira Sans Extra Condensed"/>
                  <a:ea typeface="Fira Sans Extra Condensed"/>
                  <a:cs typeface="Fira Sans Extra Condensed"/>
                  <a:sym typeface="Fira Sans Extra Condensed"/>
                </a:rPr>
                <a:t>ngoại</a:t>
              </a:r>
              <a:endParaRPr sz="4000" b="1" dirty="0">
                <a:solidFill>
                  <a:schemeClr val="lt1"/>
                </a:solidFill>
                <a:latin typeface="Fira Sans Extra Condensed"/>
                <a:ea typeface="Fira Sans Extra Condensed"/>
                <a:cs typeface="Fira Sans Extra Condensed"/>
                <a:sym typeface="Fira Sans Extra Condensed"/>
              </a:endParaRPr>
            </a:p>
          </p:txBody>
        </p:sp>
        <p:grpSp>
          <p:nvGrpSpPr>
            <p:cNvPr id="231" name="Google Shape;231;p18"/>
            <p:cNvGrpSpPr/>
            <p:nvPr/>
          </p:nvGrpSpPr>
          <p:grpSpPr>
            <a:xfrm>
              <a:off x="761995" y="2137968"/>
              <a:ext cx="1029495" cy="2594105"/>
              <a:chOff x="5122020" y="2137968"/>
              <a:chExt cx="1029495" cy="2594105"/>
            </a:xfrm>
          </p:grpSpPr>
          <p:sp>
            <p:nvSpPr>
              <p:cNvPr id="232" name="Google Shape;232;p18"/>
              <p:cNvSpPr/>
              <p:nvPr/>
            </p:nvSpPr>
            <p:spPr>
              <a:xfrm>
                <a:off x="5541842" y="2181821"/>
                <a:ext cx="116214" cy="1567390"/>
              </a:xfrm>
              <a:custGeom>
                <a:avLst/>
                <a:gdLst/>
                <a:ahLst/>
                <a:cxnLst/>
                <a:rect l="l" t="t" r="r" b="b"/>
                <a:pathLst>
                  <a:path w="7187" h="96932" extrusionOk="0">
                    <a:moveTo>
                      <a:pt x="801" y="0"/>
                    </a:moveTo>
                    <a:lnTo>
                      <a:pt x="710" y="12"/>
                    </a:lnTo>
                    <a:lnTo>
                      <a:pt x="630" y="23"/>
                    </a:lnTo>
                    <a:lnTo>
                      <a:pt x="550" y="46"/>
                    </a:lnTo>
                    <a:lnTo>
                      <a:pt x="481" y="69"/>
                    </a:lnTo>
                    <a:lnTo>
                      <a:pt x="401" y="103"/>
                    </a:lnTo>
                    <a:lnTo>
                      <a:pt x="332" y="161"/>
                    </a:lnTo>
                    <a:lnTo>
                      <a:pt x="263" y="218"/>
                    </a:lnTo>
                    <a:lnTo>
                      <a:pt x="195" y="275"/>
                    </a:lnTo>
                    <a:lnTo>
                      <a:pt x="149" y="332"/>
                    </a:lnTo>
                    <a:lnTo>
                      <a:pt x="103" y="401"/>
                    </a:lnTo>
                    <a:lnTo>
                      <a:pt x="69" y="481"/>
                    </a:lnTo>
                    <a:lnTo>
                      <a:pt x="35" y="550"/>
                    </a:lnTo>
                    <a:lnTo>
                      <a:pt x="12" y="630"/>
                    </a:lnTo>
                    <a:lnTo>
                      <a:pt x="0" y="710"/>
                    </a:lnTo>
                    <a:lnTo>
                      <a:pt x="0" y="790"/>
                    </a:lnTo>
                    <a:lnTo>
                      <a:pt x="0" y="950"/>
                    </a:lnTo>
                    <a:lnTo>
                      <a:pt x="35" y="1110"/>
                    </a:lnTo>
                    <a:lnTo>
                      <a:pt x="103" y="1271"/>
                    </a:lnTo>
                    <a:lnTo>
                      <a:pt x="550" y="2300"/>
                    </a:lnTo>
                    <a:lnTo>
                      <a:pt x="984" y="3342"/>
                    </a:lnTo>
                    <a:lnTo>
                      <a:pt x="1396" y="4383"/>
                    </a:lnTo>
                    <a:lnTo>
                      <a:pt x="1785" y="5436"/>
                    </a:lnTo>
                    <a:lnTo>
                      <a:pt x="2140" y="6500"/>
                    </a:lnTo>
                    <a:lnTo>
                      <a:pt x="2483" y="7564"/>
                    </a:lnTo>
                    <a:lnTo>
                      <a:pt x="2804" y="8628"/>
                    </a:lnTo>
                    <a:lnTo>
                      <a:pt x="3101" y="9704"/>
                    </a:lnTo>
                    <a:lnTo>
                      <a:pt x="3387" y="10791"/>
                    </a:lnTo>
                    <a:lnTo>
                      <a:pt x="3639" y="11866"/>
                    </a:lnTo>
                    <a:lnTo>
                      <a:pt x="3879" y="12965"/>
                    </a:lnTo>
                    <a:lnTo>
                      <a:pt x="4097" y="14052"/>
                    </a:lnTo>
                    <a:lnTo>
                      <a:pt x="4303" y="15151"/>
                    </a:lnTo>
                    <a:lnTo>
                      <a:pt x="4486" y="16260"/>
                    </a:lnTo>
                    <a:lnTo>
                      <a:pt x="4657" y="17359"/>
                    </a:lnTo>
                    <a:lnTo>
                      <a:pt x="4806" y="18469"/>
                    </a:lnTo>
                    <a:lnTo>
                      <a:pt x="4932" y="19579"/>
                    </a:lnTo>
                    <a:lnTo>
                      <a:pt x="5058" y="20700"/>
                    </a:lnTo>
                    <a:lnTo>
                      <a:pt x="5149" y="21810"/>
                    </a:lnTo>
                    <a:lnTo>
                      <a:pt x="5241" y="22932"/>
                    </a:lnTo>
                    <a:lnTo>
                      <a:pt x="5310" y="24053"/>
                    </a:lnTo>
                    <a:lnTo>
                      <a:pt x="5378" y="25163"/>
                    </a:lnTo>
                    <a:lnTo>
                      <a:pt x="5413" y="26284"/>
                    </a:lnTo>
                    <a:lnTo>
                      <a:pt x="5447" y="27406"/>
                    </a:lnTo>
                    <a:lnTo>
                      <a:pt x="5470" y="28527"/>
                    </a:lnTo>
                    <a:lnTo>
                      <a:pt x="5481" y="29648"/>
                    </a:lnTo>
                    <a:lnTo>
                      <a:pt x="5481" y="30770"/>
                    </a:lnTo>
                    <a:lnTo>
                      <a:pt x="5458" y="31891"/>
                    </a:lnTo>
                    <a:lnTo>
                      <a:pt x="5436" y="33013"/>
                    </a:lnTo>
                    <a:lnTo>
                      <a:pt x="5401" y="34134"/>
                    </a:lnTo>
                    <a:lnTo>
                      <a:pt x="5367" y="35244"/>
                    </a:lnTo>
                    <a:lnTo>
                      <a:pt x="5310" y="36354"/>
                    </a:lnTo>
                    <a:lnTo>
                      <a:pt x="5252" y="37555"/>
                    </a:lnTo>
                    <a:lnTo>
                      <a:pt x="5172" y="38745"/>
                    </a:lnTo>
                    <a:lnTo>
                      <a:pt x="5092" y="39935"/>
                    </a:lnTo>
                    <a:lnTo>
                      <a:pt x="5001" y="41125"/>
                    </a:lnTo>
                    <a:lnTo>
                      <a:pt x="4909" y="42315"/>
                    </a:lnTo>
                    <a:lnTo>
                      <a:pt x="4795" y="43506"/>
                    </a:lnTo>
                    <a:lnTo>
                      <a:pt x="4577" y="45886"/>
                    </a:lnTo>
                    <a:lnTo>
                      <a:pt x="4326" y="48266"/>
                    </a:lnTo>
                    <a:lnTo>
                      <a:pt x="4062" y="50646"/>
                    </a:lnTo>
                    <a:lnTo>
                      <a:pt x="3525" y="55394"/>
                    </a:lnTo>
                    <a:lnTo>
                      <a:pt x="2975" y="60143"/>
                    </a:lnTo>
                    <a:lnTo>
                      <a:pt x="2724" y="62523"/>
                    </a:lnTo>
                    <a:lnTo>
                      <a:pt x="2472" y="64903"/>
                    </a:lnTo>
                    <a:lnTo>
                      <a:pt x="2243" y="67283"/>
                    </a:lnTo>
                    <a:lnTo>
                      <a:pt x="2140" y="68473"/>
                    </a:lnTo>
                    <a:lnTo>
                      <a:pt x="2049" y="69663"/>
                    </a:lnTo>
                    <a:lnTo>
                      <a:pt x="1957" y="70854"/>
                    </a:lnTo>
                    <a:lnTo>
                      <a:pt x="1877" y="72044"/>
                    </a:lnTo>
                    <a:lnTo>
                      <a:pt x="1808" y="73234"/>
                    </a:lnTo>
                    <a:lnTo>
                      <a:pt x="1740" y="74435"/>
                    </a:lnTo>
                    <a:lnTo>
                      <a:pt x="1682" y="75808"/>
                    </a:lnTo>
                    <a:lnTo>
                      <a:pt x="1637" y="77181"/>
                    </a:lnTo>
                    <a:lnTo>
                      <a:pt x="1602" y="78554"/>
                    </a:lnTo>
                    <a:lnTo>
                      <a:pt x="1591" y="79928"/>
                    </a:lnTo>
                    <a:lnTo>
                      <a:pt x="1591" y="81301"/>
                    </a:lnTo>
                    <a:lnTo>
                      <a:pt x="1614" y="82674"/>
                    </a:lnTo>
                    <a:lnTo>
                      <a:pt x="1648" y="84047"/>
                    </a:lnTo>
                    <a:lnTo>
                      <a:pt x="1705" y="85409"/>
                    </a:lnTo>
                    <a:lnTo>
                      <a:pt x="1785" y="86782"/>
                    </a:lnTo>
                    <a:lnTo>
                      <a:pt x="1888" y="88155"/>
                    </a:lnTo>
                    <a:lnTo>
                      <a:pt x="2003" y="89517"/>
                    </a:lnTo>
                    <a:lnTo>
                      <a:pt x="2152" y="90890"/>
                    </a:lnTo>
                    <a:lnTo>
                      <a:pt x="2312" y="92251"/>
                    </a:lnTo>
                    <a:lnTo>
                      <a:pt x="2506" y="93602"/>
                    </a:lnTo>
                    <a:lnTo>
                      <a:pt x="2724" y="94963"/>
                    </a:lnTo>
                    <a:lnTo>
                      <a:pt x="2964" y="96314"/>
                    </a:lnTo>
                    <a:lnTo>
                      <a:pt x="2987" y="96417"/>
                    </a:lnTo>
                    <a:lnTo>
                      <a:pt x="3021" y="96497"/>
                    </a:lnTo>
                    <a:lnTo>
                      <a:pt x="3055" y="96577"/>
                    </a:lnTo>
                    <a:lnTo>
                      <a:pt x="3101" y="96657"/>
                    </a:lnTo>
                    <a:lnTo>
                      <a:pt x="3158" y="96714"/>
                    </a:lnTo>
                    <a:lnTo>
                      <a:pt x="3204" y="96771"/>
                    </a:lnTo>
                    <a:lnTo>
                      <a:pt x="3273" y="96817"/>
                    </a:lnTo>
                    <a:lnTo>
                      <a:pt x="3342" y="96851"/>
                    </a:lnTo>
                    <a:lnTo>
                      <a:pt x="3410" y="96886"/>
                    </a:lnTo>
                    <a:lnTo>
                      <a:pt x="3479" y="96909"/>
                    </a:lnTo>
                    <a:lnTo>
                      <a:pt x="3548" y="96920"/>
                    </a:lnTo>
                    <a:lnTo>
                      <a:pt x="3628" y="96931"/>
                    </a:lnTo>
                    <a:lnTo>
                      <a:pt x="3788" y="96931"/>
                    </a:lnTo>
                    <a:lnTo>
                      <a:pt x="3937" y="96897"/>
                    </a:lnTo>
                    <a:lnTo>
                      <a:pt x="4085" y="96840"/>
                    </a:lnTo>
                    <a:lnTo>
                      <a:pt x="4234" y="96760"/>
                    </a:lnTo>
                    <a:lnTo>
                      <a:pt x="4291" y="96714"/>
                    </a:lnTo>
                    <a:lnTo>
                      <a:pt x="4360" y="96668"/>
                    </a:lnTo>
                    <a:lnTo>
                      <a:pt x="4417" y="96600"/>
                    </a:lnTo>
                    <a:lnTo>
                      <a:pt x="4463" y="96542"/>
                    </a:lnTo>
                    <a:lnTo>
                      <a:pt x="4509" y="96474"/>
                    </a:lnTo>
                    <a:lnTo>
                      <a:pt x="4554" y="96394"/>
                    </a:lnTo>
                    <a:lnTo>
                      <a:pt x="4577" y="96325"/>
                    </a:lnTo>
                    <a:lnTo>
                      <a:pt x="4600" y="96233"/>
                    </a:lnTo>
                    <a:lnTo>
                      <a:pt x="4623" y="96153"/>
                    </a:lnTo>
                    <a:lnTo>
                      <a:pt x="4623" y="96062"/>
                    </a:lnTo>
                    <a:lnTo>
                      <a:pt x="4623" y="95959"/>
                    </a:lnTo>
                    <a:lnTo>
                      <a:pt x="4612" y="95867"/>
                    </a:lnTo>
                    <a:lnTo>
                      <a:pt x="4394" y="94643"/>
                    </a:lnTo>
                    <a:lnTo>
                      <a:pt x="4188" y="93430"/>
                    </a:lnTo>
                    <a:lnTo>
                      <a:pt x="4017" y="92206"/>
                    </a:lnTo>
                    <a:lnTo>
                      <a:pt x="3868" y="90993"/>
                    </a:lnTo>
                    <a:lnTo>
                      <a:pt x="3731" y="89768"/>
                    </a:lnTo>
                    <a:lnTo>
                      <a:pt x="3616" y="88544"/>
                    </a:lnTo>
                    <a:lnTo>
                      <a:pt x="3513" y="87308"/>
                    </a:lnTo>
                    <a:lnTo>
                      <a:pt x="3433" y="86084"/>
                    </a:lnTo>
                    <a:lnTo>
                      <a:pt x="3376" y="84859"/>
                    </a:lnTo>
                    <a:lnTo>
                      <a:pt x="3330" y="83635"/>
                    </a:lnTo>
                    <a:lnTo>
                      <a:pt x="3296" y="82399"/>
                    </a:lnTo>
                    <a:lnTo>
                      <a:pt x="3284" y="81175"/>
                    </a:lnTo>
                    <a:lnTo>
                      <a:pt x="3284" y="79939"/>
                    </a:lnTo>
                    <a:lnTo>
                      <a:pt x="3296" y="78715"/>
                    </a:lnTo>
                    <a:lnTo>
                      <a:pt x="3330" y="77479"/>
                    </a:lnTo>
                    <a:lnTo>
                      <a:pt x="3364" y="76243"/>
                    </a:lnTo>
                    <a:lnTo>
                      <a:pt x="3410" y="75019"/>
                    </a:lnTo>
                    <a:lnTo>
                      <a:pt x="3479" y="73783"/>
                    </a:lnTo>
                    <a:lnTo>
                      <a:pt x="3548" y="72559"/>
                    </a:lnTo>
                    <a:lnTo>
                      <a:pt x="3628" y="71323"/>
                    </a:lnTo>
                    <a:lnTo>
                      <a:pt x="3719" y="70098"/>
                    </a:lnTo>
                    <a:lnTo>
                      <a:pt x="3811" y="68863"/>
                    </a:lnTo>
                    <a:lnTo>
                      <a:pt x="3914" y="67638"/>
                    </a:lnTo>
                    <a:lnTo>
                      <a:pt x="4028" y="66402"/>
                    </a:lnTo>
                    <a:lnTo>
                      <a:pt x="4268" y="63954"/>
                    </a:lnTo>
                    <a:lnTo>
                      <a:pt x="4532" y="61505"/>
                    </a:lnTo>
                    <a:lnTo>
                      <a:pt x="4795" y="59056"/>
                    </a:lnTo>
                    <a:lnTo>
                      <a:pt x="5081" y="56619"/>
                    </a:lnTo>
                    <a:lnTo>
                      <a:pt x="5607" y="52042"/>
                    </a:lnTo>
                    <a:lnTo>
                      <a:pt x="5859" y="49753"/>
                    </a:lnTo>
                    <a:lnTo>
                      <a:pt x="6111" y="47453"/>
                    </a:lnTo>
                    <a:lnTo>
                      <a:pt x="6340" y="45165"/>
                    </a:lnTo>
                    <a:lnTo>
                      <a:pt x="6557" y="42865"/>
                    </a:lnTo>
                    <a:lnTo>
                      <a:pt x="6740" y="40565"/>
                    </a:lnTo>
                    <a:lnTo>
                      <a:pt x="6820" y="39409"/>
                    </a:lnTo>
                    <a:lnTo>
                      <a:pt x="6900" y="38265"/>
                    </a:lnTo>
                    <a:lnTo>
                      <a:pt x="6969" y="37109"/>
                    </a:lnTo>
                    <a:lnTo>
                      <a:pt x="7026" y="35965"/>
                    </a:lnTo>
                    <a:lnTo>
                      <a:pt x="7083" y="34809"/>
                    </a:lnTo>
                    <a:lnTo>
                      <a:pt x="7118" y="33665"/>
                    </a:lnTo>
                    <a:lnTo>
                      <a:pt x="7152" y="32509"/>
                    </a:lnTo>
                    <a:lnTo>
                      <a:pt x="7175" y="31365"/>
                    </a:lnTo>
                    <a:lnTo>
                      <a:pt x="7186" y="30209"/>
                    </a:lnTo>
                    <a:lnTo>
                      <a:pt x="7186" y="29053"/>
                    </a:lnTo>
                    <a:lnTo>
                      <a:pt x="7163" y="27909"/>
                    </a:lnTo>
                    <a:lnTo>
                      <a:pt x="7141" y="26753"/>
                    </a:lnTo>
                    <a:lnTo>
                      <a:pt x="7095" y="25609"/>
                    </a:lnTo>
                    <a:lnTo>
                      <a:pt x="7049" y="24453"/>
                    </a:lnTo>
                    <a:lnTo>
                      <a:pt x="6980" y="23309"/>
                    </a:lnTo>
                    <a:lnTo>
                      <a:pt x="6889" y="22153"/>
                    </a:lnTo>
                    <a:lnTo>
                      <a:pt x="6797" y="20998"/>
                    </a:lnTo>
                    <a:lnTo>
                      <a:pt x="6683" y="19853"/>
                    </a:lnTo>
                    <a:lnTo>
                      <a:pt x="6534" y="18595"/>
                    </a:lnTo>
                    <a:lnTo>
                      <a:pt x="6362" y="17348"/>
                    </a:lnTo>
                    <a:lnTo>
                      <a:pt x="6179" y="16100"/>
                    </a:lnTo>
                    <a:lnTo>
                      <a:pt x="5973" y="14853"/>
                    </a:lnTo>
                    <a:lnTo>
                      <a:pt x="5733" y="13606"/>
                    </a:lnTo>
                    <a:lnTo>
                      <a:pt x="5481" y="12381"/>
                    </a:lnTo>
                    <a:lnTo>
                      <a:pt x="5207" y="11146"/>
                    </a:lnTo>
                    <a:lnTo>
                      <a:pt x="4909" y="9921"/>
                    </a:lnTo>
                    <a:lnTo>
                      <a:pt x="4577" y="8708"/>
                    </a:lnTo>
                    <a:lnTo>
                      <a:pt x="4234" y="7495"/>
                    </a:lnTo>
                    <a:lnTo>
                      <a:pt x="3856" y="6294"/>
                    </a:lnTo>
                    <a:lnTo>
                      <a:pt x="3651" y="5699"/>
                    </a:lnTo>
                    <a:lnTo>
                      <a:pt x="3456" y="5104"/>
                    </a:lnTo>
                    <a:lnTo>
                      <a:pt x="3239" y="4509"/>
                    </a:lnTo>
                    <a:lnTo>
                      <a:pt x="3021" y="3914"/>
                    </a:lnTo>
                    <a:lnTo>
                      <a:pt x="2792" y="3330"/>
                    </a:lnTo>
                    <a:lnTo>
                      <a:pt x="2563" y="2735"/>
                    </a:lnTo>
                    <a:lnTo>
                      <a:pt x="2323" y="2152"/>
                    </a:lnTo>
                    <a:lnTo>
                      <a:pt x="2083" y="1568"/>
                    </a:lnTo>
                    <a:lnTo>
                      <a:pt x="1831" y="996"/>
                    </a:lnTo>
                    <a:lnTo>
                      <a:pt x="1568" y="412"/>
                    </a:lnTo>
                    <a:lnTo>
                      <a:pt x="1522" y="344"/>
                    </a:lnTo>
                    <a:lnTo>
                      <a:pt x="1476" y="275"/>
                    </a:lnTo>
                    <a:lnTo>
                      <a:pt x="1419" y="206"/>
                    </a:lnTo>
                    <a:lnTo>
                      <a:pt x="1362" y="161"/>
                    </a:lnTo>
                    <a:lnTo>
                      <a:pt x="1282" y="115"/>
                    </a:lnTo>
                    <a:lnTo>
                      <a:pt x="1213" y="80"/>
                    </a:lnTo>
                    <a:lnTo>
                      <a:pt x="1133" y="46"/>
                    </a:lnTo>
                    <a:lnTo>
                      <a:pt x="1053" y="23"/>
                    </a:lnTo>
                    <a:lnTo>
                      <a:pt x="973" y="12"/>
                    </a:lnTo>
                    <a:lnTo>
                      <a:pt x="88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8"/>
              <p:cNvSpPr/>
              <p:nvPr/>
            </p:nvSpPr>
            <p:spPr>
              <a:xfrm>
                <a:off x="5541842" y="2181821"/>
                <a:ext cx="116214" cy="1567390"/>
              </a:xfrm>
              <a:custGeom>
                <a:avLst/>
                <a:gdLst/>
                <a:ahLst/>
                <a:cxnLst/>
                <a:rect l="l" t="t" r="r" b="b"/>
                <a:pathLst>
                  <a:path w="7187" h="96932" fill="none" extrusionOk="0">
                    <a:moveTo>
                      <a:pt x="4612" y="95867"/>
                    </a:moveTo>
                    <a:lnTo>
                      <a:pt x="4612" y="95867"/>
                    </a:lnTo>
                    <a:lnTo>
                      <a:pt x="4394" y="94643"/>
                    </a:lnTo>
                    <a:lnTo>
                      <a:pt x="4188" y="93430"/>
                    </a:lnTo>
                    <a:lnTo>
                      <a:pt x="4017" y="92206"/>
                    </a:lnTo>
                    <a:lnTo>
                      <a:pt x="3868" y="90993"/>
                    </a:lnTo>
                    <a:lnTo>
                      <a:pt x="3731" y="89768"/>
                    </a:lnTo>
                    <a:lnTo>
                      <a:pt x="3616" y="88544"/>
                    </a:lnTo>
                    <a:lnTo>
                      <a:pt x="3513" y="87308"/>
                    </a:lnTo>
                    <a:lnTo>
                      <a:pt x="3433" y="86084"/>
                    </a:lnTo>
                    <a:lnTo>
                      <a:pt x="3376" y="84859"/>
                    </a:lnTo>
                    <a:lnTo>
                      <a:pt x="3330" y="83635"/>
                    </a:lnTo>
                    <a:lnTo>
                      <a:pt x="3296" y="82399"/>
                    </a:lnTo>
                    <a:lnTo>
                      <a:pt x="3284" y="81175"/>
                    </a:lnTo>
                    <a:lnTo>
                      <a:pt x="3284" y="79939"/>
                    </a:lnTo>
                    <a:lnTo>
                      <a:pt x="3296" y="78715"/>
                    </a:lnTo>
                    <a:lnTo>
                      <a:pt x="3330" y="77479"/>
                    </a:lnTo>
                    <a:lnTo>
                      <a:pt x="3364" y="76243"/>
                    </a:lnTo>
                    <a:lnTo>
                      <a:pt x="3410" y="75019"/>
                    </a:lnTo>
                    <a:lnTo>
                      <a:pt x="3479" y="73783"/>
                    </a:lnTo>
                    <a:lnTo>
                      <a:pt x="3548" y="72559"/>
                    </a:lnTo>
                    <a:lnTo>
                      <a:pt x="3628" y="71323"/>
                    </a:lnTo>
                    <a:lnTo>
                      <a:pt x="3719" y="70098"/>
                    </a:lnTo>
                    <a:lnTo>
                      <a:pt x="3811" y="68863"/>
                    </a:lnTo>
                    <a:lnTo>
                      <a:pt x="3914" y="67638"/>
                    </a:lnTo>
                    <a:lnTo>
                      <a:pt x="4028" y="66402"/>
                    </a:lnTo>
                    <a:lnTo>
                      <a:pt x="4268" y="63954"/>
                    </a:lnTo>
                    <a:lnTo>
                      <a:pt x="4532" y="61505"/>
                    </a:lnTo>
                    <a:lnTo>
                      <a:pt x="4795" y="59056"/>
                    </a:lnTo>
                    <a:lnTo>
                      <a:pt x="5081" y="56619"/>
                    </a:lnTo>
                    <a:lnTo>
                      <a:pt x="5081" y="56619"/>
                    </a:lnTo>
                    <a:lnTo>
                      <a:pt x="5607" y="52042"/>
                    </a:lnTo>
                    <a:lnTo>
                      <a:pt x="5859" y="49753"/>
                    </a:lnTo>
                    <a:lnTo>
                      <a:pt x="6111" y="47453"/>
                    </a:lnTo>
                    <a:lnTo>
                      <a:pt x="6340" y="45165"/>
                    </a:lnTo>
                    <a:lnTo>
                      <a:pt x="6557" y="42865"/>
                    </a:lnTo>
                    <a:lnTo>
                      <a:pt x="6740" y="40565"/>
                    </a:lnTo>
                    <a:lnTo>
                      <a:pt x="6820" y="39409"/>
                    </a:lnTo>
                    <a:lnTo>
                      <a:pt x="6900" y="38265"/>
                    </a:lnTo>
                    <a:lnTo>
                      <a:pt x="6969" y="37109"/>
                    </a:lnTo>
                    <a:lnTo>
                      <a:pt x="7026" y="35965"/>
                    </a:lnTo>
                    <a:lnTo>
                      <a:pt x="7083" y="34809"/>
                    </a:lnTo>
                    <a:lnTo>
                      <a:pt x="7118" y="33665"/>
                    </a:lnTo>
                    <a:lnTo>
                      <a:pt x="7152" y="32509"/>
                    </a:lnTo>
                    <a:lnTo>
                      <a:pt x="7175" y="31365"/>
                    </a:lnTo>
                    <a:lnTo>
                      <a:pt x="7186" y="30209"/>
                    </a:lnTo>
                    <a:lnTo>
                      <a:pt x="7186" y="29053"/>
                    </a:lnTo>
                    <a:lnTo>
                      <a:pt x="7163" y="27909"/>
                    </a:lnTo>
                    <a:lnTo>
                      <a:pt x="7141" y="26753"/>
                    </a:lnTo>
                    <a:lnTo>
                      <a:pt x="7095" y="25609"/>
                    </a:lnTo>
                    <a:lnTo>
                      <a:pt x="7049" y="24453"/>
                    </a:lnTo>
                    <a:lnTo>
                      <a:pt x="6980" y="23309"/>
                    </a:lnTo>
                    <a:lnTo>
                      <a:pt x="6889" y="22153"/>
                    </a:lnTo>
                    <a:lnTo>
                      <a:pt x="6797" y="20998"/>
                    </a:lnTo>
                    <a:lnTo>
                      <a:pt x="6683" y="19853"/>
                    </a:lnTo>
                    <a:lnTo>
                      <a:pt x="6683" y="19853"/>
                    </a:lnTo>
                    <a:lnTo>
                      <a:pt x="6534" y="18595"/>
                    </a:lnTo>
                    <a:lnTo>
                      <a:pt x="6362" y="17348"/>
                    </a:lnTo>
                    <a:lnTo>
                      <a:pt x="6179" y="16100"/>
                    </a:lnTo>
                    <a:lnTo>
                      <a:pt x="5973" y="14853"/>
                    </a:lnTo>
                    <a:lnTo>
                      <a:pt x="5733" y="13606"/>
                    </a:lnTo>
                    <a:lnTo>
                      <a:pt x="5481" y="12381"/>
                    </a:lnTo>
                    <a:lnTo>
                      <a:pt x="5207" y="11146"/>
                    </a:lnTo>
                    <a:lnTo>
                      <a:pt x="4909" y="9921"/>
                    </a:lnTo>
                    <a:lnTo>
                      <a:pt x="4577" y="8708"/>
                    </a:lnTo>
                    <a:lnTo>
                      <a:pt x="4234" y="7495"/>
                    </a:lnTo>
                    <a:lnTo>
                      <a:pt x="3856" y="6294"/>
                    </a:lnTo>
                    <a:lnTo>
                      <a:pt x="3651" y="5699"/>
                    </a:lnTo>
                    <a:lnTo>
                      <a:pt x="3456" y="5104"/>
                    </a:lnTo>
                    <a:lnTo>
                      <a:pt x="3239" y="4509"/>
                    </a:lnTo>
                    <a:lnTo>
                      <a:pt x="3021" y="3914"/>
                    </a:lnTo>
                    <a:lnTo>
                      <a:pt x="2792" y="3330"/>
                    </a:lnTo>
                    <a:lnTo>
                      <a:pt x="2563" y="2735"/>
                    </a:lnTo>
                    <a:lnTo>
                      <a:pt x="2323" y="2152"/>
                    </a:lnTo>
                    <a:lnTo>
                      <a:pt x="2083" y="1568"/>
                    </a:lnTo>
                    <a:lnTo>
                      <a:pt x="1831" y="996"/>
                    </a:lnTo>
                    <a:lnTo>
                      <a:pt x="1568" y="412"/>
                    </a:lnTo>
                    <a:lnTo>
                      <a:pt x="1568" y="412"/>
                    </a:lnTo>
                    <a:lnTo>
                      <a:pt x="1522" y="344"/>
                    </a:lnTo>
                    <a:lnTo>
                      <a:pt x="1476" y="275"/>
                    </a:lnTo>
                    <a:lnTo>
                      <a:pt x="1419" y="206"/>
                    </a:lnTo>
                    <a:lnTo>
                      <a:pt x="1362" y="161"/>
                    </a:lnTo>
                    <a:lnTo>
                      <a:pt x="1282" y="115"/>
                    </a:lnTo>
                    <a:lnTo>
                      <a:pt x="1213" y="80"/>
                    </a:lnTo>
                    <a:lnTo>
                      <a:pt x="1133" y="46"/>
                    </a:lnTo>
                    <a:lnTo>
                      <a:pt x="1053" y="23"/>
                    </a:lnTo>
                    <a:lnTo>
                      <a:pt x="973" y="12"/>
                    </a:lnTo>
                    <a:lnTo>
                      <a:pt x="881" y="0"/>
                    </a:lnTo>
                    <a:lnTo>
                      <a:pt x="801" y="0"/>
                    </a:lnTo>
                    <a:lnTo>
                      <a:pt x="710" y="12"/>
                    </a:lnTo>
                    <a:lnTo>
                      <a:pt x="630" y="23"/>
                    </a:lnTo>
                    <a:lnTo>
                      <a:pt x="550" y="46"/>
                    </a:lnTo>
                    <a:lnTo>
                      <a:pt x="481" y="69"/>
                    </a:lnTo>
                    <a:lnTo>
                      <a:pt x="401" y="103"/>
                    </a:lnTo>
                    <a:lnTo>
                      <a:pt x="401" y="103"/>
                    </a:lnTo>
                    <a:lnTo>
                      <a:pt x="332" y="161"/>
                    </a:lnTo>
                    <a:lnTo>
                      <a:pt x="263" y="218"/>
                    </a:lnTo>
                    <a:lnTo>
                      <a:pt x="195" y="275"/>
                    </a:lnTo>
                    <a:lnTo>
                      <a:pt x="149" y="332"/>
                    </a:lnTo>
                    <a:lnTo>
                      <a:pt x="103" y="401"/>
                    </a:lnTo>
                    <a:lnTo>
                      <a:pt x="69" y="481"/>
                    </a:lnTo>
                    <a:lnTo>
                      <a:pt x="35" y="550"/>
                    </a:lnTo>
                    <a:lnTo>
                      <a:pt x="12" y="630"/>
                    </a:lnTo>
                    <a:lnTo>
                      <a:pt x="0" y="710"/>
                    </a:lnTo>
                    <a:lnTo>
                      <a:pt x="0" y="790"/>
                    </a:lnTo>
                    <a:lnTo>
                      <a:pt x="0" y="950"/>
                    </a:lnTo>
                    <a:lnTo>
                      <a:pt x="35" y="1110"/>
                    </a:lnTo>
                    <a:lnTo>
                      <a:pt x="103" y="1271"/>
                    </a:lnTo>
                    <a:lnTo>
                      <a:pt x="103" y="1271"/>
                    </a:lnTo>
                    <a:lnTo>
                      <a:pt x="550" y="2300"/>
                    </a:lnTo>
                    <a:lnTo>
                      <a:pt x="984" y="3342"/>
                    </a:lnTo>
                    <a:lnTo>
                      <a:pt x="1396" y="4383"/>
                    </a:lnTo>
                    <a:lnTo>
                      <a:pt x="1785" y="5436"/>
                    </a:lnTo>
                    <a:lnTo>
                      <a:pt x="2140" y="6500"/>
                    </a:lnTo>
                    <a:lnTo>
                      <a:pt x="2483" y="7564"/>
                    </a:lnTo>
                    <a:lnTo>
                      <a:pt x="2804" y="8628"/>
                    </a:lnTo>
                    <a:lnTo>
                      <a:pt x="3101" y="9704"/>
                    </a:lnTo>
                    <a:lnTo>
                      <a:pt x="3387" y="10791"/>
                    </a:lnTo>
                    <a:lnTo>
                      <a:pt x="3639" y="11866"/>
                    </a:lnTo>
                    <a:lnTo>
                      <a:pt x="3879" y="12965"/>
                    </a:lnTo>
                    <a:lnTo>
                      <a:pt x="4097" y="14052"/>
                    </a:lnTo>
                    <a:lnTo>
                      <a:pt x="4303" y="15151"/>
                    </a:lnTo>
                    <a:lnTo>
                      <a:pt x="4486" y="16260"/>
                    </a:lnTo>
                    <a:lnTo>
                      <a:pt x="4657" y="17359"/>
                    </a:lnTo>
                    <a:lnTo>
                      <a:pt x="4806" y="18469"/>
                    </a:lnTo>
                    <a:lnTo>
                      <a:pt x="4932" y="19579"/>
                    </a:lnTo>
                    <a:lnTo>
                      <a:pt x="5058" y="20700"/>
                    </a:lnTo>
                    <a:lnTo>
                      <a:pt x="5149" y="21810"/>
                    </a:lnTo>
                    <a:lnTo>
                      <a:pt x="5241" y="22932"/>
                    </a:lnTo>
                    <a:lnTo>
                      <a:pt x="5310" y="24053"/>
                    </a:lnTo>
                    <a:lnTo>
                      <a:pt x="5378" y="25163"/>
                    </a:lnTo>
                    <a:lnTo>
                      <a:pt x="5413" y="26284"/>
                    </a:lnTo>
                    <a:lnTo>
                      <a:pt x="5447" y="27406"/>
                    </a:lnTo>
                    <a:lnTo>
                      <a:pt x="5470" y="28527"/>
                    </a:lnTo>
                    <a:lnTo>
                      <a:pt x="5481" y="29648"/>
                    </a:lnTo>
                    <a:lnTo>
                      <a:pt x="5481" y="30770"/>
                    </a:lnTo>
                    <a:lnTo>
                      <a:pt x="5458" y="31891"/>
                    </a:lnTo>
                    <a:lnTo>
                      <a:pt x="5436" y="33013"/>
                    </a:lnTo>
                    <a:lnTo>
                      <a:pt x="5401" y="34134"/>
                    </a:lnTo>
                    <a:lnTo>
                      <a:pt x="5367" y="35244"/>
                    </a:lnTo>
                    <a:lnTo>
                      <a:pt x="5310" y="36354"/>
                    </a:lnTo>
                    <a:lnTo>
                      <a:pt x="5310" y="36354"/>
                    </a:lnTo>
                    <a:lnTo>
                      <a:pt x="5252" y="37555"/>
                    </a:lnTo>
                    <a:lnTo>
                      <a:pt x="5172" y="38745"/>
                    </a:lnTo>
                    <a:lnTo>
                      <a:pt x="5092" y="39935"/>
                    </a:lnTo>
                    <a:lnTo>
                      <a:pt x="5001" y="41125"/>
                    </a:lnTo>
                    <a:lnTo>
                      <a:pt x="4909" y="42315"/>
                    </a:lnTo>
                    <a:lnTo>
                      <a:pt x="4795" y="43506"/>
                    </a:lnTo>
                    <a:lnTo>
                      <a:pt x="4577" y="45886"/>
                    </a:lnTo>
                    <a:lnTo>
                      <a:pt x="4326" y="48266"/>
                    </a:lnTo>
                    <a:lnTo>
                      <a:pt x="4062" y="50646"/>
                    </a:lnTo>
                    <a:lnTo>
                      <a:pt x="3525" y="55394"/>
                    </a:lnTo>
                    <a:lnTo>
                      <a:pt x="2975" y="60143"/>
                    </a:lnTo>
                    <a:lnTo>
                      <a:pt x="2724" y="62523"/>
                    </a:lnTo>
                    <a:lnTo>
                      <a:pt x="2472" y="64903"/>
                    </a:lnTo>
                    <a:lnTo>
                      <a:pt x="2243" y="67283"/>
                    </a:lnTo>
                    <a:lnTo>
                      <a:pt x="2140" y="68473"/>
                    </a:lnTo>
                    <a:lnTo>
                      <a:pt x="2049" y="69663"/>
                    </a:lnTo>
                    <a:lnTo>
                      <a:pt x="1957" y="70854"/>
                    </a:lnTo>
                    <a:lnTo>
                      <a:pt x="1877" y="72044"/>
                    </a:lnTo>
                    <a:lnTo>
                      <a:pt x="1808" y="73234"/>
                    </a:lnTo>
                    <a:lnTo>
                      <a:pt x="1740" y="74435"/>
                    </a:lnTo>
                    <a:lnTo>
                      <a:pt x="1740" y="74435"/>
                    </a:lnTo>
                    <a:lnTo>
                      <a:pt x="1682" y="75808"/>
                    </a:lnTo>
                    <a:lnTo>
                      <a:pt x="1637" y="77181"/>
                    </a:lnTo>
                    <a:lnTo>
                      <a:pt x="1602" y="78554"/>
                    </a:lnTo>
                    <a:lnTo>
                      <a:pt x="1591" y="79928"/>
                    </a:lnTo>
                    <a:lnTo>
                      <a:pt x="1591" y="81301"/>
                    </a:lnTo>
                    <a:lnTo>
                      <a:pt x="1614" y="82674"/>
                    </a:lnTo>
                    <a:lnTo>
                      <a:pt x="1648" y="84047"/>
                    </a:lnTo>
                    <a:lnTo>
                      <a:pt x="1705" y="85409"/>
                    </a:lnTo>
                    <a:lnTo>
                      <a:pt x="1785" y="86782"/>
                    </a:lnTo>
                    <a:lnTo>
                      <a:pt x="1888" y="88155"/>
                    </a:lnTo>
                    <a:lnTo>
                      <a:pt x="2003" y="89517"/>
                    </a:lnTo>
                    <a:lnTo>
                      <a:pt x="2152" y="90890"/>
                    </a:lnTo>
                    <a:lnTo>
                      <a:pt x="2312" y="92251"/>
                    </a:lnTo>
                    <a:lnTo>
                      <a:pt x="2506" y="93602"/>
                    </a:lnTo>
                    <a:lnTo>
                      <a:pt x="2724" y="94963"/>
                    </a:lnTo>
                    <a:lnTo>
                      <a:pt x="2964" y="96314"/>
                    </a:lnTo>
                    <a:lnTo>
                      <a:pt x="2964" y="96314"/>
                    </a:lnTo>
                    <a:lnTo>
                      <a:pt x="2987" y="96417"/>
                    </a:lnTo>
                    <a:lnTo>
                      <a:pt x="3021" y="96497"/>
                    </a:lnTo>
                    <a:lnTo>
                      <a:pt x="3055" y="96577"/>
                    </a:lnTo>
                    <a:lnTo>
                      <a:pt x="3101" y="96657"/>
                    </a:lnTo>
                    <a:lnTo>
                      <a:pt x="3158" y="96714"/>
                    </a:lnTo>
                    <a:lnTo>
                      <a:pt x="3204" y="96771"/>
                    </a:lnTo>
                    <a:lnTo>
                      <a:pt x="3273" y="96817"/>
                    </a:lnTo>
                    <a:lnTo>
                      <a:pt x="3342" y="96851"/>
                    </a:lnTo>
                    <a:lnTo>
                      <a:pt x="3410" y="96886"/>
                    </a:lnTo>
                    <a:lnTo>
                      <a:pt x="3479" y="96909"/>
                    </a:lnTo>
                    <a:lnTo>
                      <a:pt x="3548" y="96920"/>
                    </a:lnTo>
                    <a:lnTo>
                      <a:pt x="3628" y="96931"/>
                    </a:lnTo>
                    <a:lnTo>
                      <a:pt x="3788" y="96931"/>
                    </a:lnTo>
                    <a:lnTo>
                      <a:pt x="3937" y="96897"/>
                    </a:lnTo>
                    <a:lnTo>
                      <a:pt x="4085" y="96840"/>
                    </a:lnTo>
                    <a:lnTo>
                      <a:pt x="4234" y="96760"/>
                    </a:lnTo>
                    <a:lnTo>
                      <a:pt x="4291" y="96714"/>
                    </a:lnTo>
                    <a:lnTo>
                      <a:pt x="4360" y="96668"/>
                    </a:lnTo>
                    <a:lnTo>
                      <a:pt x="4417" y="96600"/>
                    </a:lnTo>
                    <a:lnTo>
                      <a:pt x="4463" y="96542"/>
                    </a:lnTo>
                    <a:lnTo>
                      <a:pt x="4509" y="96474"/>
                    </a:lnTo>
                    <a:lnTo>
                      <a:pt x="4554" y="96394"/>
                    </a:lnTo>
                    <a:lnTo>
                      <a:pt x="4577" y="96325"/>
                    </a:lnTo>
                    <a:lnTo>
                      <a:pt x="4600" y="96233"/>
                    </a:lnTo>
                    <a:lnTo>
                      <a:pt x="4623" y="96153"/>
                    </a:lnTo>
                    <a:lnTo>
                      <a:pt x="4623" y="96062"/>
                    </a:lnTo>
                    <a:lnTo>
                      <a:pt x="4623" y="95959"/>
                    </a:lnTo>
                    <a:lnTo>
                      <a:pt x="4612" y="95867"/>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18"/>
              <p:cNvSpPr/>
              <p:nvPr/>
            </p:nvSpPr>
            <p:spPr>
              <a:xfrm>
                <a:off x="5329805" y="2786126"/>
                <a:ext cx="271624" cy="389131"/>
              </a:xfrm>
              <a:custGeom>
                <a:avLst/>
                <a:gdLst/>
                <a:ahLst/>
                <a:cxnLst/>
                <a:rect l="l" t="t" r="r" b="b"/>
                <a:pathLst>
                  <a:path w="16798" h="24065" extrusionOk="0">
                    <a:moveTo>
                      <a:pt x="847" y="0"/>
                    </a:moveTo>
                    <a:lnTo>
                      <a:pt x="767" y="12"/>
                    </a:lnTo>
                    <a:lnTo>
                      <a:pt x="618" y="57"/>
                    </a:lnTo>
                    <a:lnTo>
                      <a:pt x="481" y="126"/>
                    </a:lnTo>
                    <a:lnTo>
                      <a:pt x="343" y="218"/>
                    </a:lnTo>
                    <a:lnTo>
                      <a:pt x="229" y="332"/>
                    </a:lnTo>
                    <a:lnTo>
                      <a:pt x="183" y="389"/>
                    </a:lnTo>
                    <a:lnTo>
                      <a:pt x="137" y="458"/>
                    </a:lnTo>
                    <a:lnTo>
                      <a:pt x="92" y="527"/>
                    </a:lnTo>
                    <a:lnTo>
                      <a:pt x="57" y="607"/>
                    </a:lnTo>
                    <a:lnTo>
                      <a:pt x="34" y="675"/>
                    </a:lnTo>
                    <a:lnTo>
                      <a:pt x="12" y="767"/>
                    </a:lnTo>
                    <a:lnTo>
                      <a:pt x="12" y="847"/>
                    </a:lnTo>
                    <a:lnTo>
                      <a:pt x="0" y="927"/>
                    </a:lnTo>
                    <a:lnTo>
                      <a:pt x="12" y="1019"/>
                    </a:lnTo>
                    <a:lnTo>
                      <a:pt x="34" y="1110"/>
                    </a:lnTo>
                    <a:lnTo>
                      <a:pt x="57" y="1202"/>
                    </a:lnTo>
                    <a:lnTo>
                      <a:pt x="92" y="1293"/>
                    </a:lnTo>
                    <a:lnTo>
                      <a:pt x="675" y="2483"/>
                    </a:lnTo>
                    <a:lnTo>
                      <a:pt x="1282" y="3673"/>
                    </a:lnTo>
                    <a:lnTo>
                      <a:pt x="1900" y="4840"/>
                    </a:lnTo>
                    <a:lnTo>
                      <a:pt x="2529" y="6008"/>
                    </a:lnTo>
                    <a:lnTo>
                      <a:pt x="3181" y="7163"/>
                    </a:lnTo>
                    <a:lnTo>
                      <a:pt x="3845" y="8319"/>
                    </a:lnTo>
                    <a:lnTo>
                      <a:pt x="4531" y="9452"/>
                    </a:lnTo>
                    <a:lnTo>
                      <a:pt x="5229" y="10573"/>
                    </a:lnTo>
                    <a:lnTo>
                      <a:pt x="5950" y="11695"/>
                    </a:lnTo>
                    <a:lnTo>
                      <a:pt x="6683" y="12805"/>
                    </a:lnTo>
                    <a:lnTo>
                      <a:pt x="7426" y="13892"/>
                    </a:lnTo>
                    <a:lnTo>
                      <a:pt x="8193" y="14979"/>
                    </a:lnTo>
                    <a:lnTo>
                      <a:pt x="8971" y="16054"/>
                    </a:lnTo>
                    <a:lnTo>
                      <a:pt x="9761" y="17118"/>
                    </a:lnTo>
                    <a:lnTo>
                      <a:pt x="10573" y="18171"/>
                    </a:lnTo>
                    <a:lnTo>
                      <a:pt x="11397" y="19213"/>
                    </a:lnTo>
                    <a:lnTo>
                      <a:pt x="12358" y="20380"/>
                    </a:lnTo>
                    <a:lnTo>
                      <a:pt x="13342" y="21535"/>
                    </a:lnTo>
                    <a:lnTo>
                      <a:pt x="14338" y="22668"/>
                    </a:lnTo>
                    <a:lnTo>
                      <a:pt x="15356" y="23801"/>
                    </a:lnTo>
                    <a:lnTo>
                      <a:pt x="15425" y="23870"/>
                    </a:lnTo>
                    <a:lnTo>
                      <a:pt x="15505" y="23927"/>
                    </a:lnTo>
                    <a:lnTo>
                      <a:pt x="15573" y="23973"/>
                    </a:lnTo>
                    <a:lnTo>
                      <a:pt x="15654" y="24007"/>
                    </a:lnTo>
                    <a:lnTo>
                      <a:pt x="15734" y="24041"/>
                    </a:lnTo>
                    <a:lnTo>
                      <a:pt x="15814" y="24053"/>
                    </a:lnTo>
                    <a:lnTo>
                      <a:pt x="15882" y="24064"/>
                    </a:lnTo>
                    <a:lnTo>
                      <a:pt x="15963" y="24064"/>
                    </a:lnTo>
                    <a:lnTo>
                      <a:pt x="16043" y="24053"/>
                    </a:lnTo>
                    <a:lnTo>
                      <a:pt x="16111" y="24041"/>
                    </a:lnTo>
                    <a:lnTo>
                      <a:pt x="16191" y="24018"/>
                    </a:lnTo>
                    <a:lnTo>
                      <a:pt x="16260" y="23984"/>
                    </a:lnTo>
                    <a:lnTo>
                      <a:pt x="16397" y="23904"/>
                    </a:lnTo>
                    <a:lnTo>
                      <a:pt x="16523" y="23801"/>
                    </a:lnTo>
                    <a:lnTo>
                      <a:pt x="16626" y="23675"/>
                    </a:lnTo>
                    <a:lnTo>
                      <a:pt x="16706" y="23538"/>
                    </a:lnTo>
                    <a:lnTo>
                      <a:pt x="16741" y="23469"/>
                    </a:lnTo>
                    <a:lnTo>
                      <a:pt x="16764" y="23389"/>
                    </a:lnTo>
                    <a:lnTo>
                      <a:pt x="16786" y="23309"/>
                    </a:lnTo>
                    <a:lnTo>
                      <a:pt x="16798" y="23229"/>
                    </a:lnTo>
                    <a:lnTo>
                      <a:pt x="16798" y="23149"/>
                    </a:lnTo>
                    <a:lnTo>
                      <a:pt x="16786" y="23069"/>
                    </a:lnTo>
                    <a:lnTo>
                      <a:pt x="16775" y="22989"/>
                    </a:lnTo>
                    <a:lnTo>
                      <a:pt x="16752" y="22908"/>
                    </a:lnTo>
                    <a:lnTo>
                      <a:pt x="16718" y="22828"/>
                    </a:lnTo>
                    <a:lnTo>
                      <a:pt x="16683" y="22748"/>
                    </a:lnTo>
                    <a:lnTo>
                      <a:pt x="16626" y="22668"/>
                    </a:lnTo>
                    <a:lnTo>
                      <a:pt x="16558" y="22588"/>
                    </a:lnTo>
                    <a:lnTo>
                      <a:pt x="15688" y="21627"/>
                    </a:lnTo>
                    <a:lnTo>
                      <a:pt x="14818" y="20643"/>
                    </a:lnTo>
                    <a:lnTo>
                      <a:pt x="13972" y="19647"/>
                    </a:lnTo>
                    <a:lnTo>
                      <a:pt x="13136" y="18652"/>
                    </a:lnTo>
                    <a:lnTo>
                      <a:pt x="12312" y="17633"/>
                    </a:lnTo>
                    <a:lnTo>
                      <a:pt x="11511" y="16604"/>
                    </a:lnTo>
                    <a:lnTo>
                      <a:pt x="10722" y="15562"/>
                    </a:lnTo>
                    <a:lnTo>
                      <a:pt x="9944" y="14510"/>
                    </a:lnTo>
                    <a:lnTo>
                      <a:pt x="9188" y="13457"/>
                    </a:lnTo>
                    <a:lnTo>
                      <a:pt x="8445" y="12381"/>
                    </a:lnTo>
                    <a:lnTo>
                      <a:pt x="7712" y="11294"/>
                    </a:lnTo>
                    <a:lnTo>
                      <a:pt x="7003" y="10207"/>
                    </a:lnTo>
                    <a:lnTo>
                      <a:pt x="6305" y="9097"/>
                    </a:lnTo>
                    <a:lnTo>
                      <a:pt x="5618" y="7987"/>
                    </a:lnTo>
                    <a:lnTo>
                      <a:pt x="4955" y="6854"/>
                    </a:lnTo>
                    <a:lnTo>
                      <a:pt x="4314" y="5722"/>
                    </a:lnTo>
                    <a:lnTo>
                      <a:pt x="3593" y="4417"/>
                    </a:lnTo>
                    <a:lnTo>
                      <a:pt x="2895" y="3101"/>
                    </a:lnTo>
                    <a:lnTo>
                      <a:pt x="2220" y="1774"/>
                    </a:lnTo>
                    <a:lnTo>
                      <a:pt x="1568" y="435"/>
                    </a:lnTo>
                    <a:lnTo>
                      <a:pt x="1522" y="344"/>
                    </a:lnTo>
                    <a:lnTo>
                      <a:pt x="1465" y="263"/>
                    </a:lnTo>
                    <a:lnTo>
                      <a:pt x="1408" y="206"/>
                    </a:lnTo>
                    <a:lnTo>
                      <a:pt x="1350" y="149"/>
                    </a:lnTo>
                    <a:lnTo>
                      <a:pt x="1282" y="103"/>
                    </a:lnTo>
                    <a:lnTo>
                      <a:pt x="1213" y="57"/>
                    </a:lnTo>
                    <a:lnTo>
                      <a:pt x="1144" y="35"/>
                    </a:lnTo>
                    <a:lnTo>
                      <a:pt x="1076" y="12"/>
                    </a:lnTo>
                    <a:lnTo>
                      <a:pt x="99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18"/>
              <p:cNvSpPr/>
              <p:nvPr/>
            </p:nvSpPr>
            <p:spPr>
              <a:xfrm>
                <a:off x="5329805" y="2786126"/>
                <a:ext cx="271624" cy="389131"/>
              </a:xfrm>
              <a:custGeom>
                <a:avLst/>
                <a:gdLst/>
                <a:ahLst/>
                <a:cxnLst/>
                <a:rect l="l" t="t" r="r" b="b"/>
                <a:pathLst>
                  <a:path w="16798" h="24065" fill="none" extrusionOk="0">
                    <a:moveTo>
                      <a:pt x="16558" y="22588"/>
                    </a:moveTo>
                    <a:lnTo>
                      <a:pt x="16558" y="22588"/>
                    </a:lnTo>
                    <a:lnTo>
                      <a:pt x="15688" y="21627"/>
                    </a:lnTo>
                    <a:lnTo>
                      <a:pt x="14818" y="20643"/>
                    </a:lnTo>
                    <a:lnTo>
                      <a:pt x="13972" y="19647"/>
                    </a:lnTo>
                    <a:lnTo>
                      <a:pt x="13136" y="18652"/>
                    </a:lnTo>
                    <a:lnTo>
                      <a:pt x="12312" y="17633"/>
                    </a:lnTo>
                    <a:lnTo>
                      <a:pt x="11511" y="16604"/>
                    </a:lnTo>
                    <a:lnTo>
                      <a:pt x="10722" y="15562"/>
                    </a:lnTo>
                    <a:lnTo>
                      <a:pt x="9944" y="14510"/>
                    </a:lnTo>
                    <a:lnTo>
                      <a:pt x="9188" y="13457"/>
                    </a:lnTo>
                    <a:lnTo>
                      <a:pt x="8445" y="12381"/>
                    </a:lnTo>
                    <a:lnTo>
                      <a:pt x="7712" y="11294"/>
                    </a:lnTo>
                    <a:lnTo>
                      <a:pt x="7003" y="10207"/>
                    </a:lnTo>
                    <a:lnTo>
                      <a:pt x="6305" y="9097"/>
                    </a:lnTo>
                    <a:lnTo>
                      <a:pt x="5618" y="7987"/>
                    </a:lnTo>
                    <a:lnTo>
                      <a:pt x="4955" y="6854"/>
                    </a:lnTo>
                    <a:lnTo>
                      <a:pt x="4314" y="5722"/>
                    </a:lnTo>
                    <a:lnTo>
                      <a:pt x="4314" y="5722"/>
                    </a:lnTo>
                    <a:lnTo>
                      <a:pt x="3593" y="4417"/>
                    </a:lnTo>
                    <a:lnTo>
                      <a:pt x="2895" y="3101"/>
                    </a:lnTo>
                    <a:lnTo>
                      <a:pt x="2220" y="1774"/>
                    </a:lnTo>
                    <a:lnTo>
                      <a:pt x="1568" y="435"/>
                    </a:lnTo>
                    <a:lnTo>
                      <a:pt x="1568" y="435"/>
                    </a:lnTo>
                    <a:lnTo>
                      <a:pt x="1522" y="344"/>
                    </a:lnTo>
                    <a:lnTo>
                      <a:pt x="1465" y="263"/>
                    </a:lnTo>
                    <a:lnTo>
                      <a:pt x="1408" y="206"/>
                    </a:lnTo>
                    <a:lnTo>
                      <a:pt x="1350" y="149"/>
                    </a:lnTo>
                    <a:lnTo>
                      <a:pt x="1282" y="103"/>
                    </a:lnTo>
                    <a:lnTo>
                      <a:pt x="1213" y="57"/>
                    </a:lnTo>
                    <a:lnTo>
                      <a:pt x="1144" y="35"/>
                    </a:lnTo>
                    <a:lnTo>
                      <a:pt x="1076" y="12"/>
                    </a:lnTo>
                    <a:lnTo>
                      <a:pt x="996" y="0"/>
                    </a:lnTo>
                    <a:lnTo>
                      <a:pt x="927" y="0"/>
                    </a:lnTo>
                    <a:lnTo>
                      <a:pt x="847" y="0"/>
                    </a:lnTo>
                    <a:lnTo>
                      <a:pt x="767" y="12"/>
                    </a:lnTo>
                    <a:lnTo>
                      <a:pt x="618" y="57"/>
                    </a:lnTo>
                    <a:lnTo>
                      <a:pt x="481" y="126"/>
                    </a:lnTo>
                    <a:lnTo>
                      <a:pt x="343" y="218"/>
                    </a:lnTo>
                    <a:lnTo>
                      <a:pt x="229" y="332"/>
                    </a:lnTo>
                    <a:lnTo>
                      <a:pt x="183" y="389"/>
                    </a:lnTo>
                    <a:lnTo>
                      <a:pt x="137" y="458"/>
                    </a:lnTo>
                    <a:lnTo>
                      <a:pt x="92" y="527"/>
                    </a:lnTo>
                    <a:lnTo>
                      <a:pt x="57" y="607"/>
                    </a:lnTo>
                    <a:lnTo>
                      <a:pt x="34" y="675"/>
                    </a:lnTo>
                    <a:lnTo>
                      <a:pt x="12" y="767"/>
                    </a:lnTo>
                    <a:lnTo>
                      <a:pt x="12" y="847"/>
                    </a:lnTo>
                    <a:lnTo>
                      <a:pt x="0" y="927"/>
                    </a:lnTo>
                    <a:lnTo>
                      <a:pt x="12" y="1019"/>
                    </a:lnTo>
                    <a:lnTo>
                      <a:pt x="34" y="1110"/>
                    </a:lnTo>
                    <a:lnTo>
                      <a:pt x="57" y="1202"/>
                    </a:lnTo>
                    <a:lnTo>
                      <a:pt x="92" y="1293"/>
                    </a:lnTo>
                    <a:lnTo>
                      <a:pt x="92" y="1293"/>
                    </a:lnTo>
                    <a:lnTo>
                      <a:pt x="675" y="2483"/>
                    </a:lnTo>
                    <a:lnTo>
                      <a:pt x="1282" y="3673"/>
                    </a:lnTo>
                    <a:lnTo>
                      <a:pt x="1900" y="4840"/>
                    </a:lnTo>
                    <a:lnTo>
                      <a:pt x="2529" y="6008"/>
                    </a:lnTo>
                    <a:lnTo>
                      <a:pt x="3181" y="7163"/>
                    </a:lnTo>
                    <a:lnTo>
                      <a:pt x="3845" y="8319"/>
                    </a:lnTo>
                    <a:lnTo>
                      <a:pt x="4531" y="9452"/>
                    </a:lnTo>
                    <a:lnTo>
                      <a:pt x="5229" y="10573"/>
                    </a:lnTo>
                    <a:lnTo>
                      <a:pt x="5950" y="11695"/>
                    </a:lnTo>
                    <a:lnTo>
                      <a:pt x="6683" y="12805"/>
                    </a:lnTo>
                    <a:lnTo>
                      <a:pt x="7426" y="13892"/>
                    </a:lnTo>
                    <a:lnTo>
                      <a:pt x="8193" y="14979"/>
                    </a:lnTo>
                    <a:lnTo>
                      <a:pt x="8971" y="16054"/>
                    </a:lnTo>
                    <a:lnTo>
                      <a:pt x="9761" y="17118"/>
                    </a:lnTo>
                    <a:lnTo>
                      <a:pt x="10573" y="18171"/>
                    </a:lnTo>
                    <a:lnTo>
                      <a:pt x="11397" y="19213"/>
                    </a:lnTo>
                    <a:lnTo>
                      <a:pt x="11397" y="19213"/>
                    </a:lnTo>
                    <a:lnTo>
                      <a:pt x="12358" y="20380"/>
                    </a:lnTo>
                    <a:lnTo>
                      <a:pt x="13342" y="21535"/>
                    </a:lnTo>
                    <a:lnTo>
                      <a:pt x="14338" y="22668"/>
                    </a:lnTo>
                    <a:lnTo>
                      <a:pt x="15356" y="23801"/>
                    </a:lnTo>
                    <a:lnTo>
                      <a:pt x="15356" y="23801"/>
                    </a:lnTo>
                    <a:lnTo>
                      <a:pt x="15425" y="23870"/>
                    </a:lnTo>
                    <a:lnTo>
                      <a:pt x="15505" y="23927"/>
                    </a:lnTo>
                    <a:lnTo>
                      <a:pt x="15573" y="23973"/>
                    </a:lnTo>
                    <a:lnTo>
                      <a:pt x="15654" y="24007"/>
                    </a:lnTo>
                    <a:lnTo>
                      <a:pt x="15734" y="24041"/>
                    </a:lnTo>
                    <a:lnTo>
                      <a:pt x="15814" y="24053"/>
                    </a:lnTo>
                    <a:lnTo>
                      <a:pt x="15882" y="24064"/>
                    </a:lnTo>
                    <a:lnTo>
                      <a:pt x="15963" y="24064"/>
                    </a:lnTo>
                    <a:lnTo>
                      <a:pt x="16043" y="24053"/>
                    </a:lnTo>
                    <a:lnTo>
                      <a:pt x="16111" y="24041"/>
                    </a:lnTo>
                    <a:lnTo>
                      <a:pt x="16191" y="24018"/>
                    </a:lnTo>
                    <a:lnTo>
                      <a:pt x="16260" y="23984"/>
                    </a:lnTo>
                    <a:lnTo>
                      <a:pt x="16397" y="23904"/>
                    </a:lnTo>
                    <a:lnTo>
                      <a:pt x="16523" y="23801"/>
                    </a:lnTo>
                    <a:lnTo>
                      <a:pt x="16626" y="23675"/>
                    </a:lnTo>
                    <a:lnTo>
                      <a:pt x="16706" y="23538"/>
                    </a:lnTo>
                    <a:lnTo>
                      <a:pt x="16741" y="23469"/>
                    </a:lnTo>
                    <a:lnTo>
                      <a:pt x="16764" y="23389"/>
                    </a:lnTo>
                    <a:lnTo>
                      <a:pt x="16786" y="23309"/>
                    </a:lnTo>
                    <a:lnTo>
                      <a:pt x="16798" y="23229"/>
                    </a:lnTo>
                    <a:lnTo>
                      <a:pt x="16798" y="23149"/>
                    </a:lnTo>
                    <a:lnTo>
                      <a:pt x="16786" y="23069"/>
                    </a:lnTo>
                    <a:lnTo>
                      <a:pt x="16775" y="22989"/>
                    </a:lnTo>
                    <a:lnTo>
                      <a:pt x="16752" y="22908"/>
                    </a:lnTo>
                    <a:lnTo>
                      <a:pt x="16718" y="22828"/>
                    </a:lnTo>
                    <a:lnTo>
                      <a:pt x="16683" y="22748"/>
                    </a:lnTo>
                    <a:lnTo>
                      <a:pt x="16626" y="22668"/>
                    </a:lnTo>
                    <a:lnTo>
                      <a:pt x="16558" y="22588"/>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8"/>
              <p:cNvSpPr/>
              <p:nvPr/>
            </p:nvSpPr>
            <p:spPr>
              <a:xfrm>
                <a:off x="5639719" y="2137968"/>
                <a:ext cx="269602" cy="572871"/>
              </a:xfrm>
              <a:custGeom>
                <a:avLst/>
                <a:gdLst/>
                <a:ahLst/>
                <a:cxnLst/>
                <a:rect l="l" t="t" r="r" b="b"/>
                <a:pathLst>
                  <a:path w="16673" h="35428" extrusionOk="0">
                    <a:moveTo>
                      <a:pt x="15688" y="0"/>
                    </a:moveTo>
                    <a:lnTo>
                      <a:pt x="15608" y="12"/>
                    </a:lnTo>
                    <a:lnTo>
                      <a:pt x="15540" y="23"/>
                    </a:lnTo>
                    <a:lnTo>
                      <a:pt x="15459" y="46"/>
                    </a:lnTo>
                    <a:lnTo>
                      <a:pt x="15391" y="81"/>
                    </a:lnTo>
                    <a:lnTo>
                      <a:pt x="15322" y="115"/>
                    </a:lnTo>
                    <a:lnTo>
                      <a:pt x="15265" y="161"/>
                    </a:lnTo>
                    <a:lnTo>
                      <a:pt x="15208" y="218"/>
                    </a:lnTo>
                    <a:lnTo>
                      <a:pt x="15150" y="287"/>
                    </a:lnTo>
                    <a:lnTo>
                      <a:pt x="15105" y="355"/>
                    </a:lnTo>
                    <a:lnTo>
                      <a:pt x="15070" y="435"/>
                    </a:lnTo>
                    <a:lnTo>
                      <a:pt x="15036" y="515"/>
                    </a:lnTo>
                    <a:lnTo>
                      <a:pt x="15013" y="618"/>
                    </a:lnTo>
                    <a:lnTo>
                      <a:pt x="14830" y="1499"/>
                    </a:lnTo>
                    <a:lnTo>
                      <a:pt x="14636" y="2369"/>
                    </a:lnTo>
                    <a:lnTo>
                      <a:pt x="14430" y="3250"/>
                    </a:lnTo>
                    <a:lnTo>
                      <a:pt x="14212" y="4120"/>
                    </a:lnTo>
                    <a:lnTo>
                      <a:pt x="13983" y="4989"/>
                    </a:lnTo>
                    <a:lnTo>
                      <a:pt x="13754" y="5859"/>
                    </a:lnTo>
                    <a:lnTo>
                      <a:pt x="13514" y="6729"/>
                    </a:lnTo>
                    <a:lnTo>
                      <a:pt x="13262" y="7598"/>
                    </a:lnTo>
                    <a:lnTo>
                      <a:pt x="13011" y="8457"/>
                    </a:lnTo>
                    <a:lnTo>
                      <a:pt x="12736" y="9315"/>
                    </a:lnTo>
                    <a:lnTo>
                      <a:pt x="12461" y="10173"/>
                    </a:lnTo>
                    <a:lnTo>
                      <a:pt x="12175" y="11020"/>
                    </a:lnTo>
                    <a:lnTo>
                      <a:pt x="11889" y="11867"/>
                    </a:lnTo>
                    <a:lnTo>
                      <a:pt x="11580" y="12713"/>
                    </a:lnTo>
                    <a:lnTo>
                      <a:pt x="11271" y="13560"/>
                    </a:lnTo>
                    <a:lnTo>
                      <a:pt x="10951" y="14395"/>
                    </a:lnTo>
                    <a:lnTo>
                      <a:pt x="10619" y="15231"/>
                    </a:lnTo>
                    <a:lnTo>
                      <a:pt x="10276" y="16066"/>
                    </a:lnTo>
                    <a:lnTo>
                      <a:pt x="9933" y="16890"/>
                    </a:lnTo>
                    <a:lnTo>
                      <a:pt x="9578" y="17725"/>
                    </a:lnTo>
                    <a:lnTo>
                      <a:pt x="9212" y="18538"/>
                    </a:lnTo>
                    <a:lnTo>
                      <a:pt x="8846" y="19362"/>
                    </a:lnTo>
                    <a:lnTo>
                      <a:pt x="8468" y="20174"/>
                    </a:lnTo>
                    <a:lnTo>
                      <a:pt x="8067" y="20986"/>
                    </a:lnTo>
                    <a:lnTo>
                      <a:pt x="7678" y="21787"/>
                    </a:lnTo>
                    <a:lnTo>
                      <a:pt x="7267" y="22588"/>
                    </a:lnTo>
                    <a:lnTo>
                      <a:pt x="6855" y="23389"/>
                    </a:lnTo>
                    <a:lnTo>
                      <a:pt x="6431" y="24179"/>
                    </a:lnTo>
                    <a:lnTo>
                      <a:pt x="5996" y="24968"/>
                    </a:lnTo>
                    <a:lnTo>
                      <a:pt x="5562" y="25758"/>
                    </a:lnTo>
                    <a:lnTo>
                      <a:pt x="5115" y="26536"/>
                    </a:lnTo>
                    <a:lnTo>
                      <a:pt x="4658" y="27314"/>
                    </a:lnTo>
                    <a:lnTo>
                      <a:pt x="4120" y="28195"/>
                    </a:lnTo>
                    <a:lnTo>
                      <a:pt x="3582" y="29065"/>
                    </a:lnTo>
                    <a:lnTo>
                      <a:pt x="3033" y="29923"/>
                    </a:lnTo>
                    <a:lnTo>
                      <a:pt x="2472" y="30781"/>
                    </a:lnTo>
                    <a:lnTo>
                      <a:pt x="1900" y="31628"/>
                    </a:lnTo>
                    <a:lnTo>
                      <a:pt x="1316" y="32475"/>
                    </a:lnTo>
                    <a:lnTo>
                      <a:pt x="733" y="33310"/>
                    </a:lnTo>
                    <a:lnTo>
                      <a:pt x="126" y="34145"/>
                    </a:lnTo>
                    <a:lnTo>
                      <a:pt x="81" y="34214"/>
                    </a:lnTo>
                    <a:lnTo>
                      <a:pt x="46" y="34294"/>
                    </a:lnTo>
                    <a:lnTo>
                      <a:pt x="23" y="34374"/>
                    </a:lnTo>
                    <a:lnTo>
                      <a:pt x="12" y="34454"/>
                    </a:lnTo>
                    <a:lnTo>
                      <a:pt x="0" y="34535"/>
                    </a:lnTo>
                    <a:lnTo>
                      <a:pt x="12" y="34626"/>
                    </a:lnTo>
                    <a:lnTo>
                      <a:pt x="23" y="34706"/>
                    </a:lnTo>
                    <a:lnTo>
                      <a:pt x="35" y="34786"/>
                    </a:lnTo>
                    <a:lnTo>
                      <a:pt x="69" y="34866"/>
                    </a:lnTo>
                    <a:lnTo>
                      <a:pt x="103" y="34946"/>
                    </a:lnTo>
                    <a:lnTo>
                      <a:pt x="149" y="35015"/>
                    </a:lnTo>
                    <a:lnTo>
                      <a:pt x="195" y="35084"/>
                    </a:lnTo>
                    <a:lnTo>
                      <a:pt x="241" y="35152"/>
                    </a:lnTo>
                    <a:lnTo>
                      <a:pt x="298" y="35210"/>
                    </a:lnTo>
                    <a:lnTo>
                      <a:pt x="367" y="35267"/>
                    </a:lnTo>
                    <a:lnTo>
                      <a:pt x="435" y="35313"/>
                    </a:lnTo>
                    <a:lnTo>
                      <a:pt x="515" y="35358"/>
                    </a:lnTo>
                    <a:lnTo>
                      <a:pt x="595" y="35381"/>
                    </a:lnTo>
                    <a:lnTo>
                      <a:pt x="676" y="35404"/>
                    </a:lnTo>
                    <a:lnTo>
                      <a:pt x="756" y="35427"/>
                    </a:lnTo>
                    <a:lnTo>
                      <a:pt x="916" y="35427"/>
                    </a:lnTo>
                    <a:lnTo>
                      <a:pt x="996" y="35416"/>
                    </a:lnTo>
                    <a:lnTo>
                      <a:pt x="1076" y="35393"/>
                    </a:lnTo>
                    <a:lnTo>
                      <a:pt x="1145" y="35370"/>
                    </a:lnTo>
                    <a:lnTo>
                      <a:pt x="1225" y="35336"/>
                    </a:lnTo>
                    <a:lnTo>
                      <a:pt x="1362" y="35244"/>
                    </a:lnTo>
                    <a:lnTo>
                      <a:pt x="1488" y="35130"/>
                    </a:lnTo>
                    <a:lnTo>
                      <a:pt x="1602" y="35004"/>
                    </a:lnTo>
                    <a:lnTo>
                      <a:pt x="2129" y="34260"/>
                    </a:lnTo>
                    <a:lnTo>
                      <a:pt x="2655" y="33516"/>
                    </a:lnTo>
                    <a:lnTo>
                      <a:pt x="3182" y="32772"/>
                    </a:lnTo>
                    <a:lnTo>
                      <a:pt x="3696" y="32017"/>
                    </a:lnTo>
                    <a:lnTo>
                      <a:pt x="4200" y="31250"/>
                    </a:lnTo>
                    <a:lnTo>
                      <a:pt x="4692" y="30484"/>
                    </a:lnTo>
                    <a:lnTo>
                      <a:pt x="5184" y="29717"/>
                    </a:lnTo>
                    <a:lnTo>
                      <a:pt x="5653" y="28939"/>
                    </a:lnTo>
                    <a:lnTo>
                      <a:pt x="6134" y="28149"/>
                    </a:lnTo>
                    <a:lnTo>
                      <a:pt x="6591" y="27371"/>
                    </a:lnTo>
                    <a:lnTo>
                      <a:pt x="7049" y="26582"/>
                    </a:lnTo>
                    <a:lnTo>
                      <a:pt x="7495" y="25781"/>
                    </a:lnTo>
                    <a:lnTo>
                      <a:pt x="7930" y="24980"/>
                    </a:lnTo>
                    <a:lnTo>
                      <a:pt x="8365" y="24179"/>
                    </a:lnTo>
                    <a:lnTo>
                      <a:pt x="8788" y="23366"/>
                    </a:lnTo>
                    <a:lnTo>
                      <a:pt x="9200" y="22554"/>
                    </a:lnTo>
                    <a:lnTo>
                      <a:pt x="9601" y="21730"/>
                    </a:lnTo>
                    <a:lnTo>
                      <a:pt x="10001" y="20906"/>
                    </a:lnTo>
                    <a:lnTo>
                      <a:pt x="10379" y="20082"/>
                    </a:lnTo>
                    <a:lnTo>
                      <a:pt x="10768" y="19247"/>
                    </a:lnTo>
                    <a:lnTo>
                      <a:pt x="11134" y="18423"/>
                    </a:lnTo>
                    <a:lnTo>
                      <a:pt x="11500" y="17576"/>
                    </a:lnTo>
                    <a:lnTo>
                      <a:pt x="11844" y="16741"/>
                    </a:lnTo>
                    <a:lnTo>
                      <a:pt x="12187" y="15894"/>
                    </a:lnTo>
                    <a:lnTo>
                      <a:pt x="12530" y="15048"/>
                    </a:lnTo>
                    <a:lnTo>
                      <a:pt x="12851" y="14189"/>
                    </a:lnTo>
                    <a:lnTo>
                      <a:pt x="13171" y="13331"/>
                    </a:lnTo>
                    <a:lnTo>
                      <a:pt x="13480" y="12473"/>
                    </a:lnTo>
                    <a:lnTo>
                      <a:pt x="13777" y="11615"/>
                    </a:lnTo>
                    <a:lnTo>
                      <a:pt x="14075" y="10745"/>
                    </a:lnTo>
                    <a:lnTo>
                      <a:pt x="14349" y="9876"/>
                    </a:lnTo>
                    <a:lnTo>
                      <a:pt x="14624" y="9006"/>
                    </a:lnTo>
                    <a:lnTo>
                      <a:pt x="14922" y="8022"/>
                    </a:lnTo>
                    <a:lnTo>
                      <a:pt x="15208" y="7038"/>
                    </a:lnTo>
                    <a:lnTo>
                      <a:pt x="15471" y="6054"/>
                    </a:lnTo>
                    <a:lnTo>
                      <a:pt x="15734" y="5058"/>
                    </a:lnTo>
                    <a:lnTo>
                      <a:pt x="15986" y="4063"/>
                    </a:lnTo>
                    <a:lnTo>
                      <a:pt x="16215" y="3067"/>
                    </a:lnTo>
                    <a:lnTo>
                      <a:pt x="16443" y="2072"/>
                    </a:lnTo>
                    <a:lnTo>
                      <a:pt x="16649" y="1065"/>
                    </a:lnTo>
                    <a:lnTo>
                      <a:pt x="16672" y="973"/>
                    </a:lnTo>
                    <a:lnTo>
                      <a:pt x="16672" y="870"/>
                    </a:lnTo>
                    <a:lnTo>
                      <a:pt x="16672" y="779"/>
                    </a:lnTo>
                    <a:lnTo>
                      <a:pt x="16661" y="698"/>
                    </a:lnTo>
                    <a:lnTo>
                      <a:pt x="16638" y="618"/>
                    </a:lnTo>
                    <a:lnTo>
                      <a:pt x="16604" y="538"/>
                    </a:lnTo>
                    <a:lnTo>
                      <a:pt x="16569" y="458"/>
                    </a:lnTo>
                    <a:lnTo>
                      <a:pt x="16524" y="390"/>
                    </a:lnTo>
                    <a:lnTo>
                      <a:pt x="16466" y="332"/>
                    </a:lnTo>
                    <a:lnTo>
                      <a:pt x="16421" y="275"/>
                    </a:lnTo>
                    <a:lnTo>
                      <a:pt x="16352" y="218"/>
                    </a:lnTo>
                    <a:lnTo>
                      <a:pt x="16295" y="172"/>
                    </a:lnTo>
                    <a:lnTo>
                      <a:pt x="16146" y="92"/>
                    </a:lnTo>
                    <a:lnTo>
                      <a:pt x="15997" y="35"/>
                    </a:lnTo>
                    <a:lnTo>
                      <a:pt x="15848" y="12"/>
                    </a:lnTo>
                    <a:lnTo>
                      <a:pt x="1568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8"/>
              <p:cNvSpPr/>
              <p:nvPr/>
            </p:nvSpPr>
            <p:spPr>
              <a:xfrm>
                <a:off x="5639719" y="2137968"/>
                <a:ext cx="269602" cy="572871"/>
              </a:xfrm>
              <a:custGeom>
                <a:avLst/>
                <a:gdLst/>
                <a:ahLst/>
                <a:cxnLst/>
                <a:rect l="l" t="t" r="r" b="b"/>
                <a:pathLst>
                  <a:path w="16673" h="35428" fill="none" extrusionOk="0">
                    <a:moveTo>
                      <a:pt x="1602" y="35004"/>
                    </a:moveTo>
                    <a:lnTo>
                      <a:pt x="1602" y="35004"/>
                    </a:lnTo>
                    <a:lnTo>
                      <a:pt x="2129" y="34260"/>
                    </a:lnTo>
                    <a:lnTo>
                      <a:pt x="2655" y="33516"/>
                    </a:lnTo>
                    <a:lnTo>
                      <a:pt x="3182" y="32772"/>
                    </a:lnTo>
                    <a:lnTo>
                      <a:pt x="3696" y="32017"/>
                    </a:lnTo>
                    <a:lnTo>
                      <a:pt x="4200" y="31250"/>
                    </a:lnTo>
                    <a:lnTo>
                      <a:pt x="4692" y="30484"/>
                    </a:lnTo>
                    <a:lnTo>
                      <a:pt x="5184" y="29717"/>
                    </a:lnTo>
                    <a:lnTo>
                      <a:pt x="5653" y="28939"/>
                    </a:lnTo>
                    <a:lnTo>
                      <a:pt x="6134" y="28149"/>
                    </a:lnTo>
                    <a:lnTo>
                      <a:pt x="6591" y="27371"/>
                    </a:lnTo>
                    <a:lnTo>
                      <a:pt x="7049" y="26582"/>
                    </a:lnTo>
                    <a:lnTo>
                      <a:pt x="7495" y="25781"/>
                    </a:lnTo>
                    <a:lnTo>
                      <a:pt x="7930" y="24980"/>
                    </a:lnTo>
                    <a:lnTo>
                      <a:pt x="8365" y="24179"/>
                    </a:lnTo>
                    <a:lnTo>
                      <a:pt x="8788" y="23366"/>
                    </a:lnTo>
                    <a:lnTo>
                      <a:pt x="9200" y="22554"/>
                    </a:lnTo>
                    <a:lnTo>
                      <a:pt x="9601" y="21730"/>
                    </a:lnTo>
                    <a:lnTo>
                      <a:pt x="10001" y="20906"/>
                    </a:lnTo>
                    <a:lnTo>
                      <a:pt x="10379" y="20082"/>
                    </a:lnTo>
                    <a:lnTo>
                      <a:pt x="10768" y="19247"/>
                    </a:lnTo>
                    <a:lnTo>
                      <a:pt x="11134" y="18423"/>
                    </a:lnTo>
                    <a:lnTo>
                      <a:pt x="11500" y="17576"/>
                    </a:lnTo>
                    <a:lnTo>
                      <a:pt x="11844" y="16741"/>
                    </a:lnTo>
                    <a:lnTo>
                      <a:pt x="12187" y="15894"/>
                    </a:lnTo>
                    <a:lnTo>
                      <a:pt x="12530" y="15048"/>
                    </a:lnTo>
                    <a:lnTo>
                      <a:pt x="12851" y="14189"/>
                    </a:lnTo>
                    <a:lnTo>
                      <a:pt x="13171" y="13331"/>
                    </a:lnTo>
                    <a:lnTo>
                      <a:pt x="13480" y="12473"/>
                    </a:lnTo>
                    <a:lnTo>
                      <a:pt x="13777" y="11615"/>
                    </a:lnTo>
                    <a:lnTo>
                      <a:pt x="14075" y="10745"/>
                    </a:lnTo>
                    <a:lnTo>
                      <a:pt x="14349" y="9876"/>
                    </a:lnTo>
                    <a:lnTo>
                      <a:pt x="14624" y="9006"/>
                    </a:lnTo>
                    <a:lnTo>
                      <a:pt x="14624" y="9006"/>
                    </a:lnTo>
                    <a:lnTo>
                      <a:pt x="14922" y="8022"/>
                    </a:lnTo>
                    <a:lnTo>
                      <a:pt x="15208" y="7038"/>
                    </a:lnTo>
                    <a:lnTo>
                      <a:pt x="15471" y="6054"/>
                    </a:lnTo>
                    <a:lnTo>
                      <a:pt x="15734" y="5058"/>
                    </a:lnTo>
                    <a:lnTo>
                      <a:pt x="15986" y="4063"/>
                    </a:lnTo>
                    <a:lnTo>
                      <a:pt x="16215" y="3067"/>
                    </a:lnTo>
                    <a:lnTo>
                      <a:pt x="16443" y="2072"/>
                    </a:lnTo>
                    <a:lnTo>
                      <a:pt x="16649" y="1065"/>
                    </a:lnTo>
                    <a:lnTo>
                      <a:pt x="16649" y="1065"/>
                    </a:lnTo>
                    <a:lnTo>
                      <a:pt x="16672" y="973"/>
                    </a:lnTo>
                    <a:lnTo>
                      <a:pt x="16672" y="870"/>
                    </a:lnTo>
                    <a:lnTo>
                      <a:pt x="16672" y="779"/>
                    </a:lnTo>
                    <a:lnTo>
                      <a:pt x="16661" y="698"/>
                    </a:lnTo>
                    <a:lnTo>
                      <a:pt x="16638" y="618"/>
                    </a:lnTo>
                    <a:lnTo>
                      <a:pt x="16604" y="538"/>
                    </a:lnTo>
                    <a:lnTo>
                      <a:pt x="16569" y="458"/>
                    </a:lnTo>
                    <a:lnTo>
                      <a:pt x="16524" y="390"/>
                    </a:lnTo>
                    <a:lnTo>
                      <a:pt x="16466" y="332"/>
                    </a:lnTo>
                    <a:lnTo>
                      <a:pt x="16421" y="275"/>
                    </a:lnTo>
                    <a:lnTo>
                      <a:pt x="16352" y="218"/>
                    </a:lnTo>
                    <a:lnTo>
                      <a:pt x="16295" y="172"/>
                    </a:lnTo>
                    <a:lnTo>
                      <a:pt x="16146" y="92"/>
                    </a:lnTo>
                    <a:lnTo>
                      <a:pt x="15997" y="35"/>
                    </a:lnTo>
                    <a:lnTo>
                      <a:pt x="15848" y="12"/>
                    </a:lnTo>
                    <a:lnTo>
                      <a:pt x="15688" y="0"/>
                    </a:lnTo>
                    <a:lnTo>
                      <a:pt x="15608" y="12"/>
                    </a:lnTo>
                    <a:lnTo>
                      <a:pt x="15540" y="23"/>
                    </a:lnTo>
                    <a:lnTo>
                      <a:pt x="15459" y="46"/>
                    </a:lnTo>
                    <a:lnTo>
                      <a:pt x="15391" y="81"/>
                    </a:lnTo>
                    <a:lnTo>
                      <a:pt x="15322" y="115"/>
                    </a:lnTo>
                    <a:lnTo>
                      <a:pt x="15265" y="161"/>
                    </a:lnTo>
                    <a:lnTo>
                      <a:pt x="15208" y="218"/>
                    </a:lnTo>
                    <a:lnTo>
                      <a:pt x="15150" y="287"/>
                    </a:lnTo>
                    <a:lnTo>
                      <a:pt x="15105" y="355"/>
                    </a:lnTo>
                    <a:lnTo>
                      <a:pt x="15070" y="435"/>
                    </a:lnTo>
                    <a:lnTo>
                      <a:pt x="15036" y="515"/>
                    </a:lnTo>
                    <a:lnTo>
                      <a:pt x="15013" y="618"/>
                    </a:lnTo>
                    <a:lnTo>
                      <a:pt x="15013" y="618"/>
                    </a:lnTo>
                    <a:lnTo>
                      <a:pt x="14830" y="1499"/>
                    </a:lnTo>
                    <a:lnTo>
                      <a:pt x="14636" y="2369"/>
                    </a:lnTo>
                    <a:lnTo>
                      <a:pt x="14430" y="3250"/>
                    </a:lnTo>
                    <a:lnTo>
                      <a:pt x="14212" y="4120"/>
                    </a:lnTo>
                    <a:lnTo>
                      <a:pt x="13983" y="4989"/>
                    </a:lnTo>
                    <a:lnTo>
                      <a:pt x="13754" y="5859"/>
                    </a:lnTo>
                    <a:lnTo>
                      <a:pt x="13514" y="6729"/>
                    </a:lnTo>
                    <a:lnTo>
                      <a:pt x="13262" y="7598"/>
                    </a:lnTo>
                    <a:lnTo>
                      <a:pt x="13011" y="8457"/>
                    </a:lnTo>
                    <a:lnTo>
                      <a:pt x="12736" y="9315"/>
                    </a:lnTo>
                    <a:lnTo>
                      <a:pt x="12461" y="10173"/>
                    </a:lnTo>
                    <a:lnTo>
                      <a:pt x="12175" y="11020"/>
                    </a:lnTo>
                    <a:lnTo>
                      <a:pt x="11889" y="11867"/>
                    </a:lnTo>
                    <a:lnTo>
                      <a:pt x="11580" y="12713"/>
                    </a:lnTo>
                    <a:lnTo>
                      <a:pt x="11271" y="13560"/>
                    </a:lnTo>
                    <a:lnTo>
                      <a:pt x="10951" y="14395"/>
                    </a:lnTo>
                    <a:lnTo>
                      <a:pt x="10619" y="15231"/>
                    </a:lnTo>
                    <a:lnTo>
                      <a:pt x="10276" y="16066"/>
                    </a:lnTo>
                    <a:lnTo>
                      <a:pt x="9933" y="16890"/>
                    </a:lnTo>
                    <a:lnTo>
                      <a:pt x="9578" y="17725"/>
                    </a:lnTo>
                    <a:lnTo>
                      <a:pt x="9212" y="18538"/>
                    </a:lnTo>
                    <a:lnTo>
                      <a:pt x="8846" y="19362"/>
                    </a:lnTo>
                    <a:lnTo>
                      <a:pt x="8468" y="20174"/>
                    </a:lnTo>
                    <a:lnTo>
                      <a:pt x="8067" y="20986"/>
                    </a:lnTo>
                    <a:lnTo>
                      <a:pt x="7678" y="21787"/>
                    </a:lnTo>
                    <a:lnTo>
                      <a:pt x="7267" y="22588"/>
                    </a:lnTo>
                    <a:lnTo>
                      <a:pt x="6855" y="23389"/>
                    </a:lnTo>
                    <a:lnTo>
                      <a:pt x="6431" y="24179"/>
                    </a:lnTo>
                    <a:lnTo>
                      <a:pt x="5996" y="24968"/>
                    </a:lnTo>
                    <a:lnTo>
                      <a:pt x="5562" y="25758"/>
                    </a:lnTo>
                    <a:lnTo>
                      <a:pt x="5115" y="26536"/>
                    </a:lnTo>
                    <a:lnTo>
                      <a:pt x="4658" y="27314"/>
                    </a:lnTo>
                    <a:lnTo>
                      <a:pt x="4658" y="27314"/>
                    </a:lnTo>
                    <a:lnTo>
                      <a:pt x="4120" y="28195"/>
                    </a:lnTo>
                    <a:lnTo>
                      <a:pt x="3582" y="29065"/>
                    </a:lnTo>
                    <a:lnTo>
                      <a:pt x="3033" y="29923"/>
                    </a:lnTo>
                    <a:lnTo>
                      <a:pt x="2472" y="30781"/>
                    </a:lnTo>
                    <a:lnTo>
                      <a:pt x="1900" y="31628"/>
                    </a:lnTo>
                    <a:lnTo>
                      <a:pt x="1316" y="32475"/>
                    </a:lnTo>
                    <a:lnTo>
                      <a:pt x="733" y="33310"/>
                    </a:lnTo>
                    <a:lnTo>
                      <a:pt x="126" y="34145"/>
                    </a:lnTo>
                    <a:lnTo>
                      <a:pt x="126" y="34145"/>
                    </a:lnTo>
                    <a:lnTo>
                      <a:pt x="81" y="34214"/>
                    </a:lnTo>
                    <a:lnTo>
                      <a:pt x="46" y="34294"/>
                    </a:lnTo>
                    <a:lnTo>
                      <a:pt x="23" y="34374"/>
                    </a:lnTo>
                    <a:lnTo>
                      <a:pt x="12" y="34454"/>
                    </a:lnTo>
                    <a:lnTo>
                      <a:pt x="0" y="34535"/>
                    </a:lnTo>
                    <a:lnTo>
                      <a:pt x="12" y="34626"/>
                    </a:lnTo>
                    <a:lnTo>
                      <a:pt x="23" y="34706"/>
                    </a:lnTo>
                    <a:lnTo>
                      <a:pt x="35" y="34786"/>
                    </a:lnTo>
                    <a:lnTo>
                      <a:pt x="69" y="34866"/>
                    </a:lnTo>
                    <a:lnTo>
                      <a:pt x="103" y="34946"/>
                    </a:lnTo>
                    <a:lnTo>
                      <a:pt x="149" y="35015"/>
                    </a:lnTo>
                    <a:lnTo>
                      <a:pt x="195" y="35084"/>
                    </a:lnTo>
                    <a:lnTo>
                      <a:pt x="241" y="35152"/>
                    </a:lnTo>
                    <a:lnTo>
                      <a:pt x="298" y="35210"/>
                    </a:lnTo>
                    <a:lnTo>
                      <a:pt x="367" y="35267"/>
                    </a:lnTo>
                    <a:lnTo>
                      <a:pt x="435" y="35313"/>
                    </a:lnTo>
                    <a:lnTo>
                      <a:pt x="435" y="35313"/>
                    </a:lnTo>
                    <a:lnTo>
                      <a:pt x="515" y="35358"/>
                    </a:lnTo>
                    <a:lnTo>
                      <a:pt x="595" y="35381"/>
                    </a:lnTo>
                    <a:lnTo>
                      <a:pt x="676" y="35404"/>
                    </a:lnTo>
                    <a:lnTo>
                      <a:pt x="756" y="35427"/>
                    </a:lnTo>
                    <a:lnTo>
                      <a:pt x="836" y="35427"/>
                    </a:lnTo>
                    <a:lnTo>
                      <a:pt x="916" y="35427"/>
                    </a:lnTo>
                    <a:lnTo>
                      <a:pt x="996" y="35416"/>
                    </a:lnTo>
                    <a:lnTo>
                      <a:pt x="1076" y="35393"/>
                    </a:lnTo>
                    <a:lnTo>
                      <a:pt x="1145" y="35370"/>
                    </a:lnTo>
                    <a:lnTo>
                      <a:pt x="1225" y="35336"/>
                    </a:lnTo>
                    <a:lnTo>
                      <a:pt x="1362" y="35244"/>
                    </a:lnTo>
                    <a:lnTo>
                      <a:pt x="1488" y="35130"/>
                    </a:lnTo>
                    <a:lnTo>
                      <a:pt x="1602" y="35004"/>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18"/>
              <p:cNvSpPr/>
              <p:nvPr/>
            </p:nvSpPr>
            <p:spPr>
              <a:xfrm>
                <a:off x="5241533" y="3004081"/>
                <a:ext cx="267209" cy="136944"/>
              </a:xfrm>
              <a:custGeom>
                <a:avLst/>
                <a:gdLst/>
                <a:ahLst/>
                <a:cxnLst/>
                <a:rect l="l" t="t" r="r" b="b"/>
                <a:pathLst>
                  <a:path w="16525" h="8469" extrusionOk="0">
                    <a:moveTo>
                      <a:pt x="8125" y="1"/>
                    </a:moveTo>
                    <a:lnTo>
                      <a:pt x="7679" y="12"/>
                    </a:lnTo>
                    <a:lnTo>
                      <a:pt x="7233" y="46"/>
                    </a:lnTo>
                    <a:lnTo>
                      <a:pt x="6786" y="92"/>
                    </a:lnTo>
                    <a:lnTo>
                      <a:pt x="6340" y="149"/>
                    </a:lnTo>
                    <a:lnTo>
                      <a:pt x="5905" y="218"/>
                    </a:lnTo>
                    <a:lnTo>
                      <a:pt x="5482" y="287"/>
                    </a:lnTo>
                    <a:lnTo>
                      <a:pt x="5059" y="378"/>
                    </a:lnTo>
                    <a:lnTo>
                      <a:pt x="4635" y="481"/>
                    </a:lnTo>
                    <a:lnTo>
                      <a:pt x="4235" y="573"/>
                    </a:lnTo>
                    <a:lnTo>
                      <a:pt x="3834" y="687"/>
                    </a:lnTo>
                    <a:lnTo>
                      <a:pt x="3457" y="802"/>
                    </a:lnTo>
                    <a:lnTo>
                      <a:pt x="2724" y="1031"/>
                    </a:lnTo>
                    <a:lnTo>
                      <a:pt x="2061" y="1259"/>
                    </a:lnTo>
                    <a:lnTo>
                      <a:pt x="1477" y="1488"/>
                    </a:lnTo>
                    <a:lnTo>
                      <a:pt x="974" y="1694"/>
                    </a:lnTo>
                    <a:lnTo>
                      <a:pt x="562" y="1866"/>
                    </a:lnTo>
                    <a:lnTo>
                      <a:pt x="253" y="2003"/>
                    </a:lnTo>
                    <a:lnTo>
                      <a:pt x="1" y="2129"/>
                    </a:lnTo>
                    <a:lnTo>
                      <a:pt x="184" y="2346"/>
                    </a:lnTo>
                    <a:lnTo>
                      <a:pt x="401" y="2598"/>
                    </a:lnTo>
                    <a:lnTo>
                      <a:pt x="699" y="2930"/>
                    </a:lnTo>
                    <a:lnTo>
                      <a:pt x="1077" y="3331"/>
                    </a:lnTo>
                    <a:lnTo>
                      <a:pt x="1523" y="3777"/>
                    </a:lnTo>
                    <a:lnTo>
                      <a:pt x="2026" y="4257"/>
                    </a:lnTo>
                    <a:lnTo>
                      <a:pt x="2598" y="4772"/>
                    </a:lnTo>
                    <a:lnTo>
                      <a:pt x="2896" y="5024"/>
                    </a:lnTo>
                    <a:lnTo>
                      <a:pt x="3216" y="5287"/>
                    </a:lnTo>
                    <a:lnTo>
                      <a:pt x="3548" y="5550"/>
                    </a:lnTo>
                    <a:lnTo>
                      <a:pt x="3891" y="5802"/>
                    </a:lnTo>
                    <a:lnTo>
                      <a:pt x="4235" y="6065"/>
                    </a:lnTo>
                    <a:lnTo>
                      <a:pt x="4601" y="6306"/>
                    </a:lnTo>
                    <a:lnTo>
                      <a:pt x="4967" y="6557"/>
                    </a:lnTo>
                    <a:lnTo>
                      <a:pt x="5345" y="6786"/>
                    </a:lnTo>
                    <a:lnTo>
                      <a:pt x="5734" y="7004"/>
                    </a:lnTo>
                    <a:lnTo>
                      <a:pt x="6123" y="7221"/>
                    </a:lnTo>
                    <a:lnTo>
                      <a:pt x="6523" y="7416"/>
                    </a:lnTo>
                    <a:lnTo>
                      <a:pt x="6935" y="7599"/>
                    </a:lnTo>
                    <a:lnTo>
                      <a:pt x="7347" y="7759"/>
                    </a:lnTo>
                    <a:lnTo>
                      <a:pt x="7759" y="7908"/>
                    </a:lnTo>
                    <a:lnTo>
                      <a:pt x="8182" y="8033"/>
                    </a:lnTo>
                    <a:lnTo>
                      <a:pt x="8606" y="8136"/>
                    </a:lnTo>
                    <a:lnTo>
                      <a:pt x="9029" y="8217"/>
                    </a:lnTo>
                    <a:lnTo>
                      <a:pt x="9441" y="8297"/>
                    </a:lnTo>
                    <a:lnTo>
                      <a:pt x="9842" y="8354"/>
                    </a:lnTo>
                    <a:lnTo>
                      <a:pt x="10231" y="8400"/>
                    </a:lnTo>
                    <a:lnTo>
                      <a:pt x="10608" y="8434"/>
                    </a:lnTo>
                    <a:lnTo>
                      <a:pt x="10986" y="8457"/>
                    </a:lnTo>
                    <a:lnTo>
                      <a:pt x="11341" y="8468"/>
                    </a:lnTo>
                    <a:lnTo>
                      <a:pt x="11684" y="8468"/>
                    </a:lnTo>
                    <a:lnTo>
                      <a:pt x="12027" y="8457"/>
                    </a:lnTo>
                    <a:lnTo>
                      <a:pt x="12348" y="8434"/>
                    </a:lnTo>
                    <a:lnTo>
                      <a:pt x="12656" y="8411"/>
                    </a:lnTo>
                    <a:lnTo>
                      <a:pt x="12965" y="8365"/>
                    </a:lnTo>
                    <a:lnTo>
                      <a:pt x="13251" y="8308"/>
                    </a:lnTo>
                    <a:lnTo>
                      <a:pt x="13538" y="8251"/>
                    </a:lnTo>
                    <a:lnTo>
                      <a:pt x="13801" y="8171"/>
                    </a:lnTo>
                    <a:lnTo>
                      <a:pt x="14064" y="8091"/>
                    </a:lnTo>
                    <a:lnTo>
                      <a:pt x="14304" y="7999"/>
                    </a:lnTo>
                    <a:lnTo>
                      <a:pt x="14533" y="7896"/>
                    </a:lnTo>
                    <a:lnTo>
                      <a:pt x="14750" y="7793"/>
                    </a:lnTo>
                    <a:lnTo>
                      <a:pt x="14968" y="7667"/>
                    </a:lnTo>
                    <a:lnTo>
                      <a:pt x="15162" y="7541"/>
                    </a:lnTo>
                    <a:lnTo>
                      <a:pt x="15345" y="7416"/>
                    </a:lnTo>
                    <a:lnTo>
                      <a:pt x="15517" y="7267"/>
                    </a:lnTo>
                    <a:lnTo>
                      <a:pt x="15666" y="7118"/>
                    </a:lnTo>
                    <a:lnTo>
                      <a:pt x="15815" y="6958"/>
                    </a:lnTo>
                    <a:lnTo>
                      <a:pt x="15941" y="6798"/>
                    </a:lnTo>
                    <a:lnTo>
                      <a:pt x="16066" y="6626"/>
                    </a:lnTo>
                    <a:lnTo>
                      <a:pt x="16169" y="6443"/>
                    </a:lnTo>
                    <a:lnTo>
                      <a:pt x="16261" y="6260"/>
                    </a:lnTo>
                    <a:lnTo>
                      <a:pt x="16341" y="6065"/>
                    </a:lnTo>
                    <a:lnTo>
                      <a:pt x="16398" y="5871"/>
                    </a:lnTo>
                    <a:lnTo>
                      <a:pt x="16455" y="5665"/>
                    </a:lnTo>
                    <a:lnTo>
                      <a:pt x="16490" y="5470"/>
                    </a:lnTo>
                    <a:lnTo>
                      <a:pt x="16513" y="5253"/>
                    </a:lnTo>
                    <a:lnTo>
                      <a:pt x="16524" y="5047"/>
                    </a:lnTo>
                    <a:lnTo>
                      <a:pt x="16513" y="4841"/>
                    </a:lnTo>
                    <a:lnTo>
                      <a:pt x="16490" y="4635"/>
                    </a:lnTo>
                    <a:lnTo>
                      <a:pt x="16455" y="4440"/>
                    </a:lnTo>
                    <a:lnTo>
                      <a:pt x="16398" y="4235"/>
                    </a:lnTo>
                    <a:lnTo>
                      <a:pt x="16330" y="4029"/>
                    </a:lnTo>
                    <a:lnTo>
                      <a:pt x="16249" y="3823"/>
                    </a:lnTo>
                    <a:lnTo>
                      <a:pt x="16158" y="3628"/>
                    </a:lnTo>
                    <a:lnTo>
                      <a:pt x="16043" y="3434"/>
                    </a:lnTo>
                    <a:lnTo>
                      <a:pt x="15918" y="3228"/>
                    </a:lnTo>
                    <a:lnTo>
                      <a:pt x="15780" y="3044"/>
                    </a:lnTo>
                    <a:lnTo>
                      <a:pt x="15620" y="2850"/>
                    </a:lnTo>
                    <a:lnTo>
                      <a:pt x="15448" y="2667"/>
                    </a:lnTo>
                    <a:lnTo>
                      <a:pt x="15265" y="2484"/>
                    </a:lnTo>
                    <a:lnTo>
                      <a:pt x="15071" y="2301"/>
                    </a:lnTo>
                    <a:lnTo>
                      <a:pt x="14853" y="2118"/>
                    </a:lnTo>
                    <a:lnTo>
                      <a:pt x="14625" y="1946"/>
                    </a:lnTo>
                    <a:lnTo>
                      <a:pt x="14384" y="1786"/>
                    </a:lnTo>
                    <a:lnTo>
                      <a:pt x="14121" y="1614"/>
                    </a:lnTo>
                    <a:lnTo>
                      <a:pt x="13847" y="1454"/>
                    </a:lnTo>
                    <a:lnTo>
                      <a:pt x="13560" y="1305"/>
                    </a:lnTo>
                    <a:lnTo>
                      <a:pt x="13263" y="1156"/>
                    </a:lnTo>
                    <a:lnTo>
                      <a:pt x="12943" y="1019"/>
                    </a:lnTo>
                    <a:lnTo>
                      <a:pt x="12611" y="882"/>
                    </a:lnTo>
                    <a:lnTo>
                      <a:pt x="12267" y="744"/>
                    </a:lnTo>
                    <a:lnTo>
                      <a:pt x="11901" y="619"/>
                    </a:lnTo>
                    <a:lnTo>
                      <a:pt x="11524" y="504"/>
                    </a:lnTo>
                    <a:lnTo>
                      <a:pt x="11135" y="401"/>
                    </a:lnTo>
                    <a:lnTo>
                      <a:pt x="10734" y="298"/>
                    </a:lnTo>
                    <a:lnTo>
                      <a:pt x="10311" y="195"/>
                    </a:lnTo>
                    <a:lnTo>
                      <a:pt x="9887" y="115"/>
                    </a:lnTo>
                    <a:lnTo>
                      <a:pt x="9453" y="58"/>
                    </a:lnTo>
                    <a:lnTo>
                      <a:pt x="9006" y="24"/>
                    </a:lnTo>
                    <a:lnTo>
                      <a:pt x="857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18"/>
              <p:cNvSpPr/>
              <p:nvPr/>
            </p:nvSpPr>
            <p:spPr>
              <a:xfrm>
                <a:off x="5241533" y="3004081"/>
                <a:ext cx="267209" cy="136944"/>
              </a:xfrm>
              <a:custGeom>
                <a:avLst/>
                <a:gdLst/>
                <a:ahLst/>
                <a:cxnLst/>
                <a:rect l="l" t="t" r="r" b="b"/>
                <a:pathLst>
                  <a:path w="16525" h="8469" fill="none" extrusionOk="0">
                    <a:moveTo>
                      <a:pt x="10311" y="195"/>
                    </a:moveTo>
                    <a:lnTo>
                      <a:pt x="10311" y="195"/>
                    </a:lnTo>
                    <a:lnTo>
                      <a:pt x="10734" y="298"/>
                    </a:lnTo>
                    <a:lnTo>
                      <a:pt x="11135" y="401"/>
                    </a:lnTo>
                    <a:lnTo>
                      <a:pt x="11524" y="504"/>
                    </a:lnTo>
                    <a:lnTo>
                      <a:pt x="11901" y="619"/>
                    </a:lnTo>
                    <a:lnTo>
                      <a:pt x="12267" y="744"/>
                    </a:lnTo>
                    <a:lnTo>
                      <a:pt x="12611" y="882"/>
                    </a:lnTo>
                    <a:lnTo>
                      <a:pt x="12943" y="1019"/>
                    </a:lnTo>
                    <a:lnTo>
                      <a:pt x="13263" y="1156"/>
                    </a:lnTo>
                    <a:lnTo>
                      <a:pt x="13560" y="1305"/>
                    </a:lnTo>
                    <a:lnTo>
                      <a:pt x="13847" y="1454"/>
                    </a:lnTo>
                    <a:lnTo>
                      <a:pt x="14121" y="1614"/>
                    </a:lnTo>
                    <a:lnTo>
                      <a:pt x="14384" y="1786"/>
                    </a:lnTo>
                    <a:lnTo>
                      <a:pt x="14625" y="1946"/>
                    </a:lnTo>
                    <a:lnTo>
                      <a:pt x="14853" y="2118"/>
                    </a:lnTo>
                    <a:lnTo>
                      <a:pt x="15071" y="2301"/>
                    </a:lnTo>
                    <a:lnTo>
                      <a:pt x="15265" y="2484"/>
                    </a:lnTo>
                    <a:lnTo>
                      <a:pt x="15448" y="2667"/>
                    </a:lnTo>
                    <a:lnTo>
                      <a:pt x="15620" y="2850"/>
                    </a:lnTo>
                    <a:lnTo>
                      <a:pt x="15780" y="3044"/>
                    </a:lnTo>
                    <a:lnTo>
                      <a:pt x="15918" y="3228"/>
                    </a:lnTo>
                    <a:lnTo>
                      <a:pt x="16043" y="3434"/>
                    </a:lnTo>
                    <a:lnTo>
                      <a:pt x="16158" y="3628"/>
                    </a:lnTo>
                    <a:lnTo>
                      <a:pt x="16249" y="3823"/>
                    </a:lnTo>
                    <a:lnTo>
                      <a:pt x="16330" y="4029"/>
                    </a:lnTo>
                    <a:lnTo>
                      <a:pt x="16398" y="4235"/>
                    </a:lnTo>
                    <a:lnTo>
                      <a:pt x="16455" y="4440"/>
                    </a:lnTo>
                    <a:lnTo>
                      <a:pt x="16490" y="4635"/>
                    </a:lnTo>
                    <a:lnTo>
                      <a:pt x="16513" y="4841"/>
                    </a:lnTo>
                    <a:lnTo>
                      <a:pt x="16524" y="5047"/>
                    </a:lnTo>
                    <a:lnTo>
                      <a:pt x="16513" y="5253"/>
                    </a:lnTo>
                    <a:lnTo>
                      <a:pt x="16490" y="5470"/>
                    </a:lnTo>
                    <a:lnTo>
                      <a:pt x="16455" y="5665"/>
                    </a:lnTo>
                    <a:lnTo>
                      <a:pt x="16455" y="5665"/>
                    </a:lnTo>
                    <a:lnTo>
                      <a:pt x="16398" y="5871"/>
                    </a:lnTo>
                    <a:lnTo>
                      <a:pt x="16341" y="6065"/>
                    </a:lnTo>
                    <a:lnTo>
                      <a:pt x="16261" y="6260"/>
                    </a:lnTo>
                    <a:lnTo>
                      <a:pt x="16169" y="6443"/>
                    </a:lnTo>
                    <a:lnTo>
                      <a:pt x="16066" y="6626"/>
                    </a:lnTo>
                    <a:lnTo>
                      <a:pt x="15941" y="6798"/>
                    </a:lnTo>
                    <a:lnTo>
                      <a:pt x="15815" y="6958"/>
                    </a:lnTo>
                    <a:lnTo>
                      <a:pt x="15666" y="7118"/>
                    </a:lnTo>
                    <a:lnTo>
                      <a:pt x="15517" y="7267"/>
                    </a:lnTo>
                    <a:lnTo>
                      <a:pt x="15345" y="7416"/>
                    </a:lnTo>
                    <a:lnTo>
                      <a:pt x="15162" y="7541"/>
                    </a:lnTo>
                    <a:lnTo>
                      <a:pt x="14968" y="7667"/>
                    </a:lnTo>
                    <a:lnTo>
                      <a:pt x="14750" y="7793"/>
                    </a:lnTo>
                    <a:lnTo>
                      <a:pt x="14533" y="7896"/>
                    </a:lnTo>
                    <a:lnTo>
                      <a:pt x="14304" y="7999"/>
                    </a:lnTo>
                    <a:lnTo>
                      <a:pt x="14064" y="8091"/>
                    </a:lnTo>
                    <a:lnTo>
                      <a:pt x="13801" y="8171"/>
                    </a:lnTo>
                    <a:lnTo>
                      <a:pt x="13538" y="8251"/>
                    </a:lnTo>
                    <a:lnTo>
                      <a:pt x="13251" y="8308"/>
                    </a:lnTo>
                    <a:lnTo>
                      <a:pt x="12965" y="8365"/>
                    </a:lnTo>
                    <a:lnTo>
                      <a:pt x="12656" y="8411"/>
                    </a:lnTo>
                    <a:lnTo>
                      <a:pt x="12348" y="8434"/>
                    </a:lnTo>
                    <a:lnTo>
                      <a:pt x="12027" y="8457"/>
                    </a:lnTo>
                    <a:lnTo>
                      <a:pt x="11684" y="8468"/>
                    </a:lnTo>
                    <a:lnTo>
                      <a:pt x="11341" y="8468"/>
                    </a:lnTo>
                    <a:lnTo>
                      <a:pt x="10986" y="8457"/>
                    </a:lnTo>
                    <a:lnTo>
                      <a:pt x="10608" y="8434"/>
                    </a:lnTo>
                    <a:lnTo>
                      <a:pt x="10231" y="8400"/>
                    </a:lnTo>
                    <a:lnTo>
                      <a:pt x="9842" y="8354"/>
                    </a:lnTo>
                    <a:lnTo>
                      <a:pt x="9441" y="8297"/>
                    </a:lnTo>
                    <a:lnTo>
                      <a:pt x="9029" y="8217"/>
                    </a:lnTo>
                    <a:lnTo>
                      <a:pt x="8606" y="8136"/>
                    </a:lnTo>
                    <a:lnTo>
                      <a:pt x="8606" y="8136"/>
                    </a:lnTo>
                    <a:lnTo>
                      <a:pt x="8182" y="8033"/>
                    </a:lnTo>
                    <a:lnTo>
                      <a:pt x="7759" y="7908"/>
                    </a:lnTo>
                    <a:lnTo>
                      <a:pt x="7347" y="7759"/>
                    </a:lnTo>
                    <a:lnTo>
                      <a:pt x="6935" y="7599"/>
                    </a:lnTo>
                    <a:lnTo>
                      <a:pt x="6523" y="7416"/>
                    </a:lnTo>
                    <a:lnTo>
                      <a:pt x="6123" y="7221"/>
                    </a:lnTo>
                    <a:lnTo>
                      <a:pt x="5734" y="7004"/>
                    </a:lnTo>
                    <a:lnTo>
                      <a:pt x="5345" y="6786"/>
                    </a:lnTo>
                    <a:lnTo>
                      <a:pt x="4967" y="6557"/>
                    </a:lnTo>
                    <a:lnTo>
                      <a:pt x="4601" y="6306"/>
                    </a:lnTo>
                    <a:lnTo>
                      <a:pt x="4235" y="6065"/>
                    </a:lnTo>
                    <a:lnTo>
                      <a:pt x="3891" y="5802"/>
                    </a:lnTo>
                    <a:lnTo>
                      <a:pt x="3548" y="5550"/>
                    </a:lnTo>
                    <a:lnTo>
                      <a:pt x="3216" y="5287"/>
                    </a:lnTo>
                    <a:lnTo>
                      <a:pt x="2896" y="5024"/>
                    </a:lnTo>
                    <a:lnTo>
                      <a:pt x="2598" y="4772"/>
                    </a:lnTo>
                    <a:lnTo>
                      <a:pt x="2026" y="4257"/>
                    </a:lnTo>
                    <a:lnTo>
                      <a:pt x="1523" y="3777"/>
                    </a:lnTo>
                    <a:lnTo>
                      <a:pt x="1077" y="3331"/>
                    </a:lnTo>
                    <a:lnTo>
                      <a:pt x="699" y="2930"/>
                    </a:lnTo>
                    <a:lnTo>
                      <a:pt x="401" y="2598"/>
                    </a:lnTo>
                    <a:lnTo>
                      <a:pt x="184" y="2346"/>
                    </a:lnTo>
                    <a:lnTo>
                      <a:pt x="1" y="2129"/>
                    </a:lnTo>
                    <a:lnTo>
                      <a:pt x="1" y="2129"/>
                    </a:lnTo>
                    <a:lnTo>
                      <a:pt x="253" y="2003"/>
                    </a:lnTo>
                    <a:lnTo>
                      <a:pt x="562" y="1866"/>
                    </a:lnTo>
                    <a:lnTo>
                      <a:pt x="974" y="1694"/>
                    </a:lnTo>
                    <a:lnTo>
                      <a:pt x="1477" y="1488"/>
                    </a:lnTo>
                    <a:lnTo>
                      <a:pt x="2061" y="1259"/>
                    </a:lnTo>
                    <a:lnTo>
                      <a:pt x="2724" y="1031"/>
                    </a:lnTo>
                    <a:lnTo>
                      <a:pt x="3457" y="802"/>
                    </a:lnTo>
                    <a:lnTo>
                      <a:pt x="3834" y="687"/>
                    </a:lnTo>
                    <a:lnTo>
                      <a:pt x="4235" y="573"/>
                    </a:lnTo>
                    <a:lnTo>
                      <a:pt x="4635" y="481"/>
                    </a:lnTo>
                    <a:lnTo>
                      <a:pt x="5059" y="378"/>
                    </a:lnTo>
                    <a:lnTo>
                      <a:pt x="5482" y="287"/>
                    </a:lnTo>
                    <a:lnTo>
                      <a:pt x="5905" y="218"/>
                    </a:lnTo>
                    <a:lnTo>
                      <a:pt x="6340" y="149"/>
                    </a:lnTo>
                    <a:lnTo>
                      <a:pt x="6786" y="92"/>
                    </a:lnTo>
                    <a:lnTo>
                      <a:pt x="7233" y="46"/>
                    </a:lnTo>
                    <a:lnTo>
                      <a:pt x="7679" y="12"/>
                    </a:lnTo>
                    <a:lnTo>
                      <a:pt x="8125" y="1"/>
                    </a:lnTo>
                    <a:lnTo>
                      <a:pt x="8571" y="1"/>
                    </a:lnTo>
                    <a:lnTo>
                      <a:pt x="9006" y="24"/>
                    </a:lnTo>
                    <a:lnTo>
                      <a:pt x="9453" y="58"/>
                    </a:lnTo>
                    <a:lnTo>
                      <a:pt x="9887" y="115"/>
                    </a:lnTo>
                    <a:lnTo>
                      <a:pt x="10311" y="195"/>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18"/>
              <p:cNvSpPr/>
              <p:nvPr/>
            </p:nvSpPr>
            <p:spPr>
              <a:xfrm>
                <a:off x="5409539" y="2693051"/>
                <a:ext cx="136394" cy="267937"/>
              </a:xfrm>
              <a:custGeom>
                <a:avLst/>
                <a:gdLst/>
                <a:ahLst/>
                <a:cxnLst/>
                <a:rect l="l" t="t" r="r" b="b"/>
                <a:pathLst>
                  <a:path w="8435" h="16570" extrusionOk="0">
                    <a:moveTo>
                      <a:pt x="6168" y="1"/>
                    </a:moveTo>
                    <a:lnTo>
                      <a:pt x="5951" y="195"/>
                    </a:lnTo>
                    <a:lnTo>
                      <a:pt x="5699" y="412"/>
                    </a:lnTo>
                    <a:lnTo>
                      <a:pt x="5379" y="721"/>
                    </a:lnTo>
                    <a:lnTo>
                      <a:pt x="4990" y="1099"/>
                    </a:lnTo>
                    <a:lnTo>
                      <a:pt x="4555" y="1557"/>
                    </a:lnTo>
                    <a:lnTo>
                      <a:pt x="4074" y="2072"/>
                    </a:lnTo>
                    <a:lnTo>
                      <a:pt x="3571" y="2644"/>
                    </a:lnTo>
                    <a:lnTo>
                      <a:pt x="3319" y="2953"/>
                    </a:lnTo>
                    <a:lnTo>
                      <a:pt x="3056" y="3273"/>
                    </a:lnTo>
                    <a:lnTo>
                      <a:pt x="2804" y="3605"/>
                    </a:lnTo>
                    <a:lnTo>
                      <a:pt x="2553" y="3948"/>
                    </a:lnTo>
                    <a:lnTo>
                      <a:pt x="2301" y="4303"/>
                    </a:lnTo>
                    <a:lnTo>
                      <a:pt x="2061" y="4669"/>
                    </a:lnTo>
                    <a:lnTo>
                      <a:pt x="1820" y="5047"/>
                    </a:lnTo>
                    <a:lnTo>
                      <a:pt x="1591" y="5424"/>
                    </a:lnTo>
                    <a:lnTo>
                      <a:pt x="1385" y="5813"/>
                    </a:lnTo>
                    <a:lnTo>
                      <a:pt x="1179" y="6214"/>
                    </a:lnTo>
                    <a:lnTo>
                      <a:pt x="985" y="6614"/>
                    </a:lnTo>
                    <a:lnTo>
                      <a:pt x="813" y="7026"/>
                    </a:lnTo>
                    <a:lnTo>
                      <a:pt x="653" y="7438"/>
                    </a:lnTo>
                    <a:lnTo>
                      <a:pt x="516" y="7862"/>
                    </a:lnTo>
                    <a:lnTo>
                      <a:pt x="390" y="8285"/>
                    </a:lnTo>
                    <a:lnTo>
                      <a:pt x="298" y="8708"/>
                    </a:lnTo>
                    <a:lnTo>
                      <a:pt x="218" y="9132"/>
                    </a:lnTo>
                    <a:lnTo>
                      <a:pt x="150" y="9544"/>
                    </a:lnTo>
                    <a:lnTo>
                      <a:pt x="104" y="9944"/>
                    </a:lnTo>
                    <a:lnTo>
                      <a:pt x="58" y="10333"/>
                    </a:lnTo>
                    <a:lnTo>
                      <a:pt x="24" y="10711"/>
                    </a:lnTo>
                    <a:lnTo>
                      <a:pt x="12" y="11089"/>
                    </a:lnTo>
                    <a:lnTo>
                      <a:pt x="1" y="11443"/>
                    </a:lnTo>
                    <a:lnTo>
                      <a:pt x="12" y="11787"/>
                    </a:lnTo>
                    <a:lnTo>
                      <a:pt x="24" y="12130"/>
                    </a:lnTo>
                    <a:lnTo>
                      <a:pt x="47" y="12450"/>
                    </a:lnTo>
                    <a:lnTo>
                      <a:pt x="92" y="12771"/>
                    </a:lnTo>
                    <a:lnTo>
                      <a:pt x="138" y="13068"/>
                    </a:lnTo>
                    <a:lnTo>
                      <a:pt x="195" y="13354"/>
                    </a:lnTo>
                    <a:lnTo>
                      <a:pt x="264" y="13640"/>
                    </a:lnTo>
                    <a:lnTo>
                      <a:pt x="344" y="13903"/>
                    </a:lnTo>
                    <a:lnTo>
                      <a:pt x="424" y="14155"/>
                    </a:lnTo>
                    <a:lnTo>
                      <a:pt x="516" y="14407"/>
                    </a:lnTo>
                    <a:lnTo>
                      <a:pt x="630" y="14636"/>
                    </a:lnTo>
                    <a:lnTo>
                      <a:pt x="733" y="14853"/>
                    </a:lnTo>
                    <a:lnTo>
                      <a:pt x="859" y="15059"/>
                    </a:lnTo>
                    <a:lnTo>
                      <a:pt x="985" y="15254"/>
                    </a:lnTo>
                    <a:lnTo>
                      <a:pt x="1122" y="15425"/>
                    </a:lnTo>
                    <a:lnTo>
                      <a:pt x="1271" y="15597"/>
                    </a:lnTo>
                    <a:lnTo>
                      <a:pt x="1420" y="15757"/>
                    </a:lnTo>
                    <a:lnTo>
                      <a:pt x="1580" y="15894"/>
                    </a:lnTo>
                    <a:lnTo>
                      <a:pt x="1752" y="16020"/>
                    </a:lnTo>
                    <a:lnTo>
                      <a:pt x="1923" y="16135"/>
                    </a:lnTo>
                    <a:lnTo>
                      <a:pt x="2106" y="16238"/>
                    </a:lnTo>
                    <a:lnTo>
                      <a:pt x="2289" y="16329"/>
                    </a:lnTo>
                    <a:lnTo>
                      <a:pt x="2484" y="16409"/>
                    </a:lnTo>
                    <a:lnTo>
                      <a:pt x="2678" y="16467"/>
                    </a:lnTo>
                    <a:lnTo>
                      <a:pt x="2884" y="16512"/>
                    </a:lnTo>
                    <a:lnTo>
                      <a:pt x="3090" y="16547"/>
                    </a:lnTo>
                    <a:lnTo>
                      <a:pt x="3296" y="16570"/>
                    </a:lnTo>
                    <a:lnTo>
                      <a:pt x="3502" y="16570"/>
                    </a:lnTo>
                    <a:lnTo>
                      <a:pt x="3708" y="16558"/>
                    </a:lnTo>
                    <a:lnTo>
                      <a:pt x="3914" y="16535"/>
                    </a:lnTo>
                    <a:lnTo>
                      <a:pt x="4120" y="16501"/>
                    </a:lnTo>
                    <a:lnTo>
                      <a:pt x="4326" y="16444"/>
                    </a:lnTo>
                    <a:lnTo>
                      <a:pt x="4521" y="16375"/>
                    </a:lnTo>
                    <a:lnTo>
                      <a:pt x="4727" y="16283"/>
                    </a:lnTo>
                    <a:lnTo>
                      <a:pt x="4921" y="16181"/>
                    </a:lnTo>
                    <a:lnTo>
                      <a:pt x="5116" y="16066"/>
                    </a:lnTo>
                    <a:lnTo>
                      <a:pt x="5310" y="15940"/>
                    </a:lnTo>
                    <a:lnTo>
                      <a:pt x="5505" y="15803"/>
                    </a:lnTo>
                    <a:lnTo>
                      <a:pt x="5688" y="15643"/>
                    </a:lnTo>
                    <a:lnTo>
                      <a:pt x="5871" y="15471"/>
                    </a:lnTo>
                    <a:lnTo>
                      <a:pt x="6054" y="15277"/>
                    </a:lnTo>
                    <a:lnTo>
                      <a:pt x="6237" y="15082"/>
                    </a:lnTo>
                    <a:lnTo>
                      <a:pt x="6409" y="14865"/>
                    </a:lnTo>
                    <a:lnTo>
                      <a:pt x="6580" y="14624"/>
                    </a:lnTo>
                    <a:lnTo>
                      <a:pt x="6741" y="14384"/>
                    </a:lnTo>
                    <a:lnTo>
                      <a:pt x="6901" y="14121"/>
                    </a:lnTo>
                    <a:lnTo>
                      <a:pt x="7061" y="13846"/>
                    </a:lnTo>
                    <a:lnTo>
                      <a:pt x="7210" y="13560"/>
                    </a:lnTo>
                    <a:lnTo>
                      <a:pt x="7347" y="13251"/>
                    </a:lnTo>
                    <a:lnTo>
                      <a:pt x="7484" y="12931"/>
                    </a:lnTo>
                    <a:lnTo>
                      <a:pt x="7622" y="12599"/>
                    </a:lnTo>
                    <a:lnTo>
                      <a:pt x="7747" y="12256"/>
                    </a:lnTo>
                    <a:lnTo>
                      <a:pt x="7862" y="11890"/>
                    </a:lnTo>
                    <a:lnTo>
                      <a:pt x="7976" y="11512"/>
                    </a:lnTo>
                    <a:lnTo>
                      <a:pt x="8079" y="11123"/>
                    </a:lnTo>
                    <a:lnTo>
                      <a:pt x="8171" y="10711"/>
                    </a:lnTo>
                    <a:lnTo>
                      <a:pt x="8262" y="10299"/>
                    </a:lnTo>
                    <a:lnTo>
                      <a:pt x="8331" y="9864"/>
                    </a:lnTo>
                    <a:lnTo>
                      <a:pt x="8388" y="9429"/>
                    </a:lnTo>
                    <a:lnTo>
                      <a:pt x="8423" y="8983"/>
                    </a:lnTo>
                    <a:lnTo>
                      <a:pt x="8434" y="8537"/>
                    </a:lnTo>
                    <a:lnTo>
                      <a:pt x="8423" y="8102"/>
                    </a:lnTo>
                    <a:lnTo>
                      <a:pt x="8400" y="7656"/>
                    </a:lnTo>
                    <a:lnTo>
                      <a:pt x="8365" y="7209"/>
                    </a:lnTo>
                    <a:lnTo>
                      <a:pt x="8320" y="6763"/>
                    </a:lnTo>
                    <a:lnTo>
                      <a:pt x="8251" y="6317"/>
                    </a:lnTo>
                    <a:lnTo>
                      <a:pt x="8182" y="5882"/>
                    </a:lnTo>
                    <a:lnTo>
                      <a:pt x="8091" y="5459"/>
                    </a:lnTo>
                    <a:lnTo>
                      <a:pt x="7999" y="5035"/>
                    </a:lnTo>
                    <a:lnTo>
                      <a:pt x="7896" y="4623"/>
                    </a:lnTo>
                    <a:lnTo>
                      <a:pt x="7782" y="4211"/>
                    </a:lnTo>
                    <a:lnTo>
                      <a:pt x="7667" y="3822"/>
                    </a:lnTo>
                    <a:lnTo>
                      <a:pt x="7553" y="3433"/>
                    </a:lnTo>
                    <a:lnTo>
                      <a:pt x="7313" y="2712"/>
                    </a:lnTo>
                    <a:lnTo>
                      <a:pt x="7072" y="2060"/>
                    </a:lnTo>
                    <a:lnTo>
                      <a:pt x="6832" y="1477"/>
                    </a:lnTo>
                    <a:lnTo>
                      <a:pt x="6626" y="973"/>
                    </a:lnTo>
                    <a:lnTo>
                      <a:pt x="6443" y="561"/>
                    </a:lnTo>
                    <a:lnTo>
                      <a:pt x="6294" y="264"/>
                    </a:lnTo>
                    <a:lnTo>
                      <a:pt x="61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8"/>
              <p:cNvSpPr/>
              <p:nvPr/>
            </p:nvSpPr>
            <p:spPr>
              <a:xfrm>
                <a:off x="5409539" y="2693051"/>
                <a:ext cx="136394" cy="267937"/>
              </a:xfrm>
              <a:custGeom>
                <a:avLst/>
                <a:gdLst/>
                <a:ahLst/>
                <a:cxnLst/>
                <a:rect l="l" t="t" r="r" b="b"/>
                <a:pathLst>
                  <a:path w="8435" h="16570" fill="none" extrusionOk="0">
                    <a:moveTo>
                      <a:pt x="8262" y="10299"/>
                    </a:moveTo>
                    <a:lnTo>
                      <a:pt x="8262" y="10299"/>
                    </a:lnTo>
                    <a:lnTo>
                      <a:pt x="8171" y="10711"/>
                    </a:lnTo>
                    <a:lnTo>
                      <a:pt x="8079" y="11123"/>
                    </a:lnTo>
                    <a:lnTo>
                      <a:pt x="7976" y="11512"/>
                    </a:lnTo>
                    <a:lnTo>
                      <a:pt x="7862" y="11890"/>
                    </a:lnTo>
                    <a:lnTo>
                      <a:pt x="7747" y="12256"/>
                    </a:lnTo>
                    <a:lnTo>
                      <a:pt x="7622" y="12599"/>
                    </a:lnTo>
                    <a:lnTo>
                      <a:pt x="7484" y="12931"/>
                    </a:lnTo>
                    <a:lnTo>
                      <a:pt x="7347" y="13251"/>
                    </a:lnTo>
                    <a:lnTo>
                      <a:pt x="7210" y="13560"/>
                    </a:lnTo>
                    <a:lnTo>
                      <a:pt x="7061" y="13846"/>
                    </a:lnTo>
                    <a:lnTo>
                      <a:pt x="6901" y="14121"/>
                    </a:lnTo>
                    <a:lnTo>
                      <a:pt x="6741" y="14384"/>
                    </a:lnTo>
                    <a:lnTo>
                      <a:pt x="6580" y="14624"/>
                    </a:lnTo>
                    <a:lnTo>
                      <a:pt x="6409" y="14865"/>
                    </a:lnTo>
                    <a:lnTo>
                      <a:pt x="6237" y="15082"/>
                    </a:lnTo>
                    <a:lnTo>
                      <a:pt x="6054" y="15277"/>
                    </a:lnTo>
                    <a:lnTo>
                      <a:pt x="5871" y="15471"/>
                    </a:lnTo>
                    <a:lnTo>
                      <a:pt x="5688" y="15643"/>
                    </a:lnTo>
                    <a:lnTo>
                      <a:pt x="5505" y="15803"/>
                    </a:lnTo>
                    <a:lnTo>
                      <a:pt x="5310" y="15940"/>
                    </a:lnTo>
                    <a:lnTo>
                      <a:pt x="5116" y="16066"/>
                    </a:lnTo>
                    <a:lnTo>
                      <a:pt x="4921" y="16181"/>
                    </a:lnTo>
                    <a:lnTo>
                      <a:pt x="4727" y="16283"/>
                    </a:lnTo>
                    <a:lnTo>
                      <a:pt x="4521" y="16375"/>
                    </a:lnTo>
                    <a:lnTo>
                      <a:pt x="4326" y="16444"/>
                    </a:lnTo>
                    <a:lnTo>
                      <a:pt x="4120" y="16501"/>
                    </a:lnTo>
                    <a:lnTo>
                      <a:pt x="3914" y="16535"/>
                    </a:lnTo>
                    <a:lnTo>
                      <a:pt x="3708" y="16558"/>
                    </a:lnTo>
                    <a:lnTo>
                      <a:pt x="3502" y="16570"/>
                    </a:lnTo>
                    <a:lnTo>
                      <a:pt x="3296" y="16570"/>
                    </a:lnTo>
                    <a:lnTo>
                      <a:pt x="3090" y="16547"/>
                    </a:lnTo>
                    <a:lnTo>
                      <a:pt x="2884" y="16512"/>
                    </a:lnTo>
                    <a:lnTo>
                      <a:pt x="2884" y="16512"/>
                    </a:lnTo>
                    <a:lnTo>
                      <a:pt x="2678" y="16467"/>
                    </a:lnTo>
                    <a:lnTo>
                      <a:pt x="2484" y="16409"/>
                    </a:lnTo>
                    <a:lnTo>
                      <a:pt x="2289" y="16329"/>
                    </a:lnTo>
                    <a:lnTo>
                      <a:pt x="2106" y="16238"/>
                    </a:lnTo>
                    <a:lnTo>
                      <a:pt x="1923" y="16135"/>
                    </a:lnTo>
                    <a:lnTo>
                      <a:pt x="1752" y="16020"/>
                    </a:lnTo>
                    <a:lnTo>
                      <a:pt x="1580" y="15894"/>
                    </a:lnTo>
                    <a:lnTo>
                      <a:pt x="1420" y="15757"/>
                    </a:lnTo>
                    <a:lnTo>
                      <a:pt x="1271" y="15597"/>
                    </a:lnTo>
                    <a:lnTo>
                      <a:pt x="1122" y="15425"/>
                    </a:lnTo>
                    <a:lnTo>
                      <a:pt x="985" y="15254"/>
                    </a:lnTo>
                    <a:lnTo>
                      <a:pt x="859" y="15059"/>
                    </a:lnTo>
                    <a:lnTo>
                      <a:pt x="733" y="14853"/>
                    </a:lnTo>
                    <a:lnTo>
                      <a:pt x="630" y="14636"/>
                    </a:lnTo>
                    <a:lnTo>
                      <a:pt x="516" y="14407"/>
                    </a:lnTo>
                    <a:lnTo>
                      <a:pt x="424" y="14155"/>
                    </a:lnTo>
                    <a:lnTo>
                      <a:pt x="344" y="13903"/>
                    </a:lnTo>
                    <a:lnTo>
                      <a:pt x="264" y="13640"/>
                    </a:lnTo>
                    <a:lnTo>
                      <a:pt x="195" y="13354"/>
                    </a:lnTo>
                    <a:lnTo>
                      <a:pt x="138" y="13068"/>
                    </a:lnTo>
                    <a:lnTo>
                      <a:pt x="92" y="12771"/>
                    </a:lnTo>
                    <a:lnTo>
                      <a:pt x="47" y="12450"/>
                    </a:lnTo>
                    <a:lnTo>
                      <a:pt x="24" y="12130"/>
                    </a:lnTo>
                    <a:lnTo>
                      <a:pt x="12" y="11787"/>
                    </a:lnTo>
                    <a:lnTo>
                      <a:pt x="1" y="11443"/>
                    </a:lnTo>
                    <a:lnTo>
                      <a:pt x="12" y="11089"/>
                    </a:lnTo>
                    <a:lnTo>
                      <a:pt x="24" y="10711"/>
                    </a:lnTo>
                    <a:lnTo>
                      <a:pt x="58" y="10333"/>
                    </a:lnTo>
                    <a:lnTo>
                      <a:pt x="104" y="9944"/>
                    </a:lnTo>
                    <a:lnTo>
                      <a:pt x="150" y="9544"/>
                    </a:lnTo>
                    <a:lnTo>
                      <a:pt x="218" y="9132"/>
                    </a:lnTo>
                    <a:lnTo>
                      <a:pt x="298" y="8708"/>
                    </a:lnTo>
                    <a:lnTo>
                      <a:pt x="298" y="8708"/>
                    </a:lnTo>
                    <a:lnTo>
                      <a:pt x="390" y="8285"/>
                    </a:lnTo>
                    <a:lnTo>
                      <a:pt x="516" y="7862"/>
                    </a:lnTo>
                    <a:lnTo>
                      <a:pt x="653" y="7438"/>
                    </a:lnTo>
                    <a:lnTo>
                      <a:pt x="813" y="7026"/>
                    </a:lnTo>
                    <a:lnTo>
                      <a:pt x="985" y="6614"/>
                    </a:lnTo>
                    <a:lnTo>
                      <a:pt x="1179" y="6214"/>
                    </a:lnTo>
                    <a:lnTo>
                      <a:pt x="1385" y="5813"/>
                    </a:lnTo>
                    <a:lnTo>
                      <a:pt x="1591" y="5424"/>
                    </a:lnTo>
                    <a:lnTo>
                      <a:pt x="1820" y="5047"/>
                    </a:lnTo>
                    <a:lnTo>
                      <a:pt x="2061" y="4669"/>
                    </a:lnTo>
                    <a:lnTo>
                      <a:pt x="2301" y="4303"/>
                    </a:lnTo>
                    <a:lnTo>
                      <a:pt x="2553" y="3948"/>
                    </a:lnTo>
                    <a:lnTo>
                      <a:pt x="2804" y="3605"/>
                    </a:lnTo>
                    <a:lnTo>
                      <a:pt x="3056" y="3273"/>
                    </a:lnTo>
                    <a:lnTo>
                      <a:pt x="3319" y="2953"/>
                    </a:lnTo>
                    <a:lnTo>
                      <a:pt x="3571" y="2644"/>
                    </a:lnTo>
                    <a:lnTo>
                      <a:pt x="4074" y="2072"/>
                    </a:lnTo>
                    <a:lnTo>
                      <a:pt x="4555" y="1557"/>
                    </a:lnTo>
                    <a:lnTo>
                      <a:pt x="4990" y="1099"/>
                    </a:lnTo>
                    <a:lnTo>
                      <a:pt x="5379" y="721"/>
                    </a:lnTo>
                    <a:lnTo>
                      <a:pt x="5699" y="412"/>
                    </a:lnTo>
                    <a:lnTo>
                      <a:pt x="5951" y="195"/>
                    </a:lnTo>
                    <a:lnTo>
                      <a:pt x="6168" y="1"/>
                    </a:lnTo>
                    <a:lnTo>
                      <a:pt x="6168" y="1"/>
                    </a:lnTo>
                    <a:lnTo>
                      <a:pt x="6294" y="264"/>
                    </a:lnTo>
                    <a:lnTo>
                      <a:pt x="6443" y="561"/>
                    </a:lnTo>
                    <a:lnTo>
                      <a:pt x="6626" y="973"/>
                    </a:lnTo>
                    <a:lnTo>
                      <a:pt x="6832" y="1477"/>
                    </a:lnTo>
                    <a:lnTo>
                      <a:pt x="7072" y="2060"/>
                    </a:lnTo>
                    <a:lnTo>
                      <a:pt x="7313" y="2712"/>
                    </a:lnTo>
                    <a:lnTo>
                      <a:pt x="7553" y="3433"/>
                    </a:lnTo>
                    <a:lnTo>
                      <a:pt x="7667" y="3822"/>
                    </a:lnTo>
                    <a:lnTo>
                      <a:pt x="7782" y="4211"/>
                    </a:lnTo>
                    <a:lnTo>
                      <a:pt x="7896" y="4623"/>
                    </a:lnTo>
                    <a:lnTo>
                      <a:pt x="7999" y="5035"/>
                    </a:lnTo>
                    <a:lnTo>
                      <a:pt x="8091" y="5459"/>
                    </a:lnTo>
                    <a:lnTo>
                      <a:pt x="8182" y="5882"/>
                    </a:lnTo>
                    <a:lnTo>
                      <a:pt x="8251" y="6317"/>
                    </a:lnTo>
                    <a:lnTo>
                      <a:pt x="8320" y="6763"/>
                    </a:lnTo>
                    <a:lnTo>
                      <a:pt x="8365" y="7209"/>
                    </a:lnTo>
                    <a:lnTo>
                      <a:pt x="8400" y="7656"/>
                    </a:lnTo>
                    <a:lnTo>
                      <a:pt x="8423" y="8102"/>
                    </a:lnTo>
                    <a:lnTo>
                      <a:pt x="8434" y="8537"/>
                    </a:lnTo>
                    <a:lnTo>
                      <a:pt x="8423" y="8983"/>
                    </a:lnTo>
                    <a:lnTo>
                      <a:pt x="8388" y="9429"/>
                    </a:lnTo>
                    <a:lnTo>
                      <a:pt x="8331" y="9864"/>
                    </a:lnTo>
                    <a:lnTo>
                      <a:pt x="8262" y="10299"/>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8"/>
              <p:cNvSpPr/>
              <p:nvPr/>
            </p:nvSpPr>
            <p:spPr>
              <a:xfrm>
                <a:off x="5623614" y="2869385"/>
                <a:ext cx="256472" cy="148780"/>
              </a:xfrm>
              <a:custGeom>
                <a:avLst/>
                <a:gdLst/>
                <a:ahLst/>
                <a:cxnLst/>
                <a:rect l="l" t="t" r="r" b="b"/>
                <a:pathLst>
                  <a:path w="15861" h="9201" extrusionOk="0">
                    <a:moveTo>
                      <a:pt x="9716" y="0"/>
                    </a:moveTo>
                    <a:lnTo>
                      <a:pt x="9269" y="12"/>
                    </a:lnTo>
                    <a:lnTo>
                      <a:pt x="8823" y="23"/>
                    </a:lnTo>
                    <a:lnTo>
                      <a:pt x="8388" y="46"/>
                    </a:lnTo>
                    <a:lnTo>
                      <a:pt x="7942" y="92"/>
                    </a:lnTo>
                    <a:lnTo>
                      <a:pt x="7496" y="149"/>
                    </a:lnTo>
                    <a:lnTo>
                      <a:pt x="7061" y="229"/>
                    </a:lnTo>
                    <a:lnTo>
                      <a:pt x="6626" y="321"/>
                    </a:lnTo>
                    <a:lnTo>
                      <a:pt x="6191" y="424"/>
                    </a:lnTo>
                    <a:lnTo>
                      <a:pt x="5779" y="561"/>
                    </a:lnTo>
                    <a:lnTo>
                      <a:pt x="5368" y="710"/>
                    </a:lnTo>
                    <a:lnTo>
                      <a:pt x="4967" y="870"/>
                    </a:lnTo>
                    <a:lnTo>
                      <a:pt x="4589" y="1042"/>
                    </a:lnTo>
                    <a:lnTo>
                      <a:pt x="4223" y="1213"/>
                    </a:lnTo>
                    <a:lnTo>
                      <a:pt x="3869" y="1385"/>
                    </a:lnTo>
                    <a:lnTo>
                      <a:pt x="3537" y="1568"/>
                    </a:lnTo>
                    <a:lnTo>
                      <a:pt x="3216" y="1751"/>
                    </a:lnTo>
                    <a:lnTo>
                      <a:pt x="2907" y="1946"/>
                    </a:lnTo>
                    <a:lnTo>
                      <a:pt x="2621" y="2129"/>
                    </a:lnTo>
                    <a:lnTo>
                      <a:pt x="2347" y="2335"/>
                    </a:lnTo>
                    <a:lnTo>
                      <a:pt x="2084" y="2529"/>
                    </a:lnTo>
                    <a:lnTo>
                      <a:pt x="1843" y="2724"/>
                    </a:lnTo>
                    <a:lnTo>
                      <a:pt x="1614" y="2930"/>
                    </a:lnTo>
                    <a:lnTo>
                      <a:pt x="1397" y="3136"/>
                    </a:lnTo>
                    <a:lnTo>
                      <a:pt x="1202" y="3342"/>
                    </a:lnTo>
                    <a:lnTo>
                      <a:pt x="1019" y="3559"/>
                    </a:lnTo>
                    <a:lnTo>
                      <a:pt x="848" y="3765"/>
                    </a:lnTo>
                    <a:lnTo>
                      <a:pt x="699" y="3982"/>
                    </a:lnTo>
                    <a:lnTo>
                      <a:pt x="562" y="4188"/>
                    </a:lnTo>
                    <a:lnTo>
                      <a:pt x="436" y="4406"/>
                    </a:lnTo>
                    <a:lnTo>
                      <a:pt x="333" y="4612"/>
                    </a:lnTo>
                    <a:lnTo>
                      <a:pt x="241" y="4829"/>
                    </a:lnTo>
                    <a:lnTo>
                      <a:pt x="161" y="5047"/>
                    </a:lnTo>
                    <a:lnTo>
                      <a:pt x="104" y="5253"/>
                    </a:lnTo>
                    <a:lnTo>
                      <a:pt x="47" y="5470"/>
                    </a:lnTo>
                    <a:lnTo>
                      <a:pt x="24" y="5676"/>
                    </a:lnTo>
                    <a:lnTo>
                      <a:pt x="1" y="5893"/>
                    </a:lnTo>
                    <a:lnTo>
                      <a:pt x="1" y="6099"/>
                    </a:lnTo>
                    <a:lnTo>
                      <a:pt x="12" y="6305"/>
                    </a:lnTo>
                    <a:lnTo>
                      <a:pt x="35" y="6511"/>
                    </a:lnTo>
                    <a:lnTo>
                      <a:pt x="81" y="6717"/>
                    </a:lnTo>
                    <a:lnTo>
                      <a:pt x="127" y="6912"/>
                    </a:lnTo>
                    <a:lnTo>
                      <a:pt x="195" y="7106"/>
                    </a:lnTo>
                    <a:lnTo>
                      <a:pt x="287" y="7301"/>
                    </a:lnTo>
                    <a:lnTo>
                      <a:pt x="379" y="7484"/>
                    </a:lnTo>
                    <a:lnTo>
                      <a:pt x="493" y="7656"/>
                    </a:lnTo>
                    <a:lnTo>
                      <a:pt x="607" y="7827"/>
                    </a:lnTo>
                    <a:lnTo>
                      <a:pt x="745" y="7987"/>
                    </a:lnTo>
                    <a:lnTo>
                      <a:pt x="882" y="8136"/>
                    </a:lnTo>
                    <a:lnTo>
                      <a:pt x="1042" y="8273"/>
                    </a:lnTo>
                    <a:lnTo>
                      <a:pt x="1214" y="8411"/>
                    </a:lnTo>
                    <a:lnTo>
                      <a:pt x="1397" y="8537"/>
                    </a:lnTo>
                    <a:lnTo>
                      <a:pt x="1580" y="8640"/>
                    </a:lnTo>
                    <a:lnTo>
                      <a:pt x="1786" y="8743"/>
                    </a:lnTo>
                    <a:lnTo>
                      <a:pt x="2003" y="8846"/>
                    </a:lnTo>
                    <a:lnTo>
                      <a:pt x="2221" y="8926"/>
                    </a:lnTo>
                    <a:lnTo>
                      <a:pt x="2461" y="8994"/>
                    </a:lnTo>
                    <a:lnTo>
                      <a:pt x="2701" y="9052"/>
                    </a:lnTo>
                    <a:lnTo>
                      <a:pt x="2965" y="9109"/>
                    </a:lnTo>
                    <a:lnTo>
                      <a:pt x="3228" y="9143"/>
                    </a:lnTo>
                    <a:lnTo>
                      <a:pt x="3502" y="9177"/>
                    </a:lnTo>
                    <a:lnTo>
                      <a:pt x="3788" y="9189"/>
                    </a:lnTo>
                    <a:lnTo>
                      <a:pt x="4086" y="9200"/>
                    </a:lnTo>
                    <a:lnTo>
                      <a:pt x="4395" y="9189"/>
                    </a:lnTo>
                    <a:lnTo>
                      <a:pt x="4704" y="9166"/>
                    </a:lnTo>
                    <a:lnTo>
                      <a:pt x="5024" y="9143"/>
                    </a:lnTo>
                    <a:lnTo>
                      <a:pt x="5368" y="9097"/>
                    </a:lnTo>
                    <a:lnTo>
                      <a:pt x="5711" y="9040"/>
                    </a:lnTo>
                    <a:lnTo>
                      <a:pt x="6054" y="8972"/>
                    </a:lnTo>
                    <a:lnTo>
                      <a:pt x="6420" y="8880"/>
                    </a:lnTo>
                    <a:lnTo>
                      <a:pt x="6786" y="8788"/>
                    </a:lnTo>
                    <a:lnTo>
                      <a:pt x="7164" y="8674"/>
                    </a:lnTo>
                    <a:lnTo>
                      <a:pt x="7553" y="8548"/>
                    </a:lnTo>
                    <a:lnTo>
                      <a:pt x="7942" y="8411"/>
                    </a:lnTo>
                    <a:lnTo>
                      <a:pt x="8343" y="8262"/>
                    </a:lnTo>
                    <a:lnTo>
                      <a:pt x="8743" y="8090"/>
                    </a:lnTo>
                    <a:lnTo>
                      <a:pt x="9144" y="7896"/>
                    </a:lnTo>
                    <a:lnTo>
                      <a:pt x="9533" y="7690"/>
                    </a:lnTo>
                    <a:lnTo>
                      <a:pt x="9910" y="7461"/>
                    </a:lnTo>
                    <a:lnTo>
                      <a:pt x="10276" y="7209"/>
                    </a:lnTo>
                    <a:lnTo>
                      <a:pt x="10643" y="6958"/>
                    </a:lnTo>
                    <a:lnTo>
                      <a:pt x="10997" y="6683"/>
                    </a:lnTo>
                    <a:lnTo>
                      <a:pt x="11341" y="6397"/>
                    </a:lnTo>
                    <a:lnTo>
                      <a:pt x="11684" y="6111"/>
                    </a:lnTo>
                    <a:lnTo>
                      <a:pt x="12004" y="5802"/>
                    </a:lnTo>
                    <a:lnTo>
                      <a:pt x="12313" y="5504"/>
                    </a:lnTo>
                    <a:lnTo>
                      <a:pt x="12622" y="5195"/>
                    </a:lnTo>
                    <a:lnTo>
                      <a:pt x="12920" y="4886"/>
                    </a:lnTo>
                    <a:lnTo>
                      <a:pt x="13194" y="4578"/>
                    </a:lnTo>
                    <a:lnTo>
                      <a:pt x="13469" y="4269"/>
                    </a:lnTo>
                    <a:lnTo>
                      <a:pt x="13721" y="3960"/>
                    </a:lnTo>
                    <a:lnTo>
                      <a:pt x="14201" y="3365"/>
                    </a:lnTo>
                    <a:lnTo>
                      <a:pt x="14625" y="2804"/>
                    </a:lnTo>
                    <a:lnTo>
                      <a:pt x="14991" y="2289"/>
                    </a:lnTo>
                    <a:lnTo>
                      <a:pt x="15300" y="1843"/>
                    </a:lnTo>
                    <a:lnTo>
                      <a:pt x="15540" y="1465"/>
                    </a:lnTo>
                    <a:lnTo>
                      <a:pt x="15712" y="1179"/>
                    </a:lnTo>
                    <a:lnTo>
                      <a:pt x="15860" y="927"/>
                    </a:lnTo>
                    <a:lnTo>
                      <a:pt x="15586" y="847"/>
                    </a:lnTo>
                    <a:lnTo>
                      <a:pt x="15265" y="767"/>
                    </a:lnTo>
                    <a:lnTo>
                      <a:pt x="14831" y="653"/>
                    </a:lnTo>
                    <a:lnTo>
                      <a:pt x="14293" y="538"/>
                    </a:lnTo>
                    <a:lnTo>
                      <a:pt x="13675" y="412"/>
                    </a:lnTo>
                    <a:lnTo>
                      <a:pt x="12988" y="287"/>
                    </a:lnTo>
                    <a:lnTo>
                      <a:pt x="12233" y="184"/>
                    </a:lnTo>
                    <a:lnTo>
                      <a:pt x="11833" y="138"/>
                    </a:lnTo>
                    <a:lnTo>
                      <a:pt x="11432" y="92"/>
                    </a:lnTo>
                    <a:lnTo>
                      <a:pt x="11009" y="58"/>
                    </a:lnTo>
                    <a:lnTo>
                      <a:pt x="10585" y="23"/>
                    </a:lnTo>
                    <a:lnTo>
                      <a:pt x="10151" y="12"/>
                    </a:lnTo>
                    <a:lnTo>
                      <a:pt x="97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8"/>
              <p:cNvSpPr/>
              <p:nvPr/>
            </p:nvSpPr>
            <p:spPr>
              <a:xfrm>
                <a:off x="5623614" y="2869385"/>
                <a:ext cx="256472" cy="148780"/>
              </a:xfrm>
              <a:custGeom>
                <a:avLst/>
                <a:gdLst/>
                <a:ahLst/>
                <a:cxnLst/>
                <a:rect l="l" t="t" r="r" b="b"/>
                <a:pathLst>
                  <a:path w="15861" h="9201" fill="none" extrusionOk="0">
                    <a:moveTo>
                      <a:pt x="8343" y="8262"/>
                    </a:moveTo>
                    <a:lnTo>
                      <a:pt x="8343" y="8262"/>
                    </a:lnTo>
                    <a:lnTo>
                      <a:pt x="7942" y="8411"/>
                    </a:lnTo>
                    <a:lnTo>
                      <a:pt x="7553" y="8548"/>
                    </a:lnTo>
                    <a:lnTo>
                      <a:pt x="7164" y="8674"/>
                    </a:lnTo>
                    <a:lnTo>
                      <a:pt x="6786" y="8788"/>
                    </a:lnTo>
                    <a:lnTo>
                      <a:pt x="6420" y="8880"/>
                    </a:lnTo>
                    <a:lnTo>
                      <a:pt x="6054" y="8972"/>
                    </a:lnTo>
                    <a:lnTo>
                      <a:pt x="5711" y="9040"/>
                    </a:lnTo>
                    <a:lnTo>
                      <a:pt x="5368" y="9097"/>
                    </a:lnTo>
                    <a:lnTo>
                      <a:pt x="5024" y="9143"/>
                    </a:lnTo>
                    <a:lnTo>
                      <a:pt x="4704" y="9166"/>
                    </a:lnTo>
                    <a:lnTo>
                      <a:pt x="4395" y="9189"/>
                    </a:lnTo>
                    <a:lnTo>
                      <a:pt x="4086" y="9200"/>
                    </a:lnTo>
                    <a:lnTo>
                      <a:pt x="3788" y="9189"/>
                    </a:lnTo>
                    <a:lnTo>
                      <a:pt x="3502" y="9177"/>
                    </a:lnTo>
                    <a:lnTo>
                      <a:pt x="3228" y="9143"/>
                    </a:lnTo>
                    <a:lnTo>
                      <a:pt x="2965" y="9109"/>
                    </a:lnTo>
                    <a:lnTo>
                      <a:pt x="2701" y="9052"/>
                    </a:lnTo>
                    <a:lnTo>
                      <a:pt x="2461" y="8994"/>
                    </a:lnTo>
                    <a:lnTo>
                      <a:pt x="2221" y="8926"/>
                    </a:lnTo>
                    <a:lnTo>
                      <a:pt x="2003" y="8846"/>
                    </a:lnTo>
                    <a:lnTo>
                      <a:pt x="1786" y="8743"/>
                    </a:lnTo>
                    <a:lnTo>
                      <a:pt x="1580" y="8640"/>
                    </a:lnTo>
                    <a:lnTo>
                      <a:pt x="1397" y="8537"/>
                    </a:lnTo>
                    <a:lnTo>
                      <a:pt x="1214" y="8411"/>
                    </a:lnTo>
                    <a:lnTo>
                      <a:pt x="1042" y="8273"/>
                    </a:lnTo>
                    <a:lnTo>
                      <a:pt x="882" y="8136"/>
                    </a:lnTo>
                    <a:lnTo>
                      <a:pt x="745" y="7987"/>
                    </a:lnTo>
                    <a:lnTo>
                      <a:pt x="607" y="7827"/>
                    </a:lnTo>
                    <a:lnTo>
                      <a:pt x="493" y="7656"/>
                    </a:lnTo>
                    <a:lnTo>
                      <a:pt x="379" y="7484"/>
                    </a:lnTo>
                    <a:lnTo>
                      <a:pt x="287" y="7301"/>
                    </a:lnTo>
                    <a:lnTo>
                      <a:pt x="195" y="7106"/>
                    </a:lnTo>
                    <a:lnTo>
                      <a:pt x="195" y="7106"/>
                    </a:lnTo>
                    <a:lnTo>
                      <a:pt x="127" y="6912"/>
                    </a:lnTo>
                    <a:lnTo>
                      <a:pt x="81" y="6717"/>
                    </a:lnTo>
                    <a:lnTo>
                      <a:pt x="35" y="6511"/>
                    </a:lnTo>
                    <a:lnTo>
                      <a:pt x="12" y="6305"/>
                    </a:lnTo>
                    <a:lnTo>
                      <a:pt x="1" y="6099"/>
                    </a:lnTo>
                    <a:lnTo>
                      <a:pt x="1" y="5893"/>
                    </a:lnTo>
                    <a:lnTo>
                      <a:pt x="24" y="5676"/>
                    </a:lnTo>
                    <a:lnTo>
                      <a:pt x="47" y="5470"/>
                    </a:lnTo>
                    <a:lnTo>
                      <a:pt x="104" y="5253"/>
                    </a:lnTo>
                    <a:lnTo>
                      <a:pt x="161" y="5047"/>
                    </a:lnTo>
                    <a:lnTo>
                      <a:pt x="241" y="4829"/>
                    </a:lnTo>
                    <a:lnTo>
                      <a:pt x="333" y="4612"/>
                    </a:lnTo>
                    <a:lnTo>
                      <a:pt x="436" y="4406"/>
                    </a:lnTo>
                    <a:lnTo>
                      <a:pt x="562" y="4188"/>
                    </a:lnTo>
                    <a:lnTo>
                      <a:pt x="699" y="3982"/>
                    </a:lnTo>
                    <a:lnTo>
                      <a:pt x="848" y="3765"/>
                    </a:lnTo>
                    <a:lnTo>
                      <a:pt x="1019" y="3559"/>
                    </a:lnTo>
                    <a:lnTo>
                      <a:pt x="1202" y="3342"/>
                    </a:lnTo>
                    <a:lnTo>
                      <a:pt x="1397" y="3136"/>
                    </a:lnTo>
                    <a:lnTo>
                      <a:pt x="1614" y="2930"/>
                    </a:lnTo>
                    <a:lnTo>
                      <a:pt x="1843" y="2724"/>
                    </a:lnTo>
                    <a:lnTo>
                      <a:pt x="2084" y="2529"/>
                    </a:lnTo>
                    <a:lnTo>
                      <a:pt x="2347" y="2335"/>
                    </a:lnTo>
                    <a:lnTo>
                      <a:pt x="2621" y="2129"/>
                    </a:lnTo>
                    <a:lnTo>
                      <a:pt x="2907" y="1946"/>
                    </a:lnTo>
                    <a:lnTo>
                      <a:pt x="3216" y="1751"/>
                    </a:lnTo>
                    <a:lnTo>
                      <a:pt x="3537" y="1568"/>
                    </a:lnTo>
                    <a:lnTo>
                      <a:pt x="3869" y="1385"/>
                    </a:lnTo>
                    <a:lnTo>
                      <a:pt x="4223" y="1213"/>
                    </a:lnTo>
                    <a:lnTo>
                      <a:pt x="4589" y="1042"/>
                    </a:lnTo>
                    <a:lnTo>
                      <a:pt x="4967" y="870"/>
                    </a:lnTo>
                    <a:lnTo>
                      <a:pt x="5368" y="710"/>
                    </a:lnTo>
                    <a:lnTo>
                      <a:pt x="5368" y="710"/>
                    </a:lnTo>
                    <a:lnTo>
                      <a:pt x="5779" y="561"/>
                    </a:lnTo>
                    <a:lnTo>
                      <a:pt x="6191" y="424"/>
                    </a:lnTo>
                    <a:lnTo>
                      <a:pt x="6626" y="321"/>
                    </a:lnTo>
                    <a:lnTo>
                      <a:pt x="7061" y="229"/>
                    </a:lnTo>
                    <a:lnTo>
                      <a:pt x="7496" y="149"/>
                    </a:lnTo>
                    <a:lnTo>
                      <a:pt x="7942" y="92"/>
                    </a:lnTo>
                    <a:lnTo>
                      <a:pt x="8388" y="46"/>
                    </a:lnTo>
                    <a:lnTo>
                      <a:pt x="8823" y="23"/>
                    </a:lnTo>
                    <a:lnTo>
                      <a:pt x="9269" y="12"/>
                    </a:lnTo>
                    <a:lnTo>
                      <a:pt x="9716" y="0"/>
                    </a:lnTo>
                    <a:lnTo>
                      <a:pt x="10151" y="12"/>
                    </a:lnTo>
                    <a:lnTo>
                      <a:pt x="10585" y="23"/>
                    </a:lnTo>
                    <a:lnTo>
                      <a:pt x="11009" y="58"/>
                    </a:lnTo>
                    <a:lnTo>
                      <a:pt x="11432" y="92"/>
                    </a:lnTo>
                    <a:lnTo>
                      <a:pt x="11833" y="138"/>
                    </a:lnTo>
                    <a:lnTo>
                      <a:pt x="12233" y="184"/>
                    </a:lnTo>
                    <a:lnTo>
                      <a:pt x="12988" y="287"/>
                    </a:lnTo>
                    <a:lnTo>
                      <a:pt x="13675" y="412"/>
                    </a:lnTo>
                    <a:lnTo>
                      <a:pt x="14293" y="538"/>
                    </a:lnTo>
                    <a:lnTo>
                      <a:pt x="14831" y="653"/>
                    </a:lnTo>
                    <a:lnTo>
                      <a:pt x="15265" y="767"/>
                    </a:lnTo>
                    <a:lnTo>
                      <a:pt x="15586" y="847"/>
                    </a:lnTo>
                    <a:lnTo>
                      <a:pt x="15860" y="927"/>
                    </a:lnTo>
                    <a:lnTo>
                      <a:pt x="15860" y="927"/>
                    </a:lnTo>
                    <a:lnTo>
                      <a:pt x="15712" y="1179"/>
                    </a:lnTo>
                    <a:lnTo>
                      <a:pt x="15540" y="1465"/>
                    </a:lnTo>
                    <a:lnTo>
                      <a:pt x="15300" y="1843"/>
                    </a:lnTo>
                    <a:lnTo>
                      <a:pt x="14991" y="2289"/>
                    </a:lnTo>
                    <a:lnTo>
                      <a:pt x="14625" y="2804"/>
                    </a:lnTo>
                    <a:lnTo>
                      <a:pt x="14201" y="3365"/>
                    </a:lnTo>
                    <a:lnTo>
                      <a:pt x="13721" y="3960"/>
                    </a:lnTo>
                    <a:lnTo>
                      <a:pt x="13469" y="4269"/>
                    </a:lnTo>
                    <a:lnTo>
                      <a:pt x="13194" y="4578"/>
                    </a:lnTo>
                    <a:lnTo>
                      <a:pt x="12920" y="4886"/>
                    </a:lnTo>
                    <a:lnTo>
                      <a:pt x="12622" y="5195"/>
                    </a:lnTo>
                    <a:lnTo>
                      <a:pt x="12313" y="5504"/>
                    </a:lnTo>
                    <a:lnTo>
                      <a:pt x="12004" y="5802"/>
                    </a:lnTo>
                    <a:lnTo>
                      <a:pt x="11684" y="6111"/>
                    </a:lnTo>
                    <a:lnTo>
                      <a:pt x="11341" y="6397"/>
                    </a:lnTo>
                    <a:lnTo>
                      <a:pt x="10997" y="6683"/>
                    </a:lnTo>
                    <a:lnTo>
                      <a:pt x="10643" y="6958"/>
                    </a:lnTo>
                    <a:lnTo>
                      <a:pt x="10276" y="7209"/>
                    </a:lnTo>
                    <a:lnTo>
                      <a:pt x="9910" y="7461"/>
                    </a:lnTo>
                    <a:lnTo>
                      <a:pt x="9533" y="7690"/>
                    </a:lnTo>
                    <a:lnTo>
                      <a:pt x="9144" y="7896"/>
                    </a:lnTo>
                    <a:lnTo>
                      <a:pt x="8743" y="8090"/>
                    </a:lnTo>
                    <a:lnTo>
                      <a:pt x="8343" y="8262"/>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8"/>
              <p:cNvSpPr/>
              <p:nvPr/>
            </p:nvSpPr>
            <p:spPr>
              <a:xfrm>
                <a:off x="5759798" y="2477311"/>
                <a:ext cx="272012" cy="131575"/>
              </a:xfrm>
              <a:custGeom>
                <a:avLst/>
                <a:gdLst/>
                <a:ahLst/>
                <a:cxnLst/>
                <a:rect l="l" t="t" r="r" b="b"/>
                <a:pathLst>
                  <a:path w="16822" h="8137" extrusionOk="0">
                    <a:moveTo>
                      <a:pt x="7416" y="0"/>
                    </a:moveTo>
                    <a:lnTo>
                      <a:pt x="6969" y="12"/>
                    </a:lnTo>
                    <a:lnTo>
                      <a:pt x="6546" y="35"/>
                    </a:lnTo>
                    <a:lnTo>
                      <a:pt x="6134" y="69"/>
                    </a:lnTo>
                    <a:lnTo>
                      <a:pt x="5722" y="103"/>
                    </a:lnTo>
                    <a:lnTo>
                      <a:pt x="5333" y="161"/>
                    </a:lnTo>
                    <a:lnTo>
                      <a:pt x="4955" y="218"/>
                    </a:lnTo>
                    <a:lnTo>
                      <a:pt x="4601" y="286"/>
                    </a:lnTo>
                    <a:lnTo>
                      <a:pt x="4246" y="367"/>
                    </a:lnTo>
                    <a:lnTo>
                      <a:pt x="3914" y="458"/>
                    </a:lnTo>
                    <a:lnTo>
                      <a:pt x="3594" y="550"/>
                    </a:lnTo>
                    <a:lnTo>
                      <a:pt x="3285" y="653"/>
                    </a:lnTo>
                    <a:lnTo>
                      <a:pt x="2987" y="767"/>
                    </a:lnTo>
                    <a:lnTo>
                      <a:pt x="2701" y="881"/>
                    </a:lnTo>
                    <a:lnTo>
                      <a:pt x="2438" y="1007"/>
                    </a:lnTo>
                    <a:lnTo>
                      <a:pt x="2175" y="1133"/>
                    </a:lnTo>
                    <a:lnTo>
                      <a:pt x="1935" y="1282"/>
                    </a:lnTo>
                    <a:lnTo>
                      <a:pt x="1706" y="1419"/>
                    </a:lnTo>
                    <a:lnTo>
                      <a:pt x="1500" y="1568"/>
                    </a:lnTo>
                    <a:lnTo>
                      <a:pt x="1294" y="1728"/>
                    </a:lnTo>
                    <a:lnTo>
                      <a:pt x="1111" y="1888"/>
                    </a:lnTo>
                    <a:lnTo>
                      <a:pt x="939" y="2049"/>
                    </a:lnTo>
                    <a:lnTo>
                      <a:pt x="779" y="2220"/>
                    </a:lnTo>
                    <a:lnTo>
                      <a:pt x="641" y="2403"/>
                    </a:lnTo>
                    <a:lnTo>
                      <a:pt x="516" y="2586"/>
                    </a:lnTo>
                    <a:lnTo>
                      <a:pt x="390" y="2770"/>
                    </a:lnTo>
                    <a:lnTo>
                      <a:pt x="298" y="2953"/>
                    </a:lnTo>
                    <a:lnTo>
                      <a:pt x="207" y="3147"/>
                    </a:lnTo>
                    <a:lnTo>
                      <a:pt x="138" y="3342"/>
                    </a:lnTo>
                    <a:lnTo>
                      <a:pt x="81" y="3548"/>
                    </a:lnTo>
                    <a:lnTo>
                      <a:pt x="35" y="3742"/>
                    </a:lnTo>
                    <a:lnTo>
                      <a:pt x="12" y="3948"/>
                    </a:lnTo>
                    <a:lnTo>
                      <a:pt x="1" y="4154"/>
                    </a:lnTo>
                    <a:lnTo>
                      <a:pt x="1" y="4360"/>
                    </a:lnTo>
                    <a:lnTo>
                      <a:pt x="12" y="4577"/>
                    </a:lnTo>
                    <a:lnTo>
                      <a:pt x="46" y="4783"/>
                    </a:lnTo>
                    <a:lnTo>
                      <a:pt x="92" y="4978"/>
                    </a:lnTo>
                    <a:lnTo>
                      <a:pt x="149" y="5184"/>
                    </a:lnTo>
                    <a:lnTo>
                      <a:pt x="218" y="5367"/>
                    </a:lnTo>
                    <a:lnTo>
                      <a:pt x="310" y="5562"/>
                    </a:lnTo>
                    <a:lnTo>
                      <a:pt x="413" y="5745"/>
                    </a:lnTo>
                    <a:lnTo>
                      <a:pt x="527" y="5928"/>
                    </a:lnTo>
                    <a:lnTo>
                      <a:pt x="653" y="6099"/>
                    </a:lnTo>
                    <a:lnTo>
                      <a:pt x="802" y="6271"/>
                    </a:lnTo>
                    <a:lnTo>
                      <a:pt x="962" y="6431"/>
                    </a:lnTo>
                    <a:lnTo>
                      <a:pt x="1134" y="6591"/>
                    </a:lnTo>
                    <a:lnTo>
                      <a:pt x="1317" y="6740"/>
                    </a:lnTo>
                    <a:lnTo>
                      <a:pt x="1511" y="6889"/>
                    </a:lnTo>
                    <a:lnTo>
                      <a:pt x="1729" y="7026"/>
                    </a:lnTo>
                    <a:lnTo>
                      <a:pt x="1946" y="7163"/>
                    </a:lnTo>
                    <a:lnTo>
                      <a:pt x="2186" y="7278"/>
                    </a:lnTo>
                    <a:lnTo>
                      <a:pt x="2438" y="7404"/>
                    </a:lnTo>
                    <a:lnTo>
                      <a:pt x="2701" y="7507"/>
                    </a:lnTo>
                    <a:lnTo>
                      <a:pt x="2987" y="7610"/>
                    </a:lnTo>
                    <a:lnTo>
                      <a:pt x="3273" y="7701"/>
                    </a:lnTo>
                    <a:lnTo>
                      <a:pt x="3582" y="7793"/>
                    </a:lnTo>
                    <a:lnTo>
                      <a:pt x="3891" y="7862"/>
                    </a:lnTo>
                    <a:lnTo>
                      <a:pt x="4223" y="7930"/>
                    </a:lnTo>
                    <a:lnTo>
                      <a:pt x="4566" y="7987"/>
                    </a:lnTo>
                    <a:lnTo>
                      <a:pt x="4921" y="8045"/>
                    </a:lnTo>
                    <a:lnTo>
                      <a:pt x="5287" y="8079"/>
                    </a:lnTo>
                    <a:lnTo>
                      <a:pt x="5665" y="8113"/>
                    </a:lnTo>
                    <a:lnTo>
                      <a:pt x="6065" y="8125"/>
                    </a:lnTo>
                    <a:lnTo>
                      <a:pt x="6466" y="8136"/>
                    </a:lnTo>
                    <a:lnTo>
                      <a:pt x="6889" y="8136"/>
                    </a:lnTo>
                    <a:lnTo>
                      <a:pt x="7313" y="8125"/>
                    </a:lnTo>
                    <a:lnTo>
                      <a:pt x="7747" y="8090"/>
                    </a:lnTo>
                    <a:lnTo>
                      <a:pt x="8182" y="8045"/>
                    </a:lnTo>
                    <a:lnTo>
                      <a:pt x="8617" y="7964"/>
                    </a:lnTo>
                    <a:lnTo>
                      <a:pt x="9052" y="7873"/>
                    </a:lnTo>
                    <a:lnTo>
                      <a:pt x="9487" y="7770"/>
                    </a:lnTo>
                    <a:lnTo>
                      <a:pt x="9921" y="7644"/>
                    </a:lnTo>
                    <a:lnTo>
                      <a:pt x="10345" y="7495"/>
                    </a:lnTo>
                    <a:lnTo>
                      <a:pt x="10757" y="7347"/>
                    </a:lnTo>
                    <a:lnTo>
                      <a:pt x="11169" y="7175"/>
                    </a:lnTo>
                    <a:lnTo>
                      <a:pt x="11581" y="7003"/>
                    </a:lnTo>
                    <a:lnTo>
                      <a:pt x="11970" y="6820"/>
                    </a:lnTo>
                    <a:lnTo>
                      <a:pt x="12359" y="6626"/>
                    </a:lnTo>
                    <a:lnTo>
                      <a:pt x="12736" y="6431"/>
                    </a:lnTo>
                    <a:lnTo>
                      <a:pt x="13114" y="6225"/>
                    </a:lnTo>
                    <a:lnTo>
                      <a:pt x="13469" y="6019"/>
                    </a:lnTo>
                    <a:lnTo>
                      <a:pt x="13812" y="5825"/>
                    </a:lnTo>
                    <a:lnTo>
                      <a:pt x="14453" y="5413"/>
                    </a:lnTo>
                    <a:lnTo>
                      <a:pt x="15036" y="5024"/>
                    </a:lnTo>
                    <a:lnTo>
                      <a:pt x="15551" y="4658"/>
                    </a:lnTo>
                    <a:lnTo>
                      <a:pt x="15986" y="4337"/>
                    </a:lnTo>
                    <a:lnTo>
                      <a:pt x="16341" y="4063"/>
                    </a:lnTo>
                    <a:lnTo>
                      <a:pt x="16604" y="3845"/>
                    </a:lnTo>
                    <a:lnTo>
                      <a:pt x="16821" y="3662"/>
                    </a:lnTo>
                    <a:lnTo>
                      <a:pt x="16581" y="3502"/>
                    </a:lnTo>
                    <a:lnTo>
                      <a:pt x="16306" y="3307"/>
                    </a:lnTo>
                    <a:lnTo>
                      <a:pt x="15929" y="3067"/>
                    </a:lnTo>
                    <a:lnTo>
                      <a:pt x="15471" y="2781"/>
                    </a:lnTo>
                    <a:lnTo>
                      <a:pt x="14933" y="2461"/>
                    </a:lnTo>
                    <a:lnTo>
                      <a:pt x="14315" y="2117"/>
                    </a:lnTo>
                    <a:lnTo>
                      <a:pt x="13640" y="1763"/>
                    </a:lnTo>
                    <a:lnTo>
                      <a:pt x="13274" y="1591"/>
                    </a:lnTo>
                    <a:lnTo>
                      <a:pt x="12908" y="1419"/>
                    </a:lnTo>
                    <a:lnTo>
                      <a:pt x="12519" y="1248"/>
                    </a:lnTo>
                    <a:lnTo>
                      <a:pt x="12130" y="1076"/>
                    </a:lnTo>
                    <a:lnTo>
                      <a:pt x="11729" y="916"/>
                    </a:lnTo>
                    <a:lnTo>
                      <a:pt x="11317" y="767"/>
                    </a:lnTo>
                    <a:lnTo>
                      <a:pt x="10894" y="630"/>
                    </a:lnTo>
                    <a:lnTo>
                      <a:pt x="10471" y="504"/>
                    </a:lnTo>
                    <a:lnTo>
                      <a:pt x="10047" y="378"/>
                    </a:lnTo>
                    <a:lnTo>
                      <a:pt x="9613" y="275"/>
                    </a:lnTo>
                    <a:lnTo>
                      <a:pt x="9166" y="183"/>
                    </a:lnTo>
                    <a:lnTo>
                      <a:pt x="8731" y="115"/>
                    </a:lnTo>
                    <a:lnTo>
                      <a:pt x="8285" y="58"/>
                    </a:lnTo>
                    <a:lnTo>
                      <a:pt x="7850" y="23"/>
                    </a:lnTo>
                    <a:lnTo>
                      <a:pt x="74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18"/>
              <p:cNvSpPr/>
              <p:nvPr/>
            </p:nvSpPr>
            <p:spPr>
              <a:xfrm>
                <a:off x="5759798" y="2477311"/>
                <a:ext cx="272012" cy="131575"/>
              </a:xfrm>
              <a:custGeom>
                <a:avLst/>
                <a:gdLst/>
                <a:ahLst/>
                <a:cxnLst/>
                <a:rect l="l" t="t" r="r" b="b"/>
                <a:pathLst>
                  <a:path w="16822" h="8137" fill="none" extrusionOk="0">
                    <a:moveTo>
                      <a:pt x="7313" y="8125"/>
                    </a:moveTo>
                    <a:lnTo>
                      <a:pt x="7313" y="8125"/>
                    </a:lnTo>
                    <a:lnTo>
                      <a:pt x="6889" y="8136"/>
                    </a:lnTo>
                    <a:lnTo>
                      <a:pt x="6466" y="8136"/>
                    </a:lnTo>
                    <a:lnTo>
                      <a:pt x="6065" y="8125"/>
                    </a:lnTo>
                    <a:lnTo>
                      <a:pt x="5665" y="8113"/>
                    </a:lnTo>
                    <a:lnTo>
                      <a:pt x="5287" y="8079"/>
                    </a:lnTo>
                    <a:lnTo>
                      <a:pt x="4921" y="8045"/>
                    </a:lnTo>
                    <a:lnTo>
                      <a:pt x="4566" y="7987"/>
                    </a:lnTo>
                    <a:lnTo>
                      <a:pt x="4223" y="7930"/>
                    </a:lnTo>
                    <a:lnTo>
                      <a:pt x="3891" y="7862"/>
                    </a:lnTo>
                    <a:lnTo>
                      <a:pt x="3582" y="7793"/>
                    </a:lnTo>
                    <a:lnTo>
                      <a:pt x="3273" y="7701"/>
                    </a:lnTo>
                    <a:lnTo>
                      <a:pt x="2987" y="7610"/>
                    </a:lnTo>
                    <a:lnTo>
                      <a:pt x="2701" y="7507"/>
                    </a:lnTo>
                    <a:lnTo>
                      <a:pt x="2438" y="7404"/>
                    </a:lnTo>
                    <a:lnTo>
                      <a:pt x="2186" y="7278"/>
                    </a:lnTo>
                    <a:lnTo>
                      <a:pt x="1946" y="7163"/>
                    </a:lnTo>
                    <a:lnTo>
                      <a:pt x="1729" y="7026"/>
                    </a:lnTo>
                    <a:lnTo>
                      <a:pt x="1511" y="6889"/>
                    </a:lnTo>
                    <a:lnTo>
                      <a:pt x="1317" y="6740"/>
                    </a:lnTo>
                    <a:lnTo>
                      <a:pt x="1134" y="6591"/>
                    </a:lnTo>
                    <a:lnTo>
                      <a:pt x="962" y="6431"/>
                    </a:lnTo>
                    <a:lnTo>
                      <a:pt x="802" y="6271"/>
                    </a:lnTo>
                    <a:lnTo>
                      <a:pt x="653" y="6099"/>
                    </a:lnTo>
                    <a:lnTo>
                      <a:pt x="527" y="5928"/>
                    </a:lnTo>
                    <a:lnTo>
                      <a:pt x="413" y="5745"/>
                    </a:lnTo>
                    <a:lnTo>
                      <a:pt x="310" y="5562"/>
                    </a:lnTo>
                    <a:lnTo>
                      <a:pt x="218" y="5367"/>
                    </a:lnTo>
                    <a:lnTo>
                      <a:pt x="149" y="5184"/>
                    </a:lnTo>
                    <a:lnTo>
                      <a:pt x="92" y="4978"/>
                    </a:lnTo>
                    <a:lnTo>
                      <a:pt x="46" y="4783"/>
                    </a:lnTo>
                    <a:lnTo>
                      <a:pt x="12" y="4577"/>
                    </a:lnTo>
                    <a:lnTo>
                      <a:pt x="1" y="4360"/>
                    </a:lnTo>
                    <a:lnTo>
                      <a:pt x="1" y="4360"/>
                    </a:lnTo>
                    <a:lnTo>
                      <a:pt x="1" y="4154"/>
                    </a:lnTo>
                    <a:lnTo>
                      <a:pt x="12" y="3948"/>
                    </a:lnTo>
                    <a:lnTo>
                      <a:pt x="35" y="3742"/>
                    </a:lnTo>
                    <a:lnTo>
                      <a:pt x="81" y="3548"/>
                    </a:lnTo>
                    <a:lnTo>
                      <a:pt x="138" y="3342"/>
                    </a:lnTo>
                    <a:lnTo>
                      <a:pt x="207" y="3147"/>
                    </a:lnTo>
                    <a:lnTo>
                      <a:pt x="298" y="2953"/>
                    </a:lnTo>
                    <a:lnTo>
                      <a:pt x="390" y="2770"/>
                    </a:lnTo>
                    <a:lnTo>
                      <a:pt x="516" y="2586"/>
                    </a:lnTo>
                    <a:lnTo>
                      <a:pt x="641" y="2403"/>
                    </a:lnTo>
                    <a:lnTo>
                      <a:pt x="779" y="2220"/>
                    </a:lnTo>
                    <a:lnTo>
                      <a:pt x="939" y="2049"/>
                    </a:lnTo>
                    <a:lnTo>
                      <a:pt x="1111" y="1888"/>
                    </a:lnTo>
                    <a:lnTo>
                      <a:pt x="1294" y="1728"/>
                    </a:lnTo>
                    <a:lnTo>
                      <a:pt x="1500" y="1568"/>
                    </a:lnTo>
                    <a:lnTo>
                      <a:pt x="1706" y="1419"/>
                    </a:lnTo>
                    <a:lnTo>
                      <a:pt x="1935" y="1282"/>
                    </a:lnTo>
                    <a:lnTo>
                      <a:pt x="2175" y="1133"/>
                    </a:lnTo>
                    <a:lnTo>
                      <a:pt x="2438" y="1007"/>
                    </a:lnTo>
                    <a:lnTo>
                      <a:pt x="2701" y="881"/>
                    </a:lnTo>
                    <a:lnTo>
                      <a:pt x="2987" y="767"/>
                    </a:lnTo>
                    <a:lnTo>
                      <a:pt x="3285" y="653"/>
                    </a:lnTo>
                    <a:lnTo>
                      <a:pt x="3594" y="550"/>
                    </a:lnTo>
                    <a:lnTo>
                      <a:pt x="3914" y="458"/>
                    </a:lnTo>
                    <a:lnTo>
                      <a:pt x="4246" y="367"/>
                    </a:lnTo>
                    <a:lnTo>
                      <a:pt x="4601" y="286"/>
                    </a:lnTo>
                    <a:lnTo>
                      <a:pt x="4955" y="218"/>
                    </a:lnTo>
                    <a:lnTo>
                      <a:pt x="5333" y="161"/>
                    </a:lnTo>
                    <a:lnTo>
                      <a:pt x="5722" y="103"/>
                    </a:lnTo>
                    <a:lnTo>
                      <a:pt x="6134" y="69"/>
                    </a:lnTo>
                    <a:lnTo>
                      <a:pt x="6546" y="35"/>
                    </a:lnTo>
                    <a:lnTo>
                      <a:pt x="6969" y="12"/>
                    </a:lnTo>
                    <a:lnTo>
                      <a:pt x="6969" y="12"/>
                    </a:lnTo>
                    <a:lnTo>
                      <a:pt x="7416" y="0"/>
                    </a:lnTo>
                    <a:lnTo>
                      <a:pt x="7850" y="23"/>
                    </a:lnTo>
                    <a:lnTo>
                      <a:pt x="8285" y="58"/>
                    </a:lnTo>
                    <a:lnTo>
                      <a:pt x="8731" y="115"/>
                    </a:lnTo>
                    <a:lnTo>
                      <a:pt x="9166" y="183"/>
                    </a:lnTo>
                    <a:lnTo>
                      <a:pt x="9613" y="275"/>
                    </a:lnTo>
                    <a:lnTo>
                      <a:pt x="10047" y="378"/>
                    </a:lnTo>
                    <a:lnTo>
                      <a:pt x="10471" y="504"/>
                    </a:lnTo>
                    <a:lnTo>
                      <a:pt x="10894" y="630"/>
                    </a:lnTo>
                    <a:lnTo>
                      <a:pt x="11317" y="767"/>
                    </a:lnTo>
                    <a:lnTo>
                      <a:pt x="11729" y="916"/>
                    </a:lnTo>
                    <a:lnTo>
                      <a:pt x="12130" y="1076"/>
                    </a:lnTo>
                    <a:lnTo>
                      <a:pt x="12519" y="1248"/>
                    </a:lnTo>
                    <a:lnTo>
                      <a:pt x="12908" y="1419"/>
                    </a:lnTo>
                    <a:lnTo>
                      <a:pt x="13274" y="1591"/>
                    </a:lnTo>
                    <a:lnTo>
                      <a:pt x="13640" y="1763"/>
                    </a:lnTo>
                    <a:lnTo>
                      <a:pt x="14315" y="2117"/>
                    </a:lnTo>
                    <a:lnTo>
                      <a:pt x="14933" y="2461"/>
                    </a:lnTo>
                    <a:lnTo>
                      <a:pt x="15471" y="2781"/>
                    </a:lnTo>
                    <a:lnTo>
                      <a:pt x="15929" y="3067"/>
                    </a:lnTo>
                    <a:lnTo>
                      <a:pt x="16306" y="3307"/>
                    </a:lnTo>
                    <a:lnTo>
                      <a:pt x="16581" y="3502"/>
                    </a:lnTo>
                    <a:lnTo>
                      <a:pt x="16821" y="3662"/>
                    </a:lnTo>
                    <a:lnTo>
                      <a:pt x="16821" y="3662"/>
                    </a:lnTo>
                    <a:lnTo>
                      <a:pt x="16604" y="3845"/>
                    </a:lnTo>
                    <a:lnTo>
                      <a:pt x="16341" y="4063"/>
                    </a:lnTo>
                    <a:lnTo>
                      <a:pt x="15986" y="4337"/>
                    </a:lnTo>
                    <a:lnTo>
                      <a:pt x="15551" y="4658"/>
                    </a:lnTo>
                    <a:lnTo>
                      <a:pt x="15036" y="5024"/>
                    </a:lnTo>
                    <a:lnTo>
                      <a:pt x="14453" y="5413"/>
                    </a:lnTo>
                    <a:lnTo>
                      <a:pt x="13812" y="5825"/>
                    </a:lnTo>
                    <a:lnTo>
                      <a:pt x="13469" y="6019"/>
                    </a:lnTo>
                    <a:lnTo>
                      <a:pt x="13114" y="6225"/>
                    </a:lnTo>
                    <a:lnTo>
                      <a:pt x="12736" y="6431"/>
                    </a:lnTo>
                    <a:lnTo>
                      <a:pt x="12359" y="6626"/>
                    </a:lnTo>
                    <a:lnTo>
                      <a:pt x="11970" y="6820"/>
                    </a:lnTo>
                    <a:lnTo>
                      <a:pt x="11581" y="7003"/>
                    </a:lnTo>
                    <a:lnTo>
                      <a:pt x="11169" y="7175"/>
                    </a:lnTo>
                    <a:lnTo>
                      <a:pt x="10757" y="7347"/>
                    </a:lnTo>
                    <a:lnTo>
                      <a:pt x="10345" y="7495"/>
                    </a:lnTo>
                    <a:lnTo>
                      <a:pt x="9921" y="7644"/>
                    </a:lnTo>
                    <a:lnTo>
                      <a:pt x="9487" y="7770"/>
                    </a:lnTo>
                    <a:lnTo>
                      <a:pt x="9052" y="7873"/>
                    </a:lnTo>
                    <a:lnTo>
                      <a:pt x="8617" y="7964"/>
                    </a:lnTo>
                    <a:lnTo>
                      <a:pt x="8182" y="8045"/>
                    </a:lnTo>
                    <a:lnTo>
                      <a:pt x="7747" y="8090"/>
                    </a:lnTo>
                    <a:lnTo>
                      <a:pt x="7313" y="8125"/>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8"/>
              <p:cNvSpPr/>
              <p:nvPr/>
            </p:nvSpPr>
            <p:spPr>
              <a:xfrm>
                <a:off x="5675794" y="2180705"/>
                <a:ext cx="152111" cy="253319"/>
              </a:xfrm>
              <a:custGeom>
                <a:avLst/>
                <a:gdLst/>
                <a:ahLst/>
                <a:cxnLst/>
                <a:rect l="l" t="t" r="r" b="b"/>
                <a:pathLst>
                  <a:path w="9407" h="15666" extrusionOk="0">
                    <a:moveTo>
                      <a:pt x="710" y="1"/>
                    </a:moveTo>
                    <a:lnTo>
                      <a:pt x="642" y="275"/>
                    </a:lnTo>
                    <a:lnTo>
                      <a:pt x="561" y="596"/>
                    </a:lnTo>
                    <a:lnTo>
                      <a:pt x="470" y="1042"/>
                    </a:lnTo>
                    <a:lnTo>
                      <a:pt x="367" y="1568"/>
                    </a:lnTo>
                    <a:lnTo>
                      <a:pt x="264" y="2198"/>
                    </a:lnTo>
                    <a:lnTo>
                      <a:pt x="172" y="2896"/>
                    </a:lnTo>
                    <a:lnTo>
                      <a:pt x="92" y="3651"/>
                    </a:lnTo>
                    <a:lnTo>
                      <a:pt x="58" y="4051"/>
                    </a:lnTo>
                    <a:lnTo>
                      <a:pt x="35" y="4452"/>
                    </a:lnTo>
                    <a:lnTo>
                      <a:pt x="12" y="4875"/>
                    </a:lnTo>
                    <a:lnTo>
                      <a:pt x="1" y="5299"/>
                    </a:lnTo>
                    <a:lnTo>
                      <a:pt x="1" y="5734"/>
                    </a:lnTo>
                    <a:lnTo>
                      <a:pt x="12" y="6168"/>
                    </a:lnTo>
                    <a:lnTo>
                      <a:pt x="24" y="6615"/>
                    </a:lnTo>
                    <a:lnTo>
                      <a:pt x="58" y="7061"/>
                    </a:lnTo>
                    <a:lnTo>
                      <a:pt x="104" y="7496"/>
                    </a:lnTo>
                    <a:lnTo>
                      <a:pt x="161" y="7942"/>
                    </a:lnTo>
                    <a:lnTo>
                      <a:pt x="241" y="8388"/>
                    </a:lnTo>
                    <a:lnTo>
                      <a:pt x="333" y="8823"/>
                    </a:lnTo>
                    <a:lnTo>
                      <a:pt x="436" y="9246"/>
                    </a:lnTo>
                    <a:lnTo>
                      <a:pt x="561" y="9670"/>
                    </a:lnTo>
                    <a:lnTo>
                      <a:pt x="710" y="10093"/>
                    </a:lnTo>
                    <a:lnTo>
                      <a:pt x="870" y="10494"/>
                    </a:lnTo>
                    <a:lnTo>
                      <a:pt x="1042" y="10883"/>
                    </a:lnTo>
                    <a:lnTo>
                      <a:pt x="1225" y="11260"/>
                    </a:lnTo>
                    <a:lnTo>
                      <a:pt x="1420" y="11627"/>
                    </a:lnTo>
                    <a:lnTo>
                      <a:pt x="1603" y="11970"/>
                    </a:lnTo>
                    <a:lnTo>
                      <a:pt x="1797" y="12290"/>
                    </a:lnTo>
                    <a:lnTo>
                      <a:pt x="1992" y="12611"/>
                    </a:lnTo>
                    <a:lnTo>
                      <a:pt x="2198" y="12908"/>
                    </a:lnTo>
                    <a:lnTo>
                      <a:pt x="2392" y="13183"/>
                    </a:lnTo>
                    <a:lnTo>
                      <a:pt x="2598" y="13457"/>
                    </a:lnTo>
                    <a:lnTo>
                      <a:pt x="2816" y="13709"/>
                    </a:lnTo>
                    <a:lnTo>
                      <a:pt x="3022" y="13938"/>
                    </a:lnTo>
                    <a:lnTo>
                      <a:pt x="3228" y="14167"/>
                    </a:lnTo>
                    <a:lnTo>
                      <a:pt x="3445" y="14361"/>
                    </a:lnTo>
                    <a:lnTo>
                      <a:pt x="3662" y="14556"/>
                    </a:lnTo>
                    <a:lnTo>
                      <a:pt x="3880" y="14727"/>
                    </a:lnTo>
                    <a:lnTo>
                      <a:pt x="4097" y="14888"/>
                    </a:lnTo>
                    <a:lnTo>
                      <a:pt x="4315" y="15036"/>
                    </a:lnTo>
                    <a:lnTo>
                      <a:pt x="4532" y="15162"/>
                    </a:lnTo>
                    <a:lnTo>
                      <a:pt x="4749" y="15277"/>
                    </a:lnTo>
                    <a:lnTo>
                      <a:pt x="4967" y="15380"/>
                    </a:lnTo>
                    <a:lnTo>
                      <a:pt x="5184" y="15460"/>
                    </a:lnTo>
                    <a:lnTo>
                      <a:pt x="5390" y="15528"/>
                    </a:lnTo>
                    <a:lnTo>
                      <a:pt x="5608" y="15586"/>
                    </a:lnTo>
                    <a:lnTo>
                      <a:pt x="5825" y="15631"/>
                    </a:lnTo>
                    <a:lnTo>
                      <a:pt x="6031" y="15654"/>
                    </a:lnTo>
                    <a:lnTo>
                      <a:pt x="6248" y="15666"/>
                    </a:lnTo>
                    <a:lnTo>
                      <a:pt x="6454" y="15654"/>
                    </a:lnTo>
                    <a:lnTo>
                      <a:pt x="6660" y="15643"/>
                    </a:lnTo>
                    <a:lnTo>
                      <a:pt x="6866" y="15609"/>
                    </a:lnTo>
                    <a:lnTo>
                      <a:pt x="7061" y="15563"/>
                    </a:lnTo>
                    <a:lnTo>
                      <a:pt x="7267" y="15494"/>
                    </a:lnTo>
                    <a:lnTo>
                      <a:pt x="7461" y="15425"/>
                    </a:lnTo>
                    <a:lnTo>
                      <a:pt x="7644" y="15334"/>
                    </a:lnTo>
                    <a:lnTo>
                      <a:pt x="7828" y="15231"/>
                    </a:lnTo>
                    <a:lnTo>
                      <a:pt x="7999" y="15117"/>
                    </a:lnTo>
                    <a:lnTo>
                      <a:pt x="8159" y="14979"/>
                    </a:lnTo>
                    <a:lnTo>
                      <a:pt x="8320" y="14842"/>
                    </a:lnTo>
                    <a:lnTo>
                      <a:pt x="8457" y="14693"/>
                    </a:lnTo>
                    <a:lnTo>
                      <a:pt x="8594" y="14533"/>
                    </a:lnTo>
                    <a:lnTo>
                      <a:pt x="8720" y="14361"/>
                    </a:lnTo>
                    <a:lnTo>
                      <a:pt x="8834" y="14178"/>
                    </a:lnTo>
                    <a:lnTo>
                      <a:pt x="8937" y="13984"/>
                    </a:lnTo>
                    <a:lnTo>
                      <a:pt x="9040" y="13778"/>
                    </a:lnTo>
                    <a:lnTo>
                      <a:pt x="9121" y="13560"/>
                    </a:lnTo>
                    <a:lnTo>
                      <a:pt x="9201" y="13331"/>
                    </a:lnTo>
                    <a:lnTo>
                      <a:pt x="9258" y="13091"/>
                    </a:lnTo>
                    <a:lnTo>
                      <a:pt x="9315" y="12851"/>
                    </a:lnTo>
                    <a:lnTo>
                      <a:pt x="9349" y="12588"/>
                    </a:lnTo>
                    <a:lnTo>
                      <a:pt x="9384" y="12325"/>
                    </a:lnTo>
                    <a:lnTo>
                      <a:pt x="9407" y="12050"/>
                    </a:lnTo>
                    <a:lnTo>
                      <a:pt x="9407" y="11764"/>
                    </a:lnTo>
                    <a:lnTo>
                      <a:pt x="9407" y="11466"/>
                    </a:lnTo>
                    <a:lnTo>
                      <a:pt x="9384" y="11157"/>
                    </a:lnTo>
                    <a:lnTo>
                      <a:pt x="9349" y="10848"/>
                    </a:lnTo>
                    <a:lnTo>
                      <a:pt x="9304" y="10517"/>
                    </a:lnTo>
                    <a:lnTo>
                      <a:pt x="9246" y="10185"/>
                    </a:lnTo>
                    <a:lnTo>
                      <a:pt x="9178" y="9853"/>
                    </a:lnTo>
                    <a:lnTo>
                      <a:pt x="9098" y="9498"/>
                    </a:lnTo>
                    <a:lnTo>
                      <a:pt x="9006" y="9143"/>
                    </a:lnTo>
                    <a:lnTo>
                      <a:pt x="8892" y="8777"/>
                    </a:lnTo>
                    <a:lnTo>
                      <a:pt x="8766" y="8400"/>
                    </a:lnTo>
                    <a:lnTo>
                      <a:pt x="8628" y="8022"/>
                    </a:lnTo>
                    <a:lnTo>
                      <a:pt x="8480" y="7633"/>
                    </a:lnTo>
                    <a:lnTo>
                      <a:pt x="8308" y="7244"/>
                    </a:lnTo>
                    <a:lnTo>
                      <a:pt x="8125" y="6843"/>
                    </a:lnTo>
                    <a:lnTo>
                      <a:pt x="7919" y="6454"/>
                    </a:lnTo>
                    <a:lnTo>
                      <a:pt x="7690" y="6077"/>
                    </a:lnTo>
                    <a:lnTo>
                      <a:pt x="7450" y="5711"/>
                    </a:lnTo>
                    <a:lnTo>
                      <a:pt x="7187" y="5344"/>
                    </a:lnTo>
                    <a:lnTo>
                      <a:pt x="6912" y="4990"/>
                    </a:lnTo>
                    <a:lnTo>
                      <a:pt x="6626" y="4646"/>
                    </a:lnTo>
                    <a:lnTo>
                      <a:pt x="6340" y="4315"/>
                    </a:lnTo>
                    <a:lnTo>
                      <a:pt x="6031" y="3983"/>
                    </a:lnTo>
                    <a:lnTo>
                      <a:pt x="5722" y="3674"/>
                    </a:lnTo>
                    <a:lnTo>
                      <a:pt x="5402" y="3365"/>
                    </a:lnTo>
                    <a:lnTo>
                      <a:pt x="5081" y="3079"/>
                    </a:lnTo>
                    <a:lnTo>
                      <a:pt x="4761" y="2793"/>
                    </a:lnTo>
                    <a:lnTo>
                      <a:pt x="4440" y="2530"/>
                    </a:lnTo>
                    <a:lnTo>
                      <a:pt x="4120" y="2266"/>
                    </a:lnTo>
                    <a:lnTo>
                      <a:pt x="3811" y="2015"/>
                    </a:lnTo>
                    <a:lnTo>
                      <a:pt x="3193" y="1568"/>
                    </a:lnTo>
                    <a:lnTo>
                      <a:pt x="2621" y="1168"/>
                    </a:lnTo>
                    <a:lnTo>
                      <a:pt x="2095" y="813"/>
                    </a:lnTo>
                    <a:lnTo>
                      <a:pt x="1637" y="527"/>
                    </a:lnTo>
                    <a:lnTo>
                      <a:pt x="1248" y="298"/>
                    </a:lnTo>
                    <a:lnTo>
                      <a:pt x="962" y="127"/>
                    </a:lnTo>
                    <a:lnTo>
                      <a:pt x="71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8"/>
              <p:cNvSpPr/>
              <p:nvPr/>
            </p:nvSpPr>
            <p:spPr>
              <a:xfrm>
                <a:off x="5675794" y="2180705"/>
                <a:ext cx="152111" cy="253319"/>
              </a:xfrm>
              <a:custGeom>
                <a:avLst/>
                <a:gdLst/>
                <a:ahLst/>
                <a:cxnLst/>
                <a:rect l="l" t="t" r="r" b="b"/>
                <a:pathLst>
                  <a:path w="9407" h="15666" fill="none" extrusionOk="0">
                    <a:moveTo>
                      <a:pt x="8308" y="7244"/>
                    </a:moveTo>
                    <a:lnTo>
                      <a:pt x="8308" y="7244"/>
                    </a:lnTo>
                    <a:lnTo>
                      <a:pt x="8480" y="7633"/>
                    </a:lnTo>
                    <a:lnTo>
                      <a:pt x="8628" y="8022"/>
                    </a:lnTo>
                    <a:lnTo>
                      <a:pt x="8766" y="8400"/>
                    </a:lnTo>
                    <a:lnTo>
                      <a:pt x="8892" y="8777"/>
                    </a:lnTo>
                    <a:lnTo>
                      <a:pt x="9006" y="9143"/>
                    </a:lnTo>
                    <a:lnTo>
                      <a:pt x="9098" y="9498"/>
                    </a:lnTo>
                    <a:lnTo>
                      <a:pt x="9178" y="9853"/>
                    </a:lnTo>
                    <a:lnTo>
                      <a:pt x="9246" y="10185"/>
                    </a:lnTo>
                    <a:lnTo>
                      <a:pt x="9304" y="10517"/>
                    </a:lnTo>
                    <a:lnTo>
                      <a:pt x="9349" y="10848"/>
                    </a:lnTo>
                    <a:lnTo>
                      <a:pt x="9384" y="11157"/>
                    </a:lnTo>
                    <a:lnTo>
                      <a:pt x="9407" y="11466"/>
                    </a:lnTo>
                    <a:lnTo>
                      <a:pt x="9407" y="11764"/>
                    </a:lnTo>
                    <a:lnTo>
                      <a:pt x="9407" y="12050"/>
                    </a:lnTo>
                    <a:lnTo>
                      <a:pt x="9384" y="12325"/>
                    </a:lnTo>
                    <a:lnTo>
                      <a:pt x="9349" y="12588"/>
                    </a:lnTo>
                    <a:lnTo>
                      <a:pt x="9315" y="12851"/>
                    </a:lnTo>
                    <a:lnTo>
                      <a:pt x="9258" y="13091"/>
                    </a:lnTo>
                    <a:lnTo>
                      <a:pt x="9201" y="13331"/>
                    </a:lnTo>
                    <a:lnTo>
                      <a:pt x="9121" y="13560"/>
                    </a:lnTo>
                    <a:lnTo>
                      <a:pt x="9040" y="13778"/>
                    </a:lnTo>
                    <a:lnTo>
                      <a:pt x="8937" y="13984"/>
                    </a:lnTo>
                    <a:lnTo>
                      <a:pt x="8834" y="14178"/>
                    </a:lnTo>
                    <a:lnTo>
                      <a:pt x="8720" y="14361"/>
                    </a:lnTo>
                    <a:lnTo>
                      <a:pt x="8594" y="14533"/>
                    </a:lnTo>
                    <a:lnTo>
                      <a:pt x="8457" y="14693"/>
                    </a:lnTo>
                    <a:lnTo>
                      <a:pt x="8320" y="14842"/>
                    </a:lnTo>
                    <a:lnTo>
                      <a:pt x="8159" y="14979"/>
                    </a:lnTo>
                    <a:lnTo>
                      <a:pt x="7999" y="15117"/>
                    </a:lnTo>
                    <a:lnTo>
                      <a:pt x="7828" y="15231"/>
                    </a:lnTo>
                    <a:lnTo>
                      <a:pt x="7644" y="15334"/>
                    </a:lnTo>
                    <a:lnTo>
                      <a:pt x="7461" y="15425"/>
                    </a:lnTo>
                    <a:lnTo>
                      <a:pt x="7461" y="15425"/>
                    </a:lnTo>
                    <a:lnTo>
                      <a:pt x="7267" y="15494"/>
                    </a:lnTo>
                    <a:lnTo>
                      <a:pt x="7061" y="15563"/>
                    </a:lnTo>
                    <a:lnTo>
                      <a:pt x="6866" y="15609"/>
                    </a:lnTo>
                    <a:lnTo>
                      <a:pt x="6660" y="15643"/>
                    </a:lnTo>
                    <a:lnTo>
                      <a:pt x="6454" y="15654"/>
                    </a:lnTo>
                    <a:lnTo>
                      <a:pt x="6248" y="15666"/>
                    </a:lnTo>
                    <a:lnTo>
                      <a:pt x="6031" y="15654"/>
                    </a:lnTo>
                    <a:lnTo>
                      <a:pt x="5825" y="15631"/>
                    </a:lnTo>
                    <a:lnTo>
                      <a:pt x="5608" y="15586"/>
                    </a:lnTo>
                    <a:lnTo>
                      <a:pt x="5390" y="15528"/>
                    </a:lnTo>
                    <a:lnTo>
                      <a:pt x="5184" y="15460"/>
                    </a:lnTo>
                    <a:lnTo>
                      <a:pt x="4967" y="15380"/>
                    </a:lnTo>
                    <a:lnTo>
                      <a:pt x="4749" y="15277"/>
                    </a:lnTo>
                    <a:lnTo>
                      <a:pt x="4532" y="15162"/>
                    </a:lnTo>
                    <a:lnTo>
                      <a:pt x="4315" y="15036"/>
                    </a:lnTo>
                    <a:lnTo>
                      <a:pt x="4097" y="14888"/>
                    </a:lnTo>
                    <a:lnTo>
                      <a:pt x="3880" y="14727"/>
                    </a:lnTo>
                    <a:lnTo>
                      <a:pt x="3662" y="14556"/>
                    </a:lnTo>
                    <a:lnTo>
                      <a:pt x="3445" y="14361"/>
                    </a:lnTo>
                    <a:lnTo>
                      <a:pt x="3228" y="14167"/>
                    </a:lnTo>
                    <a:lnTo>
                      <a:pt x="3022" y="13938"/>
                    </a:lnTo>
                    <a:lnTo>
                      <a:pt x="2816" y="13709"/>
                    </a:lnTo>
                    <a:lnTo>
                      <a:pt x="2598" y="13457"/>
                    </a:lnTo>
                    <a:lnTo>
                      <a:pt x="2392" y="13183"/>
                    </a:lnTo>
                    <a:lnTo>
                      <a:pt x="2198" y="12908"/>
                    </a:lnTo>
                    <a:lnTo>
                      <a:pt x="1992" y="12611"/>
                    </a:lnTo>
                    <a:lnTo>
                      <a:pt x="1797" y="12290"/>
                    </a:lnTo>
                    <a:lnTo>
                      <a:pt x="1603" y="11970"/>
                    </a:lnTo>
                    <a:lnTo>
                      <a:pt x="1420" y="11627"/>
                    </a:lnTo>
                    <a:lnTo>
                      <a:pt x="1225" y="11260"/>
                    </a:lnTo>
                    <a:lnTo>
                      <a:pt x="1042" y="10883"/>
                    </a:lnTo>
                    <a:lnTo>
                      <a:pt x="870" y="10494"/>
                    </a:lnTo>
                    <a:lnTo>
                      <a:pt x="870" y="10494"/>
                    </a:lnTo>
                    <a:lnTo>
                      <a:pt x="710" y="10093"/>
                    </a:lnTo>
                    <a:lnTo>
                      <a:pt x="561" y="9670"/>
                    </a:lnTo>
                    <a:lnTo>
                      <a:pt x="436" y="9246"/>
                    </a:lnTo>
                    <a:lnTo>
                      <a:pt x="333" y="8823"/>
                    </a:lnTo>
                    <a:lnTo>
                      <a:pt x="241" y="8388"/>
                    </a:lnTo>
                    <a:lnTo>
                      <a:pt x="161" y="7942"/>
                    </a:lnTo>
                    <a:lnTo>
                      <a:pt x="104" y="7496"/>
                    </a:lnTo>
                    <a:lnTo>
                      <a:pt x="58" y="7061"/>
                    </a:lnTo>
                    <a:lnTo>
                      <a:pt x="24" y="6615"/>
                    </a:lnTo>
                    <a:lnTo>
                      <a:pt x="12" y="6168"/>
                    </a:lnTo>
                    <a:lnTo>
                      <a:pt x="1" y="5734"/>
                    </a:lnTo>
                    <a:lnTo>
                      <a:pt x="1" y="5299"/>
                    </a:lnTo>
                    <a:lnTo>
                      <a:pt x="12" y="4875"/>
                    </a:lnTo>
                    <a:lnTo>
                      <a:pt x="35" y="4452"/>
                    </a:lnTo>
                    <a:lnTo>
                      <a:pt x="58" y="4051"/>
                    </a:lnTo>
                    <a:lnTo>
                      <a:pt x="92" y="3651"/>
                    </a:lnTo>
                    <a:lnTo>
                      <a:pt x="172" y="2896"/>
                    </a:lnTo>
                    <a:lnTo>
                      <a:pt x="264" y="2198"/>
                    </a:lnTo>
                    <a:lnTo>
                      <a:pt x="367" y="1568"/>
                    </a:lnTo>
                    <a:lnTo>
                      <a:pt x="470" y="1042"/>
                    </a:lnTo>
                    <a:lnTo>
                      <a:pt x="561" y="596"/>
                    </a:lnTo>
                    <a:lnTo>
                      <a:pt x="642" y="275"/>
                    </a:lnTo>
                    <a:lnTo>
                      <a:pt x="710" y="1"/>
                    </a:lnTo>
                    <a:lnTo>
                      <a:pt x="710" y="1"/>
                    </a:lnTo>
                    <a:lnTo>
                      <a:pt x="962" y="127"/>
                    </a:lnTo>
                    <a:lnTo>
                      <a:pt x="1248" y="298"/>
                    </a:lnTo>
                    <a:lnTo>
                      <a:pt x="1637" y="527"/>
                    </a:lnTo>
                    <a:lnTo>
                      <a:pt x="2095" y="813"/>
                    </a:lnTo>
                    <a:lnTo>
                      <a:pt x="2621" y="1168"/>
                    </a:lnTo>
                    <a:lnTo>
                      <a:pt x="3193" y="1568"/>
                    </a:lnTo>
                    <a:lnTo>
                      <a:pt x="3811" y="2015"/>
                    </a:lnTo>
                    <a:lnTo>
                      <a:pt x="4120" y="2266"/>
                    </a:lnTo>
                    <a:lnTo>
                      <a:pt x="4440" y="2530"/>
                    </a:lnTo>
                    <a:lnTo>
                      <a:pt x="4761" y="2793"/>
                    </a:lnTo>
                    <a:lnTo>
                      <a:pt x="5081" y="3079"/>
                    </a:lnTo>
                    <a:lnTo>
                      <a:pt x="5402" y="3365"/>
                    </a:lnTo>
                    <a:lnTo>
                      <a:pt x="5722" y="3674"/>
                    </a:lnTo>
                    <a:lnTo>
                      <a:pt x="6031" y="3983"/>
                    </a:lnTo>
                    <a:lnTo>
                      <a:pt x="6340" y="4315"/>
                    </a:lnTo>
                    <a:lnTo>
                      <a:pt x="6626" y="4646"/>
                    </a:lnTo>
                    <a:lnTo>
                      <a:pt x="6912" y="4990"/>
                    </a:lnTo>
                    <a:lnTo>
                      <a:pt x="7187" y="5344"/>
                    </a:lnTo>
                    <a:lnTo>
                      <a:pt x="7450" y="5711"/>
                    </a:lnTo>
                    <a:lnTo>
                      <a:pt x="7690" y="6077"/>
                    </a:lnTo>
                    <a:lnTo>
                      <a:pt x="7919" y="6454"/>
                    </a:lnTo>
                    <a:lnTo>
                      <a:pt x="8125" y="6843"/>
                    </a:lnTo>
                    <a:lnTo>
                      <a:pt x="8308" y="7244"/>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8"/>
              <p:cNvSpPr/>
              <p:nvPr/>
            </p:nvSpPr>
            <p:spPr>
              <a:xfrm>
                <a:off x="5386416" y="2409963"/>
                <a:ext cx="244442" cy="162460"/>
              </a:xfrm>
              <a:custGeom>
                <a:avLst/>
                <a:gdLst/>
                <a:ahLst/>
                <a:cxnLst/>
                <a:rect l="l" t="t" r="r" b="b"/>
                <a:pathLst>
                  <a:path w="15117" h="10047" extrusionOk="0">
                    <a:moveTo>
                      <a:pt x="3696" y="0"/>
                    </a:moveTo>
                    <a:lnTo>
                      <a:pt x="2941" y="12"/>
                    </a:lnTo>
                    <a:lnTo>
                      <a:pt x="2232" y="46"/>
                    </a:lnTo>
                    <a:lnTo>
                      <a:pt x="1602" y="92"/>
                    </a:lnTo>
                    <a:lnTo>
                      <a:pt x="1065" y="149"/>
                    </a:lnTo>
                    <a:lnTo>
                      <a:pt x="618" y="195"/>
                    </a:lnTo>
                    <a:lnTo>
                      <a:pt x="287" y="241"/>
                    </a:lnTo>
                    <a:lnTo>
                      <a:pt x="1" y="286"/>
                    </a:lnTo>
                    <a:lnTo>
                      <a:pt x="115" y="549"/>
                    </a:lnTo>
                    <a:lnTo>
                      <a:pt x="264" y="858"/>
                    </a:lnTo>
                    <a:lnTo>
                      <a:pt x="458" y="1259"/>
                    </a:lnTo>
                    <a:lnTo>
                      <a:pt x="699" y="1740"/>
                    </a:lnTo>
                    <a:lnTo>
                      <a:pt x="996" y="2300"/>
                    </a:lnTo>
                    <a:lnTo>
                      <a:pt x="1339" y="2907"/>
                    </a:lnTo>
                    <a:lnTo>
                      <a:pt x="1740" y="3559"/>
                    </a:lnTo>
                    <a:lnTo>
                      <a:pt x="1957" y="3891"/>
                    </a:lnTo>
                    <a:lnTo>
                      <a:pt x="2186" y="4234"/>
                    </a:lnTo>
                    <a:lnTo>
                      <a:pt x="2426" y="4577"/>
                    </a:lnTo>
                    <a:lnTo>
                      <a:pt x="2678" y="4921"/>
                    </a:lnTo>
                    <a:lnTo>
                      <a:pt x="2941" y="5275"/>
                    </a:lnTo>
                    <a:lnTo>
                      <a:pt x="3216" y="5607"/>
                    </a:lnTo>
                    <a:lnTo>
                      <a:pt x="3502" y="5950"/>
                    </a:lnTo>
                    <a:lnTo>
                      <a:pt x="3788" y="6282"/>
                    </a:lnTo>
                    <a:lnTo>
                      <a:pt x="4097" y="6603"/>
                    </a:lnTo>
                    <a:lnTo>
                      <a:pt x="4417" y="6923"/>
                    </a:lnTo>
                    <a:lnTo>
                      <a:pt x="4738" y="7221"/>
                    </a:lnTo>
                    <a:lnTo>
                      <a:pt x="5081" y="7518"/>
                    </a:lnTo>
                    <a:lnTo>
                      <a:pt x="5424" y="7793"/>
                    </a:lnTo>
                    <a:lnTo>
                      <a:pt x="5790" y="8056"/>
                    </a:lnTo>
                    <a:lnTo>
                      <a:pt x="6157" y="8296"/>
                    </a:lnTo>
                    <a:lnTo>
                      <a:pt x="6534" y="8514"/>
                    </a:lnTo>
                    <a:lnTo>
                      <a:pt x="6912" y="8720"/>
                    </a:lnTo>
                    <a:lnTo>
                      <a:pt x="7278" y="8903"/>
                    </a:lnTo>
                    <a:lnTo>
                      <a:pt x="7644" y="9074"/>
                    </a:lnTo>
                    <a:lnTo>
                      <a:pt x="8010" y="9234"/>
                    </a:lnTo>
                    <a:lnTo>
                      <a:pt x="8365" y="9372"/>
                    </a:lnTo>
                    <a:lnTo>
                      <a:pt x="8708" y="9509"/>
                    </a:lnTo>
                    <a:lnTo>
                      <a:pt x="9052" y="9624"/>
                    </a:lnTo>
                    <a:lnTo>
                      <a:pt x="9383" y="9715"/>
                    </a:lnTo>
                    <a:lnTo>
                      <a:pt x="9704" y="9807"/>
                    </a:lnTo>
                    <a:lnTo>
                      <a:pt x="10024" y="9875"/>
                    </a:lnTo>
                    <a:lnTo>
                      <a:pt x="10333" y="9944"/>
                    </a:lnTo>
                    <a:lnTo>
                      <a:pt x="10631" y="9990"/>
                    </a:lnTo>
                    <a:lnTo>
                      <a:pt x="10928" y="10013"/>
                    </a:lnTo>
                    <a:lnTo>
                      <a:pt x="11214" y="10035"/>
                    </a:lnTo>
                    <a:lnTo>
                      <a:pt x="11489" y="10047"/>
                    </a:lnTo>
                    <a:lnTo>
                      <a:pt x="11764" y="10035"/>
                    </a:lnTo>
                    <a:lnTo>
                      <a:pt x="12027" y="10024"/>
                    </a:lnTo>
                    <a:lnTo>
                      <a:pt x="12278" y="9990"/>
                    </a:lnTo>
                    <a:lnTo>
                      <a:pt x="12519" y="9955"/>
                    </a:lnTo>
                    <a:lnTo>
                      <a:pt x="12748" y="9898"/>
                    </a:lnTo>
                    <a:lnTo>
                      <a:pt x="12976" y="9830"/>
                    </a:lnTo>
                    <a:lnTo>
                      <a:pt x="13182" y="9749"/>
                    </a:lnTo>
                    <a:lnTo>
                      <a:pt x="13388" y="9669"/>
                    </a:lnTo>
                    <a:lnTo>
                      <a:pt x="13583" y="9566"/>
                    </a:lnTo>
                    <a:lnTo>
                      <a:pt x="13766" y="9463"/>
                    </a:lnTo>
                    <a:lnTo>
                      <a:pt x="13938" y="9337"/>
                    </a:lnTo>
                    <a:lnTo>
                      <a:pt x="14109" y="9212"/>
                    </a:lnTo>
                    <a:lnTo>
                      <a:pt x="14258" y="9063"/>
                    </a:lnTo>
                    <a:lnTo>
                      <a:pt x="14395" y="8914"/>
                    </a:lnTo>
                    <a:lnTo>
                      <a:pt x="14533" y="8754"/>
                    </a:lnTo>
                    <a:lnTo>
                      <a:pt x="14647" y="8582"/>
                    </a:lnTo>
                    <a:lnTo>
                      <a:pt x="14750" y="8411"/>
                    </a:lnTo>
                    <a:lnTo>
                      <a:pt x="14853" y="8216"/>
                    </a:lnTo>
                    <a:lnTo>
                      <a:pt x="14933" y="8033"/>
                    </a:lnTo>
                    <a:lnTo>
                      <a:pt x="14990" y="7838"/>
                    </a:lnTo>
                    <a:lnTo>
                      <a:pt x="15048" y="7633"/>
                    </a:lnTo>
                    <a:lnTo>
                      <a:pt x="15082" y="7427"/>
                    </a:lnTo>
                    <a:lnTo>
                      <a:pt x="15105" y="7221"/>
                    </a:lnTo>
                    <a:lnTo>
                      <a:pt x="15116" y="7015"/>
                    </a:lnTo>
                    <a:lnTo>
                      <a:pt x="15105" y="6797"/>
                    </a:lnTo>
                    <a:lnTo>
                      <a:pt x="15093" y="6580"/>
                    </a:lnTo>
                    <a:lnTo>
                      <a:pt x="15059" y="6362"/>
                    </a:lnTo>
                    <a:lnTo>
                      <a:pt x="15002" y="6145"/>
                    </a:lnTo>
                    <a:lnTo>
                      <a:pt x="14945" y="5916"/>
                    </a:lnTo>
                    <a:lnTo>
                      <a:pt x="14864" y="5699"/>
                    </a:lnTo>
                    <a:lnTo>
                      <a:pt x="14761" y="5470"/>
                    </a:lnTo>
                    <a:lnTo>
                      <a:pt x="14659" y="5241"/>
                    </a:lnTo>
                    <a:lnTo>
                      <a:pt x="14533" y="5012"/>
                    </a:lnTo>
                    <a:lnTo>
                      <a:pt x="14395" y="4783"/>
                    </a:lnTo>
                    <a:lnTo>
                      <a:pt x="14235" y="4543"/>
                    </a:lnTo>
                    <a:lnTo>
                      <a:pt x="14075" y="4314"/>
                    </a:lnTo>
                    <a:lnTo>
                      <a:pt x="13880" y="4085"/>
                    </a:lnTo>
                    <a:lnTo>
                      <a:pt x="13686" y="3856"/>
                    </a:lnTo>
                    <a:lnTo>
                      <a:pt x="13468" y="3628"/>
                    </a:lnTo>
                    <a:lnTo>
                      <a:pt x="13240" y="3399"/>
                    </a:lnTo>
                    <a:lnTo>
                      <a:pt x="12988" y="3170"/>
                    </a:lnTo>
                    <a:lnTo>
                      <a:pt x="12725" y="2941"/>
                    </a:lnTo>
                    <a:lnTo>
                      <a:pt x="12450" y="2712"/>
                    </a:lnTo>
                    <a:lnTo>
                      <a:pt x="12153" y="2483"/>
                    </a:lnTo>
                    <a:lnTo>
                      <a:pt x="11844" y="2266"/>
                    </a:lnTo>
                    <a:lnTo>
                      <a:pt x="11523" y="2048"/>
                    </a:lnTo>
                    <a:lnTo>
                      <a:pt x="11180" y="1831"/>
                    </a:lnTo>
                    <a:lnTo>
                      <a:pt x="10825" y="1614"/>
                    </a:lnTo>
                    <a:lnTo>
                      <a:pt x="10448" y="1396"/>
                    </a:lnTo>
                    <a:lnTo>
                      <a:pt x="10059" y="1202"/>
                    </a:lnTo>
                    <a:lnTo>
                      <a:pt x="9658" y="1019"/>
                    </a:lnTo>
                    <a:lnTo>
                      <a:pt x="9246" y="858"/>
                    </a:lnTo>
                    <a:lnTo>
                      <a:pt x="8834" y="710"/>
                    </a:lnTo>
                    <a:lnTo>
                      <a:pt x="8399" y="584"/>
                    </a:lnTo>
                    <a:lnTo>
                      <a:pt x="7976" y="469"/>
                    </a:lnTo>
                    <a:lnTo>
                      <a:pt x="7530" y="366"/>
                    </a:lnTo>
                    <a:lnTo>
                      <a:pt x="7095" y="275"/>
                    </a:lnTo>
                    <a:lnTo>
                      <a:pt x="6660" y="206"/>
                    </a:lnTo>
                    <a:lnTo>
                      <a:pt x="6225" y="149"/>
                    </a:lnTo>
                    <a:lnTo>
                      <a:pt x="5790" y="103"/>
                    </a:lnTo>
                    <a:lnTo>
                      <a:pt x="5356" y="57"/>
                    </a:lnTo>
                    <a:lnTo>
                      <a:pt x="4932" y="35"/>
                    </a:lnTo>
                    <a:lnTo>
                      <a:pt x="4509" y="12"/>
                    </a:lnTo>
                    <a:lnTo>
                      <a:pt x="409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8"/>
              <p:cNvSpPr/>
              <p:nvPr/>
            </p:nvSpPr>
            <p:spPr>
              <a:xfrm>
                <a:off x="5386416" y="2409963"/>
                <a:ext cx="244442" cy="162460"/>
              </a:xfrm>
              <a:custGeom>
                <a:avLst/>
                <a:gdLst/>
                <a:ahLst/>
                <a:cxnLst/>
                <a:rect l="l" t="t" r="r" b="b"/>
                <a:pathLst>
                  <a:path w="15117" h="10047" fill="none" extrusionOk="0">
                    <a:moveTo>
                      <a:pt x="10448" y="1396"/>
                    </a:moveTo>
                    <a:lnTo>
                      <a:pt x="10448" y="1396"/>
                    </a:lnTo>
                    <a:lnTo>
                      <a:pt x="10825" y="1614"/>
                    </a:lnTo>
                    <a:lnTo>
                      <a:pt x="11180" y="1831"/>
                    </a:lnTo>
                    <a:lnTo>
                      <a:pt x="11523" y="2048"/>
                    </a:lnTo>
                    <a:lnTo>
                      <a:pt x="11844" y="2266"/>
                    </a:lnTo>
                    <a:lnTo>
                      <a:pt x="12153" y="2483"/>
                    </a:lnTo>
                    <a:lnTo>
                      <a:pt x="12450" y="2712"/>
                    </a:lnTo>
                    <a:lnTo>
                      <a:pt x="12725" y="2941"/>
                    </a:lnTo>
                    <a:lnTo>
                      <a:pt x="12988" y="3170"/>
                    </a:lnTo>
                    <a:lnTo>
                      <a:pt x="13240" y="3399"/>
                    </a:lnTo>
                    <a:lnTo>
                      <a:pt x="13468" y="3628"/>
                    </a:lnTo>
                    <a:lnTo>
                      <a:pt x="13686" y="3856"/>
                    </a:lnTo>
                    <a:lnTo>
                      <a:pt x="13880" y="4085"/>
                    </a:lnTo>
                    <a:lnTo>
                      <a:pt x="14075" y="4314"/>
                    </a:lnTo>
                    <a:lnTo>
                      <a:pt x="14235" y="4543"/>
                    </a:lnTo>
                    <a:lnTo>
                      <a:pt x="14395" y="4783"/>
                    </a:lnTo>
                    <a:lnTo>
                      <a:pt x="14533" y="5012"/>
                    </a:lnTo>
                    <a:lnTo>
                      <a:pt x="14659" y="5241"/>
                    </a:lnTo>
                    <a:lnTo>
                      <a:pt x="14761" y="5470"/>
                    </a:lnTo>
                    <a:lnTo>
                      <a:pt x="14864" y="5699"/>
                    </a:lnTo>
                    <a:lnTo>
                      <a:pt x="14945" y="5916"/>
                    </a:lnTo>
                    <a:lnTo>
                      <a:pt x="15002" y="6145"/>
                    </a:lnTo>
                    <a:lnTo>
                      <a:pt x="15059" y="6362"/>
                    </a:lnTo>
                    <a:lnTo>
                      <a:pt x="15093" y="6580"/>
                    </a:lnTo>
                    <a:lnTo>
                      <a:pt x="15105" y="6797"/>
                    </a:lnTo>
                    <a:lnTo>
                      <a:pt x="15116" y="7015"/>
                    </a:lnTo>
                    <a:lnTo>
                      <a:pt x="15105" y="7221"/>
                    </a:lnTo>
                    <a:lnTo>
                      <a:pt x="15082" y="7427"/>
                    </a:lnTo>
                    <a:lnTo>
                      <a:pt x="15048" y="7633"/>
                    </a:lnTo>
                    <a:lnTo>
                      <a:pt x="14990" y="7838"/>
                    </a:lnTo>
                    <a:lnTo>
                      <a:pt x="14933" y="8033"/>
                    </a:lnTo>
                    <a:lnTo>
                      <a:pt x="14853" y="8216"/>
                    </a:lnTo>
                    <a:lnTo>
                      <a:pt x="14750" y="8411"/>
                    </a:lnTo>
                    <a:lnTo>
                      <a:pt x="14750" y="8411"/>
                    </a:lnTo>
                    <a:lnTo>
                      <a:pt x="14647" y="8582"/>
                    </a:lnTo>
                    <a:lnTo>
                      <a:pt x="14533" y="8754"/>
                    </a:lnTo>
                    <a:lnTo>
                      <a:pt x="14395" y="8914"/>
                    </a:lnTo>
                    <a:lnTo>
                      <a:pt x="14258" y="9063"/>
                    </a:lnTo>
                    <a:lnTo>
                      <a:pt x="14109" y="9212"/>
                    </a:lnTo>
                    <a:lnTo>
                      <a:pt x="13938" y="9337"/>
                    </a:lnTo>
                    <a:lnTo>
                      <a:pt x="13766" y="9463"/>
                    </a:lnTo>
                    <a:lnTo>
                      <a:pt x="13583" y="9566"/>
                    </a:lnTo>
                    <a:lnTo>
                      <a:pt x="13388" y="9669"/>
                    </a:lnTo>
                    <a:lnTo>
                      <a:pt x="13182" y="9749"/>
                    </a:lnTo>
                    <a:lnTo>
                      <a:pt x="12976" y="9830"/>
                    </a:lnTo>
                    <a:lnTo>
                      <a:pt x="12748" y="9898"/>
                    </a:lnTo>
                    <a:lnTo>
                      <a:pt x="12519" y="9955"/>
                    </a:lnTo>
                    <a:lnTo>
                      <a:pt x="12278" y="9990"/>
                    </a:lnTo>
                    <a:lnTo>
                      <a:pt x="12027" y="10024"/>
                    </a:lnTo>
                    <a:lnTo>
                      <a:pt x="11764" y="10035"/>
                    </a:lnTo>
                    <a:lnTo>
                      <a:pt x="11489" y="10047"/>
                    </a:lnTo>
                    <a:lnTo>
                      <a:pt x="11214" y="10035"/>
                    </a:lnTo>
                    <a:lnTo>
                      <a:pt x="10928" y="10013"/>
                    </a:lnTo>
                    <a:lnTo>
                      <a:pt x="10631" y="9990"/>
                    </a:lnTo>
                    <a:lnTo>
                      <a:pt x="10333" y="9944"/>
                    </a:lnTo>
                    <a:lnTo>
                      <a:pt x="10024" y="9875"/>
                    </a:lnTo>
                    <a:lnTo>
                      <a:pt x="9704" y="9807"/>
                    </a:lnTo>
                    <a:lnTo>
                      <a:pt x="9383" y="9715"/>
                    </a:lnTo>
                    <a:lnTo>
                      <a:pt x="9052" y="9624"/>
                    </a:lnTo>
                    <a:lnTo>
                      <a:pt x="8708" y="9509"/>
                    </a:lnTo>
                    <a:lnTo>
                      <a:pt x="8365" y="9372"/>
                    </a:lnTo>
                    <a:lnTo>
                      <a:pt x="8010" y="9234"/>
                    </a:lnTo>
                    <a:lnTo>
                      <a:pt x="7644" y="9074"/>
                    </a:lnTo>
                    <a:lnTo>
                      <a:pt x="7278" y="8903"/>
                    </a:lnTo>
                    <a:lnTo>
                      <a:pt x="6912" y="8720"/>
                    </a:lnTo>
                    <a:lnTo>
                      <a:pt x="6534" y="8514"/>
                    </a:lnTo>
                    <a:lnTo>
                      <a:pt x="6534" y="8514"/>
                    </a:lnTo>
                    <a:lnTo>
                      <a:pt x="6157" y="8296"/>
                    </a:lnTo>
                    <a:lnTo>
                      <a:pt x="5790" y="8056"/>
                    </a:lnTo>
                    <a:lnTo>
                      <a:pt x="5424" y="7793"/>
                    </a:lnTo>
                    <a:lnTo>
                      <a:pt x="5081" y="7518"/>
                    </a:lnTo>
                    <a:lnTo>
                      <a:pt x="4738" y="7221"/>
                    </a:lnTo>
                    <a:lnTo>
                      <a:pt x="4417" y="6923"/>
                    </a:lnTo>
                    <a:lnTo>
                      <a:pt x="4097" y="6603"/>
                    </a:lnTo>
                    <a:lnTo>
                      <a:pt x="3788" y="6282"/>
                    </a:lnTo>
                    <a:lnTo>
                      <a:pt x="3502" y="5950"/>
                    </a:lnTo>
                    <a:lnTo>
                      <a:pt x="3216" y="5607"/>
                    </a:lnTo>
                    <a:lnTo>
                      <a:pt x="2941" y="5275"/>
                    </a:lnTo>
                    <a:lnTo>
                      <a:pt x="2678" y="4921"/>
                    </a:lnTo>
                    <a:lnTo>
                      <a:pt x="2426" y="4577"/>
                    </a:lnTo>
                    <a:lnTo>
                      <a:pt x="2186" y="4234"/>
                    </a:lnTo>
                    <a:lnTo>
                      <a:pt x="1957" y="3891"/>
                    </a:lnTo>
                    <a:lnTo>
                      <a:pt x="1740" y="3559"/>
                    </a:lnTo>
                    <a:lnTo>
                      <a:pt x="1339" y="2907"/>
                    </a:lnTo>
                    <a:lnTo>
                      <a:pt x="996" y="2300"/>
                    </a:lnTo>
                    <a:lnTo>
                      <a:pt x="699" y="1740"/>
                    </a:lnTo>
                    <a:lnTo>
                      <a:pt x="458" y="1259"/>
                    </a:lnTo>
                    <a:lnTo>
                      <a:pt x="264" y="858"/>
                    </a:lnTo>
                    <a:lnTo>
                      <a:pt x="115" y="549"/>
                    </a:lnTo>
                    <a:lnTo>
                      <a:pt x="1" y="286"/>
                    </a:lnTo>
                    <a:lnTo>
                      <a:pt x="1" y="286"/>
                    </a:lnTo>
                    <a:lnTo>
                      <a:pt x="287" y="241"/>
                    </a:lnTo>
                    <a:lnTo>
                      <a:pt x="618" y="195"/>
                    </a:lnTo>
                    <a:lnTo>
                      <a:pt x="1065" y="149"/>
                    </a:lnTo>
                    <a:lnTo>
                      <a:pt x="1602" y="92"/>
                    </a:lnTo>
                    <a:lnTo>
                      <a:pt x="2232" y="46"/>
                    </a:lnTo>
                    <a:lnTo>
                      <a:pt x="2941" y="12"/>
                    </a:lnTo>
                    <a:lnTo>
                      <a:pt x="3696" y="0"/>
                    </a:lnTo>
                    <a:lnTo>
                      <a:pt x="4097" y="0"/>
                    </a:lnTo>
                    <a:lnTo>
                      <a:pt x="4509" y="12"/>
                    </a:lnTo>
                    <a:lnTo>
                      <a:pt x="4932" y="35"/>
                    </a:lnTo>
                    <a:lnTo>
                      <a:pt x="5356" y="57"/>
                    </a:lnTo>
                    <a:lnTo>
                      <a:pt x="5790" y="103"/>
                    </a:lnTo>
                    <a:lnTo>
                      <a:pt x="6225" y="149"/>
                    </a:lnTo>
                    <a:lnTo>
                      <a:pt x="6660" y="206"/>
                    </a:lnTo>
                    <a:lnTo>
                      <a:pt x="7095" y="275"/>
                    </a:lnTo>
                    <a:lnTo>
                      <a:pt x="7530" y="366"/>
                    </a:lnTo>
                    <a:lnTo>
                      <a:pt x="7976" y="469"/>
                    </a:lnTo>
                    <a:lnTo>
                      <a:pt x="8399" y="584"/>
                    </a:lnTo>
                    <a:lnTo>
                      <a:pt x="8834" y="710"/>
                    </a:lnTo>
                    <a:lnTo>
                      <a:pt x="9246" y="858"/>
                    </a:lnTo>
                    <a:lnTo>
                      <a:pt x="9658" y="1019"/>
                    </a:lnTo>
                    <a:lnTo>
                      <a:pt x="10059" y="1202"/>
                    </a:lnTo>
                    <a:lnTo>
                      <a:pt x="10448" y="1396"/>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18"/>
              <p:cNvSpPr/>
              <p:nvPr/>
            </p:nvSpPr>
            <p:spPr>
              <a:xfrm>
                <a:off x="5134229" y="2802587"/>
                <a:ext cx="226671" cy="118995"/>
              </a:xfrm>
              <a:custGeom>
                <a:avLst/>
                <a:gdLst/>
                <a:ahLst/>
                <a:cxnLst/>
                <a:rect l="l" t="t" r="r" b="b"/>
                <a:pathLst>
                  <a:path w="14018" h="7359" extrusionOk="0">
                    <a:moveTo>
                      <a:pt x="6625" y="1"/>
                    </a:moveTo>
                    <a:lnTo>
                      <a:pt x="6236" y="12"/>
                    </a:lnTo>
                    <a:lnTo>
                      <a:pt x="5859" y="46"/>
                    </a:lnTo>
                    <a:lnTo>
                      <a:pt x="5481" y="81"/>
                    </a:lnTo>
                    <a:lnTo>
                      <a:pt x="5104" y="126"/>
                    </a:lnTo>
                    <a:lnTo>
                      <a:pt x="4737" y="172"/>
                    </a:lnTo>
                    <a:lnTo>
                      <a:pt x="4371" y="241"/>
                    </a:lnTo>
                    <a:lnTo>
                      <a:pt x="4017" y="310"/>
                    </a:lnTo>
                    <a:lnTo>
                      <a:pt x="3662" y="378"/>
                    </a:lnTo>
                    <a:lnTo>
                      <a:pt x="2987" y="550"/>
                    </a:lnTo>
                    <a:lnTo>
                      <a:pt x="2369" y="722"/>
                    </a:lnTo>
                    <a:lnTo>
                      <a:pt x="1785" y="893"/>
                    </a:lnTo>
                    <a:lnTo>
                      <a:pt x="1282" y="1076"/>
                    </a:lnTo>
                    <a:lnTo>
                      <a:pt x="847" y="1236"/>
                    </a:lnTo>
                    <a:lnTo>
                      <a:pt x="492" y="1374"/>
                    </a:lnTo>
                    <a:lnTo>
                      <a:pt x="218" y="1477"/>
                    </a:lnTo>
                    <a:lnTo>
                      <a:pt x="0" y="1580"/>
                    </a:lnTo>
                    <a:lnTo>
                      <a:pt x="149" y="1763"/>
                    </a:lnTo>
                    <a:lnTo>
                      <a:pt x="332" y="1992"/>
                    </a:lnTo>
                    <a:lnTo>
                      <a:pt x="572" y="2278"/>
                    </a:lnTo>
                    <a:lnTo>
                      <a:pt x="881" y="2632"/>
                    </a:lnTo>
                    <a:lnTo>
                      <a:pt x="1247" y="3021"/>
                    </a:lnTo>
                    <a:lnTo>
                      <a:pt x="1671" y="3456"/>
                    </a:lnTo>
                    <a:lnTo>
                      <a:pt x="2140" y="3903"/>
                    </a:lnTo>
                    <a:lnTo>
                      <a:pt x="2655" y="4372"/>
                    </a:lnTo>
                    <a:lnTo>
                      <a:pt x="2930" y="4601"/>
                    </a:lnTo>
                    <a:lnTo>
                      <a:pt x="3204" y="4829"/>
                    </a:lnTo>
                    <a:lnTo>
                      <a:pt x="3502" y="5058"/>
                    </a:lnTo>
                    <a:lnTo>
                      <a:pt x="3799" y="5287"/>
                    </a:lnTo>
                    <a:lnTo>
                      <a:pt x="4108" y="5505"/>
                    </a:lnTo>
                    <a:lnTo>
                      <a:pt x="4429" y="5711"/>
                    </a:lnTo>
                    <a:lnTo>
                      <a:pt x="4749" y="5916"/>
                    </a:lnTo>
                    <a:lnTo>
                      <a:pt x="5081" y="6111"/>
                    </a:lnTo>
                    <a:lnTo>
                      <a:pt x="5413" y="6294"/>
                    </a:lnTo>
                    <a:lnTo>
                      <a:pt x="5756" y="6454"/>
                    </a:lnTo>
                    <a:lnTo>
                      <a:pt x="6099" y="6614"/>
                    </a:lnTo>
                    <a:lnTo>
                      <a:pt x="6454" y="6752"/>
                    </a:lnTo>
                    <a:lnTo>
                      <a:pt x="6809" y="6866"/>
                    </a:lnTo>
                    <a:lnTo>
                      <a:pt x="7163" y="6969"/>
                    </a:lnTo>
                    <a:lnTo>
                      <a:pt x="7529" y="7061"/>
                    </a:lnTo>
                    <a:lnTo>
                      <a:pt x="7873" y="7129"/>
                    </a:lnTo>
                    <a:lnTo>
                      <a:pt x="8216" y="7198"/>
                    </a:lnTo>
                    <a:lnTo>
                      <a:pt x="8548" y="7244"/>
                    </a:lnTo>
                    <a:lnTo>
                      <a:pt x="8868" y="7290"/>
                    </a:lnTo>
                    <a:lnTo>
                      <a:pt x="9177" y="7324"/>
                    </a:lnTo>
                    <a:lnTo>
                      <a:pt x="9486" y="7335"/>
                    </a:lnTo>
                    <a:lnTo>
                      <a:pt x="9784" y="7347"/>
                    </a:lnTo>
                    <a:lnTo>
                      <a:pt x="10070" y="7358"/>
                    </a:lnTo>
                    <a:lnTo>
                      <a:pt x="10356" y="7347"/>
                    </a:lnTo>
                    <a:lnTo>
                      <a:pt x="10619" y="7324"/>
                    </a:lnTo>
                    <a:lnTo>
                      <a:pt x="10882" y="7301"/>
                    </a:lnTo>
                    <a:lnTo>
                      <a:pt x="11134" y="7267"/>
                    </a:lnTo>
                    <a:lnTo>
                      <a:pt x="11374" y="7221"/>
                    </a:lnTo>
                    <a:lnTo>
                      <a:pt x="11603" y="7164"/>
                    </a:lnTo>
                    <a:lnTo>
                      <a:pt x="11820" y="7095"/>
                    </a:lnTo>
                    <a:lnTo>
                      <a:pt x="12038" y="7026"/>
                    </a:lnTo>
                    <a:lnTo>
                      <a:pt x="12232" y="6946"/>
                    </a:lnTo>
                    <a:lnTo>
                      <a:pt x="12427" y="6866"/>
                    </a:lnTo>
                    <a:lnTo>
                      <a:pt x="12610" y="6775"/>
                    </a:lnTo>
                    <a:lnTo>
                      <a:pt x="12782" y="6672"/>
                    </a:lnTo>
                    <a:lnTo>
                      <a:pt x="12942" y="6557"/>
                    </a:lnTo>
                    <a:lnTo>
                      <a:pt x="13091" y="6443"/>
                    </a:lnTo>
                    <a:lnTo>
                      <a:pt x="13228" y="6317"/>
                    </a:lnTo>
                    <a:lnTo>
                      <a:pt x="13354" y="6191"/>
                    </a:lnTo>
                    <a:lnTo>
                      <a:pt x="13468" y="6054"/>
                    </a:lnTo>
                    <a:lnTo>
                      <a:pt x="13583" y="5905"/>
                    </a:lnTo>
                    <a:lnTo>
                      <a:pt x="13674" y="5756"/>
                    </a:lnTo>
                    <a:lnTo>
                      <a:pt x="13754" y="5608"/>
                    </a:lnTo>
                    <a:lnTo>
                      <a:pt x="13834" y="5447"/>
                    </a:lnTo>
                    <a:lnTo>
                      <a:pt x="13892" y="5276"/>
                    </a:lnTo>
                    <a:lnTo>
                      <a:pt x="13949" y="5104"/>
                    </a:lnTo>
                    <a:lnTo>
                      <a:pt x="13983" y="4932"/>
                    </a:lnTo>
                    <a:lnTo>
                      <a:pt x="14006" y="4761"/>
                    </a:lnTo>
                    <a:lnTo>
                      <a:pt x="14017" y="4578"/>
                    </a:lnTo>
                    <a:lnTo>
                      <a:pt x="14017" y="4406"/>
                    </a:lnTo>
                    <a:lnTo>
                      <a:pt x="14006" y="4223"/>
                    </a:lnTo>
                    <a:lnTo>
                      <a:pt x="13983" y="4051"/>
                    </a:lnTo>
                    <a:lnTo>
                      <a:pt x="13937" y="3880"/>
                    </a:lnTo>
                    <a:lnTo>
                      <a:pt x="13892" y="3697"/>
                    </a:lnTo>
                    <a:lnTo>
                      <a:pt x="13823" y="3525"/>
                    </a:lnTo>
                    <a:lnTo>
                      <a:pt x="13754" y="3353"/>
                    </a:lnTo>
                    <a:lnTo>
                      <a:pt x="13663" y="3182"/>
                    </a:lnTo>
                    <a:lnTo>
                      <a:pt x="13560" y="3010"/>
                    </a:lnTo>
                    <a:lnTo>
                      <a:pt x="13445" y="2838"/>
                    </a:lnTo>
                    <a:lnTo>
                      <a:pt x="13319" y="2678"/>
                    </a:lnTo>
                    <a:lnTo>
                      <a:pt x="13182" y="2507"/>
                    </a:lnTo>
                    <a:lnTo>
                      <a:pt x="13033" y="2346"/>
                    </a:lnTo>
                    <a:lnTo>
                      <a:pt x="12862" y="2186"/>
                    </a:lnTo>
                    <a:lnTo>
                      <a:pt x="12690" y="2026"/>
                    </a:lnTo>
                    <a:lnTo>
                      <a:pt x="12496" y="1877"/>
                    </a:lnTo>
                    <a:lnTo>
                      <a:pt x="12290" y="1717"/>
                    </a:lnTo>
                    <a:lnTo>
                      <a:pt x="12072" y="1568"/>
                    </a:lnTo>
                    <a:lnTo>
                      <a:pt x="11843" y="1431"/>
                    </a:lnTo>
                    <a:lnTo>
                      <a:pt x="11603" y="1294"/>
                    </a:lnTo>
                    <a:lnTo>
                      <a:pt x="11351" y="1156"/>
                    </a:lnTo>
                    <a:lnTo>
                      <a:pt x="11088" y="1019"/>
                    </a:lnTo>
                    <a:lnTo>
                      <a:pt x="10813" y="893"/>
                    </a:lnTo>
                    <a:lnTo>
                      <a:pt x="10516" y="779"/>
                    </a:lnTo>
                    <a:lnTo>
                      <a:pt x="10218" y="653"/>
                    </a:lnTo>
                    <a:lnTo>
                      <a:pt x="9898" y="550"/>
                    </a:lnTo>
                    <a:lnTo>
                      <a:pt x="9566" y="435"/>
                    </a:lnTo>
                    <a:lnTo>
                      <a:pt x="9223" y="344"/>
                    </a:lnTo>
                    <a:lnTo>
                      <a:pt x="8868" y="241"/>
                    </a:lnTo>
                    <a:lnTo>
                      <a:pt x="8502" y="161"/>
                    </a:lnTo>
                    <a:lnTo>
                      <a:pt x="8136" y="104"/>
                    </a:lnTo>
                    <a:lnTo>
                      <a:pt x="7758" y="46"/>
                    </a:lnTo>
                    <a:lnTo>
                      <a:pt x="7381" y="24"/>
                    </a:lnTo>
                    <a:lnTo>
                      <a:pt x="700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8"/>
              <p:cNvSpPr/>
              <p:nvPr/>
            </p:nvSpPr>
            <p:spPr>
              <a:xfrm>
                <a:off x="5134229" y="2802587"/>
                <a:ext cx="226671" cy="118995"/>
              </a:xfrm>
              <a:custGeom>
                <a:avLst/>
                <a:gdLst/>
                <a:ahLst/>
                <a:cxnLst/>
                <a:rect l="l" t="t" r="r" b="b"/>
                <a:pathLst>
                  <a:path w="14018" h="7359" fill="none" extrusionOk="0">
                    <a:moveTo>
                      <a:pt x="8868" y="241"/>
                    </a:moveTo>
                    <a:lnTo>
                      <a:pt x="8868" y="241"/>
                    </a:lnTo>
                    <a:lnTo>
                      <a:pt x="9223" y="344"/>
                    </a:lnTo>
                    <a:lnTo>
                      <a:pt x="9566" y="435"/>
                    </a:lnTo>
                    <a:lnTo>
                      <a:pt x="9898" y="550"/>
                    </a:lnTo>
                    <a:lnTo>
                      <a:pt x="10218" y="653"/>
                    </a:lnTo>
                    <a:lnTo>
                      <a:pt x="10516" y="779"/>
                    </a:lnTo>
                    <a:lnTo>
                      <a:pt x="10813" y="893"/>
                    </a:lnTo>
                    <a:lnTo>
                      <a:pt x="11088" y="1019"/>
                    </a:lnTo>
                    <a:lnTo>
                      <a:pt x="11351" y="1156"/>
                    </a:lnTo>
                    <a:lnTo>
                      <a:pt x="11603" y="1294"/>
                    </a:lnTo>
                    <a:lnTo>
                      <a:pt x="11843" y="1431"/>
                    </a:lnTo>
                    <a:lnTo>
                      <a:pt x="12072" y="1568"/>
                    </a:lnTo>
                    <a:lnTo>
                      <a:pt x="12290" y="1717"/>
                    </a:lnTo>
                    <a:lnTo>
                      <a:pt x="12496" y="1877"/>
                    </a:lnTo>
                    <a:lnTo>
                      <a:pt x="12690" y="2026"/>
                    </a:lnTo>
                    <a:lnTo>
                      <a:pt x="12862" y="2186"/>
                    </a:lnTo>
                    <a:lnTo>
                      <a:pt x="13033" y="2346"/>
                    </a:lnTo>
                    <a:lnTo>
                      <a:pt x="13182" y="2507"/>
                    </a:lnTo>
                    <a:lnTo>
                      <a:pt x="13319" y="2678"/>
                    </a:lnTo>
                    <a:lnTo>
                      <a:pt x="13445" y="2838"/>
                    </a:lnTo>
                    <a:lnTo>
                      <a:pt x="13560" y="3010"/>
                    </a:lnTo>
                    <a:lnTo>
                      <a:pt x="13663" y="3182"/>
                    </a:lnTo>
                    <a:lnTo>
                      <a:pt x="13754" y="3353"/>
                    </a:lnTo>
                    <a:lnTo>
                      <a:pt x="13823" y="3525"/>
                    </a:lnTo>
                    <a:lnTo>
                      <a:pt x="13892" y="3697"/>
                    </a:lnTo>
                    <a:lnTo>
                      <a:pt x="13937" y="3880"/>
                    </a:lnTo>
                    <a:lnTo>
                      <a:pt x="13983" y="4051"/>
                    </a:lnTo>
                    <a:lnTo>
                      <a:pt x="14006" y="4223"/>
                    </a:lnTo>
                    <a:lnTo>
                      <a:pt x="14017" y="4406"/>
                    </a:lnTo>
                    <a:lnTo>
                      <a:pt x="14017" y="4578"/>
                    </a:lnTo>
                    <a:lnTo>
                      <a:pt x="14006" y="4761"/>
                    </a:lnTo>
                    <a:lnTo>
                      <a:pt x="13983" y="4932"/>
                    </a:lnTo>
                    <a:lnTo>
                      <a:pt x="13949" y="5104"/>
                    </a:lnTo>
                    <a:lnTo>
                      <a:pt x="13949" y="5104"/>
                    </a:lnTo>
                    <a:lnTo>
                      <a:pt x="13892" y="5276"/>
                    </a:lnTo>
                    <a:lnTo>
                      <a:pt x="13834" y="5447"/>
                    </a:lnTo>
                    <a:lnTo>
                      <a:pt x="13754" y="5608"/>
                    </a:lnTo>
                    <a:lnTo>
                      <a:pt x="13674" y="5756"/>
                    </a:lnTo>
                    <a:lnTo>
                      <a:pt x="13583" y="5905"/>
                    </a:lnTo>
                    <a:lnTo>
                      <a:pt x="13468" y="6054"/>
                    </a:lnTo>
                    <a:lnTo>
                      <a:pt x="13354" y="6191"/>
                    </a:lnTo>
                    <a:lnTo>
                      <a:pt x="13228" y="6317"/>
                    </a:lnTo>
                    <a:lnTo>
                      <a:pt x="13091" y="6443"/>
                    </a:lnTo>
                    <a:lnTo>
                      <a:pt x="12942" y="6557"/>
                    </a:lnTo>
                    <a:lnTo>
                      <a:pt x="12782" y="6672"/>
                    </a:lnTo>
                    <a:lnTo>
                      <a:pt x="12610" y="6775"/>
                    </a:lnTo>
                    <a:lnTo>
                      <a:pt x="12427" y="6866"/>
                    </a:lnTo>
                    <a:lnTo>
                      <a:pt x="12232" y="6946"/>
                    </a:lnTo>
                    <a:lnTo>
                      <a:pt x="12038" y="7026"/>
                    </a:lnTo>
                    <a:lnTo>
                      <a:pt x="11820" y="7095"/>
                    </a:lnTo>
                    <a:lnTo>
                      <a:pt x="11603" y="7164"/>
                    </a:lnTo>
                    <a:lnTo>
                      <a:pt x="11374" y="7221"/>
                    </a:lnTo>
                    <a:lnTo>
                      <a:pt x="11134" y="7267"/>
                    </a:lnTo>
                    <a:lnTo>
                      <a:pt x="10882" y="7301"/>
                    </a:lnTo>
                    <a:lnTo>
                      <a:pt x="10619" y="7324"/>
                    </a:lnTo>
                    <a:lnTo>
                      <a:pt x="10356" y="7347"/>
                    </a:lnTo>
                    <a:lnTo>
                      <a:pt x="10070" y="7358"/>
                    </a:lnTo>
                    <a:lnTo>
                      <a:pt x="9784" y="7347"/>
                    </a:lnTo>
                    <a:lnTo>
                      <a:pt x="9486" y="7335"/>
                    </a:lnTo>
                    <a:lnTo>
                      <a:pt x="9177" y="7324"/>
                    </a:lnTo>
                    <a:lnTo>
                      <a:pt x="8868" y="7290"/>
                    </a:lnTo>
                    <a:lnTo>
                      <a:pt x="8548" y="7244"/>
                    </a:lnTo>
                    <a:lnTo>
                      <a:pt x="8216" y="7198"/>
                    </a:lnTo>
                    <a:lnTo>
                      <a:pt x="7873" y="7129"/>
                    </a:lnTo>
                    <a:lnTo>
                      <a:pt x="7529" y="7061"/>
                    </a:lnTo>
                    <a:lnTo>
                      <a:pt x="7163" y="6969"/>
                    </a:lnTo>
                    <a:lnTo>
                      <a:pt x="7163" y="6969"/>
                    </a:lnTo>
                    <a:lnTo>
                      <a:pt x="6809" y="6866"/>
                    </a:lnTo>
                    <a:lnTo>
                      <a:pt x="6454" y="6752"/>
                    </a:lnTo>
                    <a:lnTo>
                      <a:pt x="6099" y="6614"/>
                    </a:lnTo>
                    <a:lnTo>
                      <a:pt x="5756" y="6454"/>
                    </a:lnTo>
                    <a:lnTo>
                      <a:pt x="5413" y="6294"/>
                    </a:lnTo>
                    <a:lnTo>
                      <a:pt x="5081" y="6111"/>
                    </a:lnTo>
                    <a:lnTo>
                      <a:pt x="4749" y="5916"/>
                    </a:lnTo>
                    <a:lnTo>
                      <a:pt x="4429" y="5711"/>
                    </a:lnTo>
                    <a:lnTo>
                      <a:pt x="4108" y="5505"/>
                    </a:lnTo>
                    <a:lnTo>
                      <a:pt x="3799" y="5287"/>
                    </a:lnTo>
                    <a:lnTo>
                      <a:pt x="3502" y="5058"/>
                    </a:lnTo>
                    <a:lnTo>
                      <a:pt x="3204" y="4829"/>
                    </a:lnTo>
                    <a:lnTo>
                      <a:pt x="2930" y="4601"/>
                    </a:lnTo>
                    <a:lnTo>
                      <a:pt x="2655" y="4372"/>
                    </a:lnTo>
                    <a:lnTo>
                      <a:pt x="2140" y="3903"/>
                    </a:lnTo>
                    <a:lnTo>
                      <a:pt x="1671" y="3456"/>
                    </a:lnTo>
                    <a:lnTo>
                      <a:pt x="1247" y="3021"/>
                    </a:lnTo>
                    <a:lnTo>
                      <a:pt x="881" y="2632"/>
                    </a:lnTo>
                    <a:lnTo>
                      <a:pt x="572" y="2278"/>
                    </a:lnTo>
                    <a:lnTo>
                      <a:pt x="332" y="1992"/>
                    </a:lnTo>
                    <a:lnTo>
                      <a:pt x="149" y="1763"/>
                    </a:lnTo>
                    <a:lnTo>
                      <a:pt x="0" y="1580"/>
                    </a:lnTo>
                    <a:lnTo>
                      <a:pt x="0" y="1580"/>
                    </a:lnTo>
                    <a:lnTo>
                      <a:pt x="218" y="1477"/>
                    </a:lnTo>
                    <a:lnTo>
                      <a:pt x="492" y="1374"/>
                    </a:lnTo>
                    <a:lnTo>
                      <a:pt x="847" y="1236"/>
                    </a:lnTo>
                    <a:lnTo>
                      <a:pt x="1282" y="1076"/>
                    </a:lnTo>
                    <a:lnTo>
                      <a:pt x="1785" y="893"/>
                    </a:lnTo>
                    <a:lnTo>
                      <a:pt x="2369" y="722"/>
                    </a:lnTo>
                    <a:lnTo>
                      <a:pt x="2987" y="550"/>
                    </a:lnTo>
                    <a:lnTo>
                      <a:pt x="3662" y="378"/>
                    </a:lnTo>
                    <a:lnTo>
                      <a:pt x="4017" y="310"/>
                    </a:lnTo>
                    <a:lnTo>
                      <a:pt x="4371" y="241"/>
                    </a:lnTo>
                    <a:lnTo>
                      <a:pt x="4737" y="172"/>
                    </a:lnTo>
                    <a:lnTo>
                      <a:pt x="5104" y="126"/>
                    </a:lnTo>
                    <a:lnTo>
                      <a:pt x="5481" y="81"/>
                    </a:lnTo>
                    <a:lnTo>
                      <a:pt x="5859" y="46"/>
                    </a:lnTo>
                    <a:lnTo>
                      <a:pt x="6236" y="12"/>
                    </a:lnTo>
                    <a:lnTo>
                      <a:pt x="6625" y="1"/>
                    </a:lnTo>
                    <a:lnTo>
                      <a:pt x="7003" y="1"/>
                    </a:lnTo>
                    <a:lnTo>
                      <a:pt x="7381" y="24"/>
                    </a:lnTo>
                    <a:lnTo>
                      <a:pt x="7758" y="46"/>
                    </a:lnTo>
                    <a:lnTo>
                      <a:pt x="8136" y="104"/>
                    </a:lnTo>
                    <a:lnTo>
                      <a:pt x="8502" y="161"/>
                    </a:lnTo>
                    <a:lnTo>
                      <a:pt x="8868" y="241"/>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8"/>
              <p:cNvSpPr/>
              <p:nvPr/>
            </p:nvSpPr>
            <p:spPr>
              <a:xfrm>
                <a:off x="5880070" y="2173493"/>
                <a:ext cx="216500" cy="130088"/>
              </a:xfrm>
              <a:custGeom>
                <a:avLst/>
                <a:gdLst/>
                <a:ahLst/>
                <a:cxnLst/>
                <a:rect l="l" t="t" r="r" b="b"/>
                <a:pathLst>
                  <a:path w="13389" h="8045" extrusionOk="0">
                    <a:moveTo>
                      <a:pt x="8479" y="0"/>
                    </a:moveTo>
                    <a:lnTo>
                      <a:pt x="8102" y="12"/>
                    </a:lnTo>
                    <a:lnTo>
                      <a:pt x="7724" y="35"/>
                    </a:lnTo>
                    <a:lnTo>
                      <a:pt x="7347" y="58"/>
                    </a:lnTo>
                    <a:lnTo>
                      <a:pt x="6969" y="92"/>
                    </a:lnTo>
                    <a:lnTo>
                      <a:pt x="6591" y="149"/>
                    </a:lnTo>
                    <a:lnTo>
                      <a:pt x="6214" y="206"/>
                    </a:lnTo>
                    <a:lnTo>
                      <a:pt x="5848" y="287"/>
                    </a:lnTo>
                    <a:lnTo>
                      <a:pt x="5470" y="378"/>
                    </a:lnTo>
                    <a:lnTo>
                      <a:pt x="5115" y="493"/>
                    </a:lnTo>
                    <a:lnTo>
                      <a:pt x="4761" y="618"/>
                    </a:lnTo>
                    <a:lnTo>
                      <a:pt x="4417" y="756"/>
                    </a:lnTo>
                    <a:lnTo>
                      <a:pt x="4074" y="904"/>
                    </a:lnTo>
                    <a:lnTo>
                      <a:pt x="3754" y="1065"/>
                    </a:lnTo>
                    <a:lnTo>
                      <a:pt x="3456" y="1225"/>
                    </a:lnTo>
                    <a:lnTo>
                      <a:pt x="3159" y="1385"/>
                    </a:lnTo>
                    <a:lnTo>
                      <a:pt x="2873" y="1545"/>
                    </a:lnTo>
                    <a:lnTo>
                      <a:pt x="2609" y="1717"/>
                    </a:lnTo>
                    <a:lnTo>
                      <a:pt x="2358" y="1889"/>
                    </a:lnTo>
                    <a:lnTo>
                      <a:pt x="2117" y="2060"/>
                    </a:lnTo>
                    <a:lnTo>
                      <a:pt x="1888" y="2232"/>
                    </a:lnTo>
                    <a:lnTo>
                      <a:pt x="1671" y="2415"/>
                    </a:lnTo>
                    <a:lnTo>
                      <a:pt x="1477" y="2598"/>
                    </a:lnTo>
                    <a:lnTo>
                      <a:pt x="1282" y="2781"/>
                    </a:lnTo>
                    <a:lnTo>
                      <a:pt x="1110" y="2953"/>
                    </a:lnTo>
                    <a:lnTo>
                      <a:pt x="950" y="3147"/>
                    </a:lnTo>
                    <a:lnTo>
                      <a:pt x="801" y="3330"/>
                    </a:lnTo>
                    <a:lnTo>
                      <a:pt x="664" y="3513"/>
                    </a:lnTo>
                    <a:lnTo>
                      <a:pt x="538" y="3696"/>
                    </a:lnTo>
                    <a:lnTo>
                      <a:pt x="424" y="3880"/>
                    </a:lnTo>
                    <a:lnTo>
                      <a:pt x="332" y="4074"/>
                    </a:lnTo>
                    <a:lnTo>
                      <a:pt x="241" y="4257"/>
                    </a:lnTo>
                    <a:lnTo>
                      <a:pt x="172" y="4440"/>
                    </a:lnTo>
                    <a:lnTo>
                      <a:pt x="115" y="4623"/>
                    </a:lnTo>
                    <a:lnTo>
                      <a:pt x="69" y="4806"/>
                    </a:lnTo>
                    <a:lnTo>
                      <a:pt x="35" y="4989"/>
                    </a:lnTo>
                    <a:lnTo>
                      <a:pt x="12" y="5173"/>
                    </a:lnTo>
                    <a:lnTo>
                      <a:pt x="0" y="5356"/>
                    </a:lnTo>
                    <a:lnTo>
                      <a:pt x="0" y="5527"/>
                    </a:lnTo>
                    <a:lnTo>
                      <a:pt x="23" y="5710"/>
                    </a:lnTo>
                    <a:lnTo>
                      <a:pt x="46" y="5882"/>
                    </a:lnTo>
                    <a:lnTo>
                      <a:pt x="92" y="6054"/>
                    </a:lnTo>
                    <a:lnTo>
                      <a:pt x="149" y="6225"/>
                    </a:lnTo>
                    <a:lnTo>
                      <a:pt x="218" y="6385"/>
                    </a:lnTo>
                    <a:lnTo>
                      <a:pt x="286" y="6546"/>
                    </a:lnTo>
                    <a:lnTo>
                      <a:pt x="378" y="6706"/>
                    </a:lnTo>
                    <a:lnTo>
                      <a:pt x="481" y="6843"/>
                    </a:lnTo>
                    <a:lnTo>
                      <a:pt x="584" y="6992"/>
                    </a:lnTo>
                    <a:lnTo>
                      <a:pt x="698" y="7118"/>
                    </a:lnTo>
                    <a:lnTo>
                      <a:pt x="836" y="7244"/>
                    </a:lnTo>
                    <a:lnTo>
                      <a:pt x="973" y="7358"/>
                    </a:lnTo>
                    <a:lnTo>
                      <a:pt x="1122" y="7461"/>
                    </a:lnTo>
                    <a:lnTo>
                      <a:pt x="1271" y="7564"/>
                    </a:lnTo>
                    <a:lnTo>
                      <a:pt x="1442" y="7656"/>
                    </a:lnTo>
                    <a:lnTo>
                      <a:pt x="1614" y="7736"/>
                    </a:lnTo>
                    <a:lnTo>
                      <a:pt x="1808" y="7804"/>
                    </a:lnTo>
                    <a:lnTo>
                      <a:pt x="2003" y="7873"/>
                    </a:lnTo>
                    <a:lnTo>
                      <a:pt x="2197" y="7930"/>
                    </a:lnTo>
                    <a:lnTo>
                      <a:pt x="2415" y="7965"/>
                    </a:lnTo>
                    <a:lnTo>
                      <a:pt x="2632" y="7999"/>
                    </a:lnTo>
                    <a:lnTo>
                      <a:pt x="2861" y="8033"/>
                    </a:lnTo>
                    <a:lnTo>
                      <a:pt x="3101" y="8045"/>
                    </a:lnTo>
                    <a:lnTo>
                      <a:pt x="3593" y="8045"/>
                    </a:lnTo>
                    <a:lnTo>
                      <a:pt x="3857" y="8033"/>
                    </a:lnTo>
                    <a:lnTo>
                      <a:pt x="4120" y="7999"/>
                    </a:lnTo>
                    <a:lnTo>
                      <a:pt x="4406" y="7965"/>
                    </a:lnTo>
                    <a:lnTo>
                      <a:pt x="4680" y="7919"/>
                    </a:lnTo>
                    <a:lnTo>
                      <a:pt x="4978" y="7862"/>
                    </a:lnTo>
                    <a:lnTo>
                      <a:pt x="5275" y="7782"/>
                    </a:lnTo>
                    <a:lnTo>
                      <a:pt x="5573" y="7701"/>
                    </a:lnTo>
                    <a:lnTo>
                      <a:pt x="5893" y="7610"/>
                    </a:lnTo>
                    <a:lnTo>
                      <a:pt x="6202" y="7495"/>
                    </a:lnTo>
                    <a:lnTo>
                      <a:pt x="6534" y="7381"/>
                    </a:lnTo>
                    <a:lnTo>
                      <a:pt x="6866" y="7255"/>
                    </a:lnTo>
                    <a:lnTo>
                      <a:pt x="7198" y="7106"/>
                    </a:lnTo>
                    <a:lnTo>
                      <a:pt x="7541" y="6946"/>
                    </a:lnTo>
                    <a:lnTo>
                      <a:pt x="7873" y="6775"/>
                    </a:lnTo>
                    <a:lnTo>
                      <a:pt x="8193" y="6580"/>
                    </a:lnTo>
                    <a:lnTo>
                      <a:pt x="8514" y="6374"/>
                    </a:lnTo>
                    <a:lnTo>
                      <a:pt x="8823" y="6145"/>
                    </a:lnTo>
                    <a:lnTo>
                      <a:pt x="9120" y="5916"/>
                    </a:lnTo>
                    <a:lnTo>
                      <a:pt x="9418" y="5676"/>
                    </a:lnTo>
                    <a:lnTo>
                      <a:pt x="9704" y="5424"/>
                    </a:lnTo>
                    <a:lnTo>
                      <a:pt x="9978" y="5161"/>
                    </a:lnTo>
                    <a:lnTo>
                      <a:pt x="10253" y="4898"/>
                    </a:lnTo>
                    <a:lnTo>
                      <a:pt x="10505" y="4623"/>
                    </a:lnTo>
                    <a:lnTo>
                      <a:pt x="10756" y="4349"/>
                    </a:lnTo>
                    <a:lnTo>
                      <a:pt x="10997" y="4074"/>
                    </a:lnTo>
                    <a:lnTo>
                      <a:pt x="11226" y="3799"/>
                    </a:lnTo>
                    <a:lnTo>
                      <a:pt x="11660" y="3262"/>
                    </a:lnTo>
                    <a:lnTo>
                      <a:pt x="12049" y="2735"/>
                    </a:lnTo>
                    <a:lnTo>
                      <a:pt x="12393" y="2243"/>
                    </a:lnTo>
                    <a:lnTo>
                      <a:pt x="12679" y="1797"/>
                    </a:lnTo>
                    <a:lnTo>
                      <a:pt x="12931" y="1396"/>
                    </a:lnTo>
                    <a:lnTo>
                      <a:pt x="13125" y="1065"/>
                    </a:lnTo>
                    <a:lnTo>
                      <a:pt x="13262" y="824"/>
                    </a:lnTo>
                    <a:lnTo>
                      <a:pt x="13388" y="607"/>
                    </a:lnTo>
                    <a:lnTo>
                      <a:pt x="13148" y="550"/>
                    </a:lnTo>
                    <a:lnTo>
                      <a:pt x="12873" y="481"/>
                    </a:lnTo>
                    <a:lnTo>
                      <a:pt x="12496" y="401"/>
                    </a:lnTo>
                    <a:lnTo>
                      <a:pt x="12038" y="321"/>
                    </a:lnTo>
                    <a:lnTo>
                      <a:pt x="11500" y="229"/>
                    </a:lnTo>
                    <a:lnTo>
                      <a:pt x="10905" y="149"/>
                    </a:lnTo>
                    <a:lnTo>
                      <a:pt x="10264" y="81"/>
                    </a:lnTo>
                    <a:lnTo>
                      <a:pt x="9578" y="35"/>
                    </a:lnTo>
                    <a:lnTo>
                      <a:pt x="9212" y="12"/>
                    </a:lnTo>
                    <a:lnTo>
                      <a:pt x="884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8"/>
              <p:cNvSpPr/>
              <p:nvPr/>
            </p:nvSpPr>
            <p:spPr>
              <a:xfrm>
                <a:off x="5880070" y="2173493"/>
                <a:ext cx="216500" cy="130088"/>
              </a:xfrm>
              <a:custGeom>
                <a:avLst/>
                <a:gdLst/>
                <a:ahLst/>
                <a:cxnLst/>
                <a:rect l="l" t="t" r="r" b="b"/>
                <a:pathLst>
                  <a:path w="13389" h="8045" fill="none" extrusionOk="0">
                    <a:moveTo>
                      <a:pt x="7198" y="7106"/>
                    </a:moveTo>
                    <a:lnTo>
                      <a:pt x="7198" y="7106"/>
                    </a:lnTo>
                    <a:lnTo>
                      <a:pt x="6866" y="7255"/>
                    </a:lnTo>
                    <a:lnTo>
                      <a:pt x="6534" y="7381"/>
                    </a:lnTo>
                    <a:lnTo>
                      <a:pt x="6202" y="7495"/>
                    </a:lnTo>
                    <a:lnTo>
                      <a:pt x="5893" y="7610"/>
                    </a:lnTo>
                    <a:lnTo>
                      <a:pt x="5573" y="7701"/>
                    </a:lnTo>
                    <a:lnTo>
                      <a:pt x="5275" y="7782"/>
                    </a:lnTo>
                    <a:lnTo>
                      <a:pt x="4978" y="7862"/>
                    </a:lnTo>
                    <a:lnTo>
                      <a:pt x="4680" y="7919"/>
                    </a:lnTo>
                    <a:lnTo>
                      <a:pt x="4406" y="7965"/>
                    </a:lnTo>
                    <a:lnTo>
                      <a:pt x="4120" y="7999"/>
                    </a:lnTo>
                    <a:lnTo>
                      <a:pt x="3857" y="8033"/>
                    </a:lnTo>
                    <a:lnTo>
                      <a:pt x="3593" y="8045"/>
                    </a:lnTo>
                    <a:lnTo>
                      <a:pt x="3342" y="8045"/>
                    </a:lnTo>
                    <a:lnTo>
                      <a:pt x="3101" y="8045"/>
                    </a:lnTo>
                    <a:lnTo>
                      <a:pt x="2861" y="8033"/>
                    </a:lnTo>
                    <a:lnTo>
                      <a:pt x="2632" y="7999"/>
                    </a:lnTo>
                    <a:lnTo>
                      <a:pt x="2415" y="7965"/>
                    </a:lnTo>
                    <a:lnTo>
                      <a:pt x="2197" y="7930"/>
                    </a:lnTo>
                    <a:lnTo>
                      <a:pt x="2003" y="7873"/>
                    </a:lnTo>
                    <a:lnTo>
                      <a:pt x="1808" y="7804"/>
                    </a:lnTo>
                    <a:lnTo>
                      <a:pt x="1614" y="7736"/>
                    </a:lnTo>
                    <a:lnTo>
                      <a:pt x="1442" y="7656"/>
                    </a:lnTo>
                    <a:lnTo>
                      <a:pt x="1271" y="7564"/>
                    </a:lnTo>
                    <a:lnTo>
                      <a:pt x="1122" y="7461"/>
                    </a:lnTo>
                    <a:lnTo>
                      <a:pt x="973" y="7358"/>
                    </a:lnTo>
                    <a:lnTo>
                      <a:pt x="836" y="7244"/>
                    </a:lnTo>
                    <a:lnTo>
                      <a:pt x="698" y="7118"/>
                    </a:lnTo>
                    <a:lnTo>
                      <a:pt x="584" y="6992"/>
                    </a:lnTo>
                    <a:lnTo>
                      <a:pt x="481" y="6843"/>
                    </a:lnTo>
                    <a:lnTo>
                      <a:pt x="378" y="6706"/>
                    </a:lnTo>
                    <a:lnTo>
                      <a:pt x="286" y="6546"/>
                    </a:lnTo>
                    <a:lnTo>
                      <a:pt x="218" y="6385"/>
                    </a:lnTo>
                    <a:lnTo>
                      <a:pt x="218" y="6385"/>
                    </a:lnTo>
                    <a:lnTo>
                      <a:pt x="149" y="6225"/>
                    </a:lnTo>
                    <a:lnTo>
                      <a:pt x="92" y="6054"/>
                    </a:lnTo>
                    <a:lnTo>
                      <a:pt x="46" y="5882"/>
                    </a:lnTo>
                    <a:lnTo>
                      <a:pt x="23" y="5710"/>
                    </a:lnTo>
                    <a:lnTo>
                      <a:pt x="0" y="5527"/>
                    </a:lnTo>
                    <a:lnTo>
                      <a:pt x="0" y="5356"/>
                    </a:lnTo>
                    <a:lnTo>
                      <a:pt x="12" y="5173"/>
                    </a:lnTo>
                    <a:lnTo>
                      <a:pt x="35" y="4989"/>
                    </a:lnTo>
                    <a:lnTo>
                      <a:pt x="69" y="4806"/>
                    </a:lnTo>
                    <a:lnTo>
                      <a:pt x="115" y="4623"/>
                    </a:lnTo>
                    <a:lnTo>
                      <a:pt x="172" y="4440"/>
                    </a:lnTo>
                    <a:lnTo>
                      <a:pt x="241" y="4257"/>
                    </a:lnTo>
                    <a:lnTo>
                      <a:pt x="332" y="4074"/>
                    </a:lnTo>
                    <a:lnTo>
                      <a:pt x="424" y="3880"/>
                    </a:lnTo>
                    <a:lnTo>
                      <a:pt x="538" y="3696"/>
                    </a:lnTo>
                    <a:lnTo>
                      <a:pt x="664" y="3513"/>
                    </a:lnTo>
                    <a:lnTo>
                      <a:pt x="801" y="3330"/>
                    </a:lnTo>
                    <a:lnTo>
                      <a:pt x="950" y="3147"/>
                    </a:lnTo>
                    <a:lnTo>
                      <a:pt x="1110" y="2953"/>
                    </a:lnTo>
                    <a:lnTo>
                      <a:pt x="1282" y="2781"/>
                    </a:lnTo>
                    <a:lnTo>
                      <a:pt x="1477" y="2598"/>
                    </a:lnTo>
                    <a:lnTo>
                      <a:pt x="1671" y="2415"/>
                    </a:lnTo>
                    <a:lnTo>
                      <a:pt x="1888" y="2232"/>
                    </a:lnTo>
                    <a:lnTo>
                      <a:pt x="2117" y="2060"/>
                    </a:lnTo>
                    <a:lnTo>
                      <a:pt x="2358" y="1889"/>
                    </a:lnTo>
                    <a:lnTo>
                      <a:pt x="2609" y="1717"/>
                    </a:lnTo>
                    <a:lnTo>
                      <a:pt x="2873" y="1545"/>
                    </a:lnTo>
                    <a:lnTo>
                      <a:pt x="3159" y="1385"/>
                    </a:lnTo>
                    <a:lnTo>
                      <a:pt x="3456" y="1225"/>
                    </a:lnTo>
                    <a:lnTo>
                      <a:pt x="3754" y="1065"/>
                    </a:lnTo>
                    <a:lnTo>
                      <a:pt x="4074" y="904"/>
                    </a:lnTo>
                    <a:lnTo>
                      <a:pt x="4417" y="756"/>
                    </a:lnTo>
                    <a:lnTo>
                      <a:pt x="4417" y="756"/>
                    </a:lnTo>
                    <a:lnTo>
                      <a:pt x="4761" y="618"/>
                    </a:lnTo>
                    <a:lnTo>
                      <a:pt x="5115" y="493"/>
                    </a:lnTo>
                    <a:lnTo>
                      <a:pt x="5470" y="378"/>
                    </a:lnTo>
                    <a:lnTo>
                      <a:pt x="5848" y="287"/>
                    </a:lnTo>
                    <a:lnTo>
                      <a:pt x="6214" y="206"/>
                    </a:lnTo>
                    <a:lnTo>
                      <a:pt x="6591" y="149"/>
                    </a:lnTo>
                    <a:lnTo>
                      <a:pt x="6969" y="92"/>
                    </a:lnTo>
                    <a:lnTo>
                      <a:pt x="7347" y="58"/>
                    </a:lnTo>
                    <a:lnTo>
                      <a:pt x="7724" y="35"/>
                    </a:lnTo>
                    <a:lnTo>
                      <a:pt x="8102" y="12"/>
                    </a:lnTo>
                    <a:lnTo>
                      <a:pt x="8479" y="0"/>
                    </a:lnTo>
                    <a:lnTo>
                      <a:pt x="8846" y="0"/>
                    </a:lnTo>
                    <a:lnTo>
                      <a:pt x="9212" y="12"/>
                    </a:lnTo>
                    <a:lnTo>
                      <a:pt x="9578" y="35"/>
                    </a:lnTo>
                    <a:lnTo>
                      <a:pt x="10264" y="81"/>
                    </a:lnTo>
                    <a:lnTo>
                      <a:pt x="10905" y="149"/>
                    </a:lnTo>
                    <a:lnTo>
                      <a:pt x="11500" y="229"/>
                    </a:lnTo>
                    <a:lnTo>
                      <a:pt x="12038" y="321"/>
                    </a:lnTo>
                    <a:lnTo>
                      <a:pt x="12496" y="401"/>
                    </a:lnTo>
                    <a:lnTo>
                      <a:pt x="12873" y="481"/>
                    </a:lnTo>
                    <a:lnTo>
                      <a:pt x="13148" y="550"/>
                    </a:lnTo>
                    <a:lnTo>
                      <a:pt x="13388" y="607"/>
                    </a:lnTo>
                    <a:lnTo>
                      <a:pt x="13388" y="607"/>
                    </a:lnTo>
                    <a:lnTo>
                      <a:pt x="13262" y="824"/>
                    </a:lnTo>
                    <a:lnTo>
                      <a:pt x="13125" y="1065"/>
                    </a:lnTo>
                    <a:lnTo>
                      <a:pt x="12931" y="1396"/>
                    </a:lnTo>
                    <a:lnTo>
                      <a:pt x="12679" y="1797"/>
                    </a:lnTo>
                    <a:lnTo>
                      <a:pt x="12393" y="2243"/>
                    </a:lnTo>
                    <a:lnTo>
                      <a:pt x="12049" y="2735"/>
                    </a:lnTo>
                    <a:lnTo>
                      <a:pt x="11660" y="3262"/>
                    </a:lnTo>
                    <a:lnTo>
                      <a:pt x="11226" y="3799"/>
                    </a:lnTo>
                    <a:lnTo>
                      <a:pt x="10997" y="4074"/>
                    </a:lnTo>
                    <a:lnTo>
                      <a:pt x="10756" y="4349"/>
                    </a:lnTo>
                    <a:lnTo>
                      <a:pt x="10505" y="4623"/>
                    </a:lnTo>
                    <a:lnTo>
                      <a:pt x="10253" y="4898"/>
                    </a:lnTo>
                    <a:lnTo>
                      <a:pt x="9978" y="5161"/>
                    </a:lnTo>
                    <a:lnTo>
                      <a:pt x="9704" y="5424"/>
                    </a:lnTo>
                    <a:lnTo>
                      <a:pt x="9418" y="5676"/>
                    </a:lnTo>
                    <a:lnTo>
                      <a:pt x="9120" y="5916"/>
                    </a:lnTo>
                    <a:lnTo>
                      <a:pt x="8823" y="6145"/>
                    </a:lnTo>
                    <a:lnTo>
                      <a:pt x="8514" y="6374"/>
                    </a:lnTo>
                    <a:lnTo>
                      <a:pt x="8193" y="6580"/>
                    </a:lnTo>
                    <a:lnTo>
                      <a:pt x="7873" y="6775"/>
                    </a:lnTo>
                    <a:lnTo>
                      <a:pt x="7541" y="6946"/>
                    </a:lnTo>
                    <a:lnTo>
                      <a:pt x="7198" y="7106"/>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18"/>
              <p:cNvSpPr/>
              <p:nvPr/>
            </p:nvSpPr>
            <p:spPr>
              <a:xfrm>
                <a:off x="5354771" y="2226224"/>
                <a:ext cx="226315" cy="119545"/>
              </a:xfrm>
              <a:custGeom>
                <a:avLst/>
                <a:gdLst/>
                <a:ahLst/>
                <a:cxnLst/>
                <a:rect l="l" t="t" r="r" b="b"/>
                <a:pathLst>
                  <a:path w="13996" h="7393" extrusionOk="0">
                    <a:moveTo>
                      <a:pt x="6649" y="1"/>
                    </a:moveTo>
                    <a:lnTo>
                      <a:pt x="6260" y="12"/>
                    </a:lnTo>
                    <a:lnTo>
                      <a:pt x="5882" y="35"/>
                    </a:lnTo>
                    <a:lnTo>
                      <a:pt x="5505" y="69"/>
                    </a:lnTo>
                    <a:lnTo>
                      <a:pt x="5127" y="104"/>
                    </a:lnTo>
                    <a:lnTo>
                      <a:pt x="4761" y="149"/>
                    </a:lnTo>
                    <a:lnTo>
                      <a:pt x="4395" y="218"/>
                    </a:lnTo>
                    <a:lnTo>
                      <a:pt x="4029" y="275"/>
                    </a:lnTo>
                    <a:lnTo>
                      <a:pt x="3685" y="355"/>
                    </a:lnTo>
                    <a:lnTo>
                      <a:pt x="3010" y="504"/>
                    </a:lnTo>
                    <a:lnTo>
                      <a:pt x="2381" y="676"/>
                    </a:lnTo>
                    <a:lnTo>
                      <a:pt x="1797" y="847"/>
                    </a:lnTo>
                    <a:lnTo>
                      <a:pt x="1294" y="1019"/>
                    </a:lnTo>
                    <a:lnTo>
                      <a:pt x="848" y="1168"/>
                    </a:lnTo>
                    <a:lnTo>
                      <a:pt x="493" y="1305"/>
                    </a:lnTo>
                    <a:lnTo>
                      <a:pt x="230" y="1408"/>
                    </a:lnTo>
                    <a:lnTo>
                      <a:pt x="1" y="1511"/>
                    </a:lnTo>
                    <a:lnTo>
                      <a:pt x="150" y="1694"/>
                    </a:lnTo>
                    <a:lnTo>
                      <a:pt x="333" y="1923"/>
                    </a:lnTo>
                    <a:lnTo>
                      <a:pt x="573" y="2221"/>
                    </a:lnTo>
                    <a:lnTo>
                      <a:pt x="882" y="2575"/>
                    </a:lnTo>
                    <a:lnTo>
                      <a:pt x="1237" y="2964"/>
                    </a:lnTo>
                    <a:lnTo>
                      <a:pt x="1660" y="3399"/>
                    </a:lnTo>
                    <a:lnTo>
                      <a:pt x="2118" y="3857"/>
                    </a:lnTo>
                    <a:lnTo>
                      <a:pt x="2633" y="4326"/>
                    </a:lnTo>
                    <a:lnTo>
                      <a:pt x="2896" y="4566"/>
                    </a:lnTo>
                    <a:lnTo>
                      <a:pt x="3182" y="4795"/>
                    </a:lnTo>
                    <a:lnTo>
                      <a:pt x="3468" y="5035"/>
                    </a:lnTo>
                    <a:lnTo>
                      <a:pt x="3765" y="5253"/>
                    </a:lnTo>
                    <a:lnTo>
                      <a:pt x="4074" y="5482"/>
                    </a:lnTo>
                    <a:lnTo>
                      <a:pt x="4383" y="5688"/>
                    </a:lnTo>
                    <a:lnTo>
                      <a:pt x="4704" y="5894"/>
                    </a:lnTo>
                    <a:lnTo>
                      <a:pt x="5036" y="6088"/>
                    </a:lnTo>
                    <a:lnTo>
                      <a:pt x="5367" y="6283"/>
                    </a:lnTo>
                    <a:lnTo>
                      <a:pt x="5711" y="6454"/>
                    </a:lnTo>
                    <a:lnTo>
                      <a:pt x="6054" y="6603"/>
                    </a:lnTo>
                    <a:lnTo>
                      <a:pt x="6409" y="6752"/>
                    </a:lnTo>
                    <a:lnTo>
                      <a:pt x="6752" y="6866"/>
                    </a:lnTo>
                    <a:lnTo>
                      <a:pt x="7118" y="6981"/>
                    </a:lnTo>
                    <a:lnTo>
                      <a:pt x="7473" y="7061"/>
                    </a:lnTo>
                    <a:lnTo>
                      <a:pt x="7816" y="7141"/>
                    </a:lnTo>
                    <a:lnTo>
                      <a:pt x="8159" y="7210"/>
                    </a:lnTo>
                    <a:lnTo>
                      <a:pt x="8491" y="7267"/>
                    </a:lnTo>
                    <a:lnTo>
                      <a:pt x="8812" y="7313"/>
                    </a:lnTo>
                    <a:lnTo>
                      <a:pt x="9132" y="7347"/>
                    </a:lnTo>
                    <a:lnTo>
                      <a:pt x="9430" y="7370"/>
                    </a:lnTo>
                    <a:lnTo>
                      <a:pt x="9727" y="7381"/>
                    </a:lnTo>
                    <a:lnTo>
                      <a:pt x="10013" y="7393"/>
                    </a:lnTo>
                    <a:lnTo>
                      <a:pt x="10299" y="7381"/>
                    </a:lnTo>
                    <a:lnTo>
                      <a:pt x="10562" y="7370"/>
                    </a:lnTo>
                    <a:lnTo>
                      <a:pt x="10826" y="7347"/>
                    </a:lnTo>
                    <a:lnTo>
                      <a:pt x="11077" y="7313"/>
                    </a:lnTo>
                    <a:lnTo>
                      <a:pt x="11318" y="7267"/>
                    </a:lnTo>
                    <a:lnTo>
                      <a:pt x="11546" y="7221"/>
                    </a:lnTo>
                    <a:lnTo>
                      <a:pt x="11775" y="7152"/>
                    </a:lnTo>
                    <a:lnTo>
                      <a:pt x="11981" y="7084"/>
                    </a:lnTo>
                    <a:lnTo>
                      <a:pt x="12187" y="7015"/>
                    </a:lnTo>
                    <a:lnTo>
                      <a:pt x="12382" y="6923"/>
                    </a:lnTo>
                    <a:lnTo>
                      <a:pt x="12553" y="6832"/>
                    </a:lnTo>
                    <a:lnTo>
                      <a:pt x="12725" y="6729"/>
                    </a:lnTo>
                    <a:lnTo>
                      <a:pt x="12897" y="6626"/>
                    </a:lnTo>
                    <a:lnTo>
                      <a:pt x="13045" y="6512"/>
                    </a:lnTo>
                    <a:lnTo>
                      <a:pt x="13183" y="6386"/>
                    </a:lnTo>
                    <a:lnTo>
                      <a:pt x="13309" y="6260"/>
                    </a:lnTo>
                    <a:lnTo>
                      <a:pt x="13434" y="6122"/>
                    </a:lnTo>
                    <a:lnTo>
                      <a:pt x="13537" y="5985"/>
                    </a:lnTo>
                    <a:lnTo>
                      <a:pt x="13640" y="5836"/>
                    </a:lnTo>
                    <a:lnTo>
                      <a:pt x="13721" y="5676"/>
                    </a:lnTo>
                    <a:lnTo>
                      <a:pt x="13801" y="5516"/>
                    </a:lnTo>
                    <a:lnTo>
                      <a:pt x="13858" y="5356"/>
                    </a:lnTo>
                    <a:lnTo>
                      <a:pt x="13915" y="5184"/>
                    </a:lnTo>
                    <a:lnTo>
                      <a:pt x="13949" y="5013"/>
                    </a:lnTo>
                    <a:lnTo>
                      <a:pt x="13972" y="4829"/>
                    </a:lnTo>
                    <a:lnTo>
                      <a:pt x="13995" y="4658"/>
                    </a:lnTo>
                    <a:lnTo>
                      <a:pt x="13995" y="4486"/>
                    </a:lnTo>
                    <a:lnTo>
                      <a:pt x="13984" y="4303"/>
                    </a:lnTo>
                    <a:lnTo>
                      <a:pt x="13961" y="4131"/>
                    </a:lnTo>
                    <a:lnTo>
                      <a:pt x="13926" y="3948"/>
                    </a:lnTo>
                    <a:lnTo>
                      <a:pt x="13869" y="3777"/>
                    </a:lnTo>
                    <a:lnTo>
                      <a:pt x="13812" y="3605"/>
                    </a:lnTo>
                    <a:lnTo>
                      <a:pt x="13732" y="3422"/>
                    </a:lnTo>
                    <a:lnTo>
                      <a:pt x="13652" y="3250"/>
                    </a:lnTo>
                    <a:lnTo>
                      <a:pt x="13549" y="3079"/>
                    </a:lnTo>
                    <a:lnTo>
                      <a:pt x="13434" y="2907"/>
                    </a:lnTo>
                    <a:lnTo>
                      <a:pt x="13309" y="2747"/>
                    </a:lnTo>
                    <a:lnTo>
                      <a:pt x="13171" y="2575"/>
                    </a:lnTo>
                    <a:lnTo>
                      <a:pt x="13023" y="2415"/>
                    </a:lnTo>
                    <a:lnTo>
                      <a:pt x="12862" y="2255"/>
                    </a:lnTo>
                    <a:lnTo>
                      <a:pt x="12691" y="2095"/>
                    </a:lnTo>
                    <a:lnTo>
                      <a:pt x="12496" y="1934"/>
                    </a:lnTo>
                    <a:lnTo>
                      <a:pt x="12290" y="1786"/>
                    </a:lnTo>
                    <a:lnTo>
                      <a:pt x="12084" y="1626"/>
                    </a:lnTo>
                    <a:lnTo>
                      <a:pt x="11855" y="1488"/>
                    </a:lnTo>
                    <a:lnTo>
                      <a:pt x="11615" y="1339"/>
                    </a:lnTo>
                    <a:lnTo>
                      <a:pt x="11363" y="1202"/>
                    </a:lnTo>
                    <a:lnTo>
                      <a:pt x="11100" y="1065"/>
                    </a:lnTo>
                    <a:lnTo>
                      <a:pt x="10826" y="939"/>
                    </a:lnTo>
                    <a:lnTo>
                      <a:pt x="10528" y="813"/>
                    </a:lnTo>
                    <a:lnTo>
                      <a:pt x="10231" y="699"/>
                    </a:lnTo>
                    <a:lnTo>
                      <a:pt x="9910" y="584"/>
                    </a:lnTo>
                    <a:lnTo>
                      <a:pt x="9590" y="470"/>
                    </a:lnTo>
                    <a:lnTo>
                      <a:pt x="9246" y="367"/>
                    </a:lnTo>
                    <a:lnTo>
                      <a:pt x="8892" y="264"/>
                    </a:lnTo>
                    <a:lnTo>
                      <a:pt x="8526" y="184"/>
                    </a:lnTo>
                    <a:lnTo>
                      <a:pt x="8159" y="115"/>
                    </a:lnTo>
                    <a:lnTo>
                      <a:pt x="7782" y="69"/>
                    </a:lnTo>
                    <a:lnTo>
                      <a:pt x="7404" y="35"/>
                    </a:lnTo>
                    <a:lnTo>
                      <a:pt x="7027" y="12"/>
                    </a:lnTo>
                    <a:lnTo>
                      <a:pt x="664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8"/>
              <p:cNvSpPr/>
              <p:nvPr/>
            </p:nvSpPr>
            <p:spPr>
              <a:xfrm>
                <a:off x="5354771" y="2226224"/>
                <a:ext cx="226315" cy="119545"/>
              </a:xfrm>
              <a:custGeom>
                <a:avLst/>
                <a:gdLst/>
                <a:ahLst/>
                <a:cxnLst/>
                <a:rect l="l" t="t" r="r" b="b"/>
                <a:pathLst>
                  <a:path w="13996" h="7393" fill="none" extrusionOk="0">
                    <a:moveTo>
                      <a:pt x="8892" y="264"/>
                    </a:moveTo>
                    <a:lnTo>
                      <a:pt x="8892" y="264"/>
                    </a:lnTo>
                    <a:lnTo>
                      <a:pt x="9246" y="367"/>
                    </a:lnTo>
                    <a:lnTo>
                      <a:pt x="9590" y="470"/>
                    </a:lnTo>
                    <a:lnTo>
                      <a:pt x="9910" y="584"/>
                    </a:lnTo>
                    <a:lnTo>
                      <a:pt x="10231" y="699"/>
                    </a:lnTo>
                    <a:lnTo>
                      <a:pt x="10528" y="813"/>
                    </a:lnTo>
                    <a:lnTo>
                      <a:pt x="10826" y="939"/>
                    </a:lnTo>
                    <a:lnTo>
                      <a:pt x="11100" y="1065"/>
                    </a:lnTo>
                    <a:lnTo>
                      <a:pt x="11363" y="1202"/>
                    </a:lnTo>
                    <a:lnTo>
                      <a:pt x="11615" y="1339"/>
                    </a:lnTo>
                    <a:lnTo>
                      <a:pt x="11855" y="1488"/>
                    </a:lnTo>
                    <a:lnTo>
                      <a:pt x="12084" y="1626"/>
                    </a:lnTo>
                    <a:lnTo>
                      <a:pt x="12290" y="1786"/>
                    </a:lnTo>
                    <a:lnTo>
                      <a:pt x="12496" y="1934"/>
                    </a:lnTo>
                    <a:lnTo>
                      <a:pt x="12691" y="2095"/>
                    </a:lnTo>
                    <a:lnTo>
                      <a:pt x="12862" y="2255"/>
                    </a:lnTo>
                    <a:lnTo>
                      <a:pt x="13023" y="2415"/>
                    </a:lnTo>
                    <a:lnTo>
                      <a:pt x="13171" y="2575"/>
                    </a:lnTo>
                    <a:lnTo>
                      <a:pt x="13309" y="2747"/>
                    </a:lnTo>
                    <a:lnTo>
                      <a:pt x="13434" y="2907"/>
                    </a:lnTo>
                    <a:lnTo>
                      <a:pt x="13549" y="3079"/>
                    </a:lnTo>
                    <a:lnTo>
                      <a:pt x="13652" y="3250"/>
                    </a:lnTo>
                    <a:lnTo>
                      <a:pt x="13732" y="3422"/>
                    </a:lnTo>
                    <a:lnTo>
                      <a:pt x="13812" y="3605"/>
                    </a:lnTo>
                    <a:lnTo>
                      <a:pt x="13869" y="3777"/>
                    </a:lnTo>
                    <a:lnTo>
                      <a:pt x="13926" y="3948"/>
                    </a:lnTo>
                    <a:lnTo>
                      <a:pt x="13961" y="4131"/>
                    </a:lnTo>
                    <a:lnTo>
                      <a:pt x="13984" y="4303"/>
                    </a:lnTo>
                    <a:lnTo>
                      <a:pt x="13995" y="4486"/>
                    </a:lnTo>
                    <a:lnTo>
                      <a:pt x="13995" y="4658"/>
                    </a:lnTo>
                    <a:lnTo>
                      <a:pt x="13972" y="4829"/>
                    </a:lnTo>
                    <a:lnTo>
                      <a:pt x="13949" y="5013"/>
                    </a:lnTo>
                    <a:lnTo>
                      <a:pt x="13915" y="5184"/>
                    </a:lnTo>
                    <a:lnTo>
                      <a:pt x="13915" y="5184"/>
                    </a:lnTo>
                    <a:lnTo>
                      <a:pt x="13858" y="5356"/>
                    </a:lnTo>
                    <a:lnTo>
                      <a:pt x="13801" y="5516"/>
                    </a:lnTo>
                    <a:lnTo>
                      <a:pt x="13721" y="5676"/>
                    </a:lnTo>
                    <a:lnTo>
                      <a:pt x="13640" y="5836"/>
                    </a:lnTo>
                    <a:lnTo>
                      <a:pt x="13537" y="5985"/>
                    </a:lnTo>
                    <a:lnTo>
                      <a:pt x="13434" y="6122"/>
                    </a:lnTo>
                    <a:lnTo>
                      <a:pt x="13309" y="6260"/>
                    </a:lnTo>
                    <a:lnTo>
                      <a:pt x="13183" y="6386"/>
                    </a:lnTo>
                    <a:lnTo>
                      <a:pt x="13045" y="6512"/>
                    </a:lnTo>
                    <a:lnTo>
                      <a:pt x="12897" y="6626"/>
                    </a:lnTo>
                    <a:lnTo>
                      <a:pt x="12725" y="6729"/>
                    </a:lnTo>
                    <a:lnTo>
                      <a:pt x="12553" y="6832"/>
                    </a:lnTo>
                    <a:lnTo>
                      <a:pt x="12382" y="6923"/>
                    </a:lnTo>
                    <a:lnTo>
                      <a:pt x="12187" y="7015"/>
                    </a:lnTo>
                    <a:lnTo>
                      <a:pt x="11981" y="7084"/>
                    </a:lnTo>
                    <a:lnTo>
                      <a:pt x="11775" y="7152"/>
                    </a:lnTo>
                    <a:lnTo>
                      <a:pt x="11546" y="7221"/>
                    </a:lnTo>
                    <a:lnTo>
                      <a:pt x="11318" y="7267"/>
                    </a:lnTo>
                    <a:lnTo>
                      <a:pt x="11077" y="7313"/>
                    </a:lnTo>
                    <a:lnTo>
                      <a:pt x="10826" y="7347"/>
                    </a:lnTo>
                    <a:lnTo>
                      <a:pt x="10562" y="7370"/>
                    </a:lnTo>
                    <a:lnTo>
                      <a:pt x="10299" y="7381"/>
                    </a:lnTo>
                    <a:lnTo>
                      <a:pt x="10013" y="7393"/>
                    </a:lnTo>
                    <a:lnTo>
                      <a:pt x="9727" y="7381"/>
                    </a:lnTo>
                    <a:lnTo>
                      <a:pt x="9430" y="7370"/>
                    </a:lnTo>
                    <a:lnTo>
                      <a:pt x="9132" y="7347"/>
                    </a:lnTo>
                    <a:lnTo>
                      <a:pt x="8812" y="7313"/>
                    </a:lnTo>
                    <a:lnTo>
                      <a:pt x="8491" y="7267"/>
                    </a:lnTo>
                    <a:lnTo>
                      <a:pt x="8159" y="7210"/>
                    </a:lnTo>
                    <a:lnTo>
                      <a:pt x="7816" y="7141"/>
                    </a:lnTo>
                    <a:lnTo>
                      <a:pt x="7473" y="7061"/>
                    </a:lnTo>
                    <a:lnTo>
                      <a:pt x="7118" y="6981"/>
                    </a:lnTo>
                    <a:lnTo>
                      <a:pt x="7118" y="6981"/>
                    </a:lnTo>
                    <a:lnTo>
                      <a:pt x="6752" y="6866"/>
                    </a:lnTo>
                    <a:lnTo>
                      <a:pt x="6409" y="6752"/>
                    </a:lnTo>
                    <a:lnTo>
                      <a:pt x="6054" y="6603"/>
                    </a:lnTo>
                    <a:lnTo>
                      <a:pt x="5711" y="6454"/>
                    </a:lnTo>
                    <a:lnTo>
                      <a:pt x="5367" y="6283"/>
                    </a:lnTo>
                    <a:lnTo>
                      <a:pt x="5036" y="6088"/>
                    </a:lnTo>
                    <a:lnTo>
                      <a:pt x="4704" y="5894"/>
                    </a:lnTo>
                    <a:lnTo>
                      <a:pt x="4383" y="5688"/>
                    </a:lnTo>
                    <a:lnTo>
                      <a:pt x="4074" y="5482"/>
                    </a:lnTo>
                    <a:lnTo>
                      <a:pt x="3765" y="5253"/>
                    </a:lnTo>
                    <a:lnTo>
                      <a:pt x="3468" y="5035"/>
                    </a:lnTo>
                    <a:lnTo>
                      <a:pt x="3182" y="4795"/>
                    </a:lnTo>
                    <a:lnTo>
                      <a:pt x="2896" y="4566"/>
                    </a:lnTo>
                    <a:lnTo>
                      <a:pt x="2633" y="4326"/>
                    </a:lnTo>
                    <a:lnTo>
                      <a:pt x="2118" y="3857"/>
                    </a:lnTo>
                    <a:lnTo>
                      <a:pt x="1660" y="3399"/>
                    </a:lnTo>
                    <a:lnTo>
                      <a:pt x="1237" y="2964"/>
                    </a:lnTo>
                    <a:lnTo>
                      <a:pt x="882" y="2575"/>
                    </a:lnTo>
                    <a:lnTo>
                      <a:pt x="573" y="2221"/>
                    </a:lnTo>
                    <a:lnTo>
                      <a:pt x="333" y="1923"/>
                    </a:lnTo>
                    <a:lnTo>
                      <a:pt x="150" y="1694"/>
                    </a:lnTo>
                    <a:lnTo>
                      <a:pt x="1" y="1511"/>
                    </a:lnTo>
                    <a:lnTo>
                      <a:pt x="1" y="1511"/>
                    </a:lnTo>
                    <a:lnTo>
                      <a:pt x="230" y="1408"/>
                    </a:lnTo>
                    <a:lnTo>
                      <a:pt x="493" y="1305"/>
                    </a:lnTo>
                    <a:lnTo>
                      <a:pt x="848" y="1168"/>
                    </a:lnTo>
                    <a:lnTo>
                      <a:pt x="1294" y="1019"/>
                    </a:lnTo>
                    <a:lnTo>
                      <a:pt x="1797" y="847"/>
                    </a:lnTo>
                    <a:lnTo>
                      <a:pt x="2381" y="676"/>
                    </a:lnTo>
                    <a:lnTo>
                      <a:pt x="3010" y="504"/>
                    </a:lnTo>
                    <a:lnTo>
                      <a:pt x="3685" y="355"/>
                    </a:lnTo>
                    <a:lnTo>
                      <a:pt x="4029" y="275"/>
                    </a:lnTo>
                    <a:lnTo>
                      <a:pt x="4395" y="218"/>
                    </a:lnTo>
                    <a:lnTo>
                      <a:pt x="4761" y="149"/>
                    </a:lnTo>
                    <a:lnTo>
                      <a:pt x="5127" y="104"/>
                    </a:lnTo>
                    <a:lnTo>
                      <a:pt x="5505" y="69"/>
                    </a:lnTo>
                    <a:lnTo>
                      <a:pt x="5882" y="35"/>
                    </a:lnTo>
                    <a:lnTo>
                      <a:pt x="6260" y="12"/>
                    </a:lnTo>
                    <a:lnTo>
                      <a:pt x="6649" y="1"/>
                    </a:lnTo>
                    <a:lnTo>
                      <a:pt x="7027" y="12"/>
                    </a:lnTo>
                    <a:lnTo>
                      <a:pt x="7404" y="35"/>
                    </a:lnTo>
                    <a:lnTo>
                      <a:pt x="7782" y="69"/>
                    </a:lnTo>
                    <a:lnTo>
                      <a:pt x="8159" y="115"/>
                    </a:lnTo>
                    <a:lnTo>
                      <a:pt x="8526" y="184"/>
                    </a:lnTo>
                    <a:lnTo>
                      <a:pt x="8892" y="264"/>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8"/>
              <p:cNvSpPr/>
              <p:nvPr/>
            </p:nvSpPr>
            <p:spPr>
              <a:xfrm>
                <a:off x="5585129" y="3216135"/>
                <a:ext cx="181347" cy="171709"/>
              </a:xfrm>
              <a:custGeom>
                <a:avLst/>
                <a:gdLst/>
                <a:ahLst/>
                <a:cxnLst/>
                <a:rect l="l" t="t" r="r" b="b"/>
                <a:pathLst>
                  <a:path w="11215" h="10619" extrusionOk="0">
                    <a:moveTo>
                      <a:pt x="11215" y="0"/>
                    </a:moveTo>
                    <a:lnTo>
                      <a:pt x="10974" y="23"/>
                    </a:lnTo>
                    <a:lnTo>
                      <a:pt x="10688" y="57"/>
                    </a:lnTo>
                    <a:lnTo>
                      <a:pt x="10311" y="103"/>
                    </a:lnTo>
                    <a:lnTo>
                      <a:pt x="9842" y="183"/>
                    </a:lnTo>
                    <a:lnTo>
                      <a:pt x="9315" y="275"/>
                    </a:lnTo>
                    <a:lnTo>
                      <a:pt x="8732" y="389"/>
                    </a:lnTo>
                    <a:lnTo>
                      <a:pt x="8091" y="538"/>
                    </a:lnTo>
                    <a:lnTo>
                      <a:pt x="7427" y="721"/>
                    </a:lnTo>
                    <a:lnTo>
                      <a:pt x="7084" y="812"/>
                    </a:lnTo>
                    <a:lnTo>
                      <a:pt x="6729" y="927"/>
                    </a:lnTo>
                    <a:lnTo>
                      <a:pt x="6386" y="1053"/>
                    </a:lnTo>
                    <a:lnTo>
                      <a:pt x="6031" y="1179"/>
                    </a:lnTo>
                    <a:lnTo>
                      <a:pt x="5688" y="1316"/>
                    </a:lnTo>
                    <a:lnTo>
                      <a:pt x="5333" y="1476"/>
                    </a:lnTo>
                    <a:lnTo>
                      <a:pt x="4990" y="1636"/>
                    </a:lnTo>
                    <a:lnTo>
                      <a:pt x="4647" y="1808"/>
                    </a:lnTo>
                    <a:lnTo>
                      <a:pt x="4315" y="1991"/>
                    </a:lnTo>
                    <a:lnTo>
                      <a:pt x="3983" y="2186"/>
                    </a:lnTo>
                    <a:lnTo>
                      <a:pt x="3674" y="2392"/>
                    </a:lnTo>
                    <a:lnTo>
                      <a:pt x="3365" y="2609"/>
                    </a:lnTo>
                    <a:lnTo>
                      <a:pt x="3068" y="2849"/>
                    </a:lnTo>
                    <a:lnTo>
                      <a:pt x="2793" y="3090"/>
                    </a:lnTo>
                    <a:lnTo>
                      <a:pt x="2530" y="3353"/>
                    </a:lnTo>
                    <a:lnTo>
                      <a:pt x="2278" y="3604"/>
                    </a:lnTo>
                    <a:lnTo>
                      <a:pt x="2038" y="3856"/>
                    </a:lnTo>
                    <a:lnTo>
                      <a:pt x="1809" y="4097"/>
                    </a:lnTo>
                    <a:lnTo>
                      <a:pt x="1603" y="4348"/>
                    </a:lnTo>
                    <a:lnTo>
                      <a:pt x="1397" y="4600"/>
                    </a:lnTo>
                    <a:lnTo>
                      <a:pt x="1214" y="4840"/>
                    </a:lnTo>
                    <a:lnTo>
                      <a:pt x="1054" y="5081"/>
                    </a:lnTo>
                    <a:lnTo>
                      <a:pt x="893" y="5321"/>
                    </a:lnTo>
                    <a:lnTo>
                      <a:pt x="745" y="5561"/>
                    </a:lnTo>
                    <a:lnTo>
                      <a:pt x="619" y="5801"/>
                    </a:lnTo>
                    <a:lnTo>
                      <a:pt x="493" y="6030"/>
                    </a:lnTo>
                    <a:lnTo>
                      <a:pt x="390" y="6259"/>
                    </a:lnTo>
                    <a:lnTo>
                      <a:pt x="298" y="6488"/>
                    </a:lnTo>
                    <a:lnTo>
                      <a:pt x="218" y="6717"/>
                    </a:lnTo>
                    <a:lnTo>
                      <a:pt x="150" y="6934"/>
                    </a:lnTo>
                    <a:lnTo>
                      <a:pt x="92" y="7152"/>
                    </a:lnTo>
                    <a:lnTo>
                      <a:pt x="58" y="7358"/>
                    </a:lnTo>
                    <a:lnTo>
                      <a:pt x="24" y="7564"/>
                    </a:lnTo>
                    <a:lnTo>
                      <a:pt x="1" y="7770"/>
                    </a:lnTo>
                    <a:lnTo>
                      <a:pt x="1" y="7976"/>
                    </a:lnTo>
                    <a:lnTo>
                      <a:pt x="1" y="8159"/>
                    </a:lnTo>
                    <a:lnTo>
                      <a:pt x="12" y="8353"/>
                    </a:lnTo>
                    <a:lnTo>
                      <a:pt x="47" y="8536"/>
                    </a:lnTo>
                    <a:lnTo>
                      <a:pt x="81" y="8719"/>
                    </a:lnTo>
                    <a:lnTo>
                      <a:pt x="138" y="8891"/>
                    </a:lnTo>
                    <a:lnTo>
                      <a:pt x="195" y="9051"/>
                    </a:lnTo>
                    <a:lnTo>
                      <a:pt x="276" y="9211"/>
                    </a:lnTo>
                    <a:lnTo>
                      <a:pt x="356" y="9372"/>
                    </a:lnTo>
                    <a:lnTo>
                      <a:pt x="447" y="9520"/>
                    </a:lnTo>
                    <a:lnTo>
                      <a:pt x="562" y="9658"/>
                    </a:lnTo>
                    <a:lnTo>
                      <a:pt x="676" y="9795"/>
                    </a:lnTo>
                    <a:lnTo>
                      <a:pt x="802" y="9921"/>
                    </a:lnTo>
                    <a:lnTo>
                      <a:pt x="939" y="10035"/>
                    </a:lnTo>
                    <a:lnTo>
                      <a:pt x="1076" y="10150"/>
                    </a:lnTo>
                    <a:lnTo>
                      <a:pt x="1225" y="10241"/>
                    </a:lnTo>
                    <a:lnTo>
                      <a:pt x="1374" y="10321"/>
                    </a:lnTo>
                    <a:lnTo>
                      <a:pt x="1546" y="10401"/>
                    </a:lnTo>
                    <a:lnTo>
                      <a:pt x="1706" y="10459"/>
                    </a:lnTo>
                    <a:lnTo>
                      <a:pt x="1889" y="10516"/>
                    </a:lnTo>
                    <a:lnTo>
                      <a:pt x="2061" y="10562"/>
                    </a:lnTo>
                    <a:lnTo>
                      <a:pt x="2255" y="10585"/>
                    </a:lnTo>
                    <a:lnTo>
                      <a:pt x="2450" y="10607"/>
                    </a:lnTo>
                    <a:lnTo>
                      <a:pt x="2644" y="10619"/>
                    </a:lnTo>
                    <a:lnTo>
                      <a:pt x="2850" y="10607"/>
                    </a:lnTo>
                    <a:lnTo>
                      <a:pt x="3056" y="10596"/>
                    </a:lnTo>
                    <a:lnTo>
                      <a:pt x="3273" y="10562"/>
                    </a:lnTo>
                    <a:lnTo>
                      <a:pt x="3491" y="10527"/>
                    </a:lnTo>
                    <a:lnTo>
                      <a:pt x="3720" y="10482"/>
                    </a:lnTo>
                    <a:lnTo>
                      <a:pt x="3949" y="10413"/>
                    </a:lnTo>
                    <a:lnTo>
                      <a:pt x="4177" y="10333"/>
                    </a:lnTo>
                    <a:lnTo>
                      <a:pt x="4418" y="10253"/>
                    </a:lnTo>
                    <a:lnTo>
                      <a:pt x="4658" y="10150"/>
                    </a:lnTo>
                    <a:lnTo>
                      <a:pt x="4898" y="10035"/>
                    </a:lnTo>
                    <a:lnTo>
                      <a:pt x="5150" y="9909"/>
                    </a:lnTo>
                    <a:lnTo>
                      <a:pt x="5402" y="9772"/>
                    </a:lnTo>
                    <a:lnTo>
                      <a:pt x="5654" y="9612"/>
                    </a:lnTo>
                    <a:lnTo>
                      <a:pt x="5917" y="9452"/>
                    </a:lnTo>
                    <a:lnTo>
                      <a:pt x="6168" y="9269"/>
                    </a:lnTo>
                    <a:lnTo>
                      <a:pt x="6432" y="9086"/>
                    </a:lnTo>
                    <a:lnTo>
                      <a:pt x="6706" y="8880"/>
                    </a:lnTo>
                    <a:lnTo>
                      <a:pt x="6969" y="8662"/>
                    </a:lnTo>
                    <a:lnTo>
                      <a:pt x="7244" y="8422"/>
                    </a:lnTo>
                    <a:lnTo>
                      <a:pt x="7507" y="8182"/>
                    </a:lnTo>
                    <a:lnTo>
                      <a:pt x="7782" y="7918"/>
                    </a:lnTo>
                    <a:lnTo>
                      <a:pt x="8034" y="7644"/>
                    </a:lnTo>
                    <a:lnTo>
                      <a:pt x="8274" y="7346"/>
                    </a:lnTo>
                    <a:lnTo>
                      <a:pt x="8503" y="7049"/>
                    </a:lnTo>
                    <a:lnTo>
                      <a:pt x="8732" y="6740"/>
                    </a:lnTo>
                    <a:lnTo>
                      <a:pt x="8938" y="6419"/>
                    </a:lnTo>
                    <a:lnTo>
                      <a:pt x="9132" y="6099"/>
                    </a:lnTo>
                    <a:lnTo>
                      <a:pt x="9315" y="5756"/>
                    </a:lnTo>
                    <a:lnTo>
                      <a:pt x="9498" y="5424"/>
                    </a:lnTo>
                    <a:lnTo>
                      <a:pt x="9658" y="5081"/>
                    </a:lnTo>
                    <a:lnTo>
                      <a:pt x="9819" y="4749"/>
                    </a:lnTo>
                    <a:lnTo>
                      <a:pt x="9967" y="4405"/>
                    </a:lnTo>
                    <a:lnTo>
                      <a:pt x="10093" y="4062"/>
                    </a:lnTo>
                    <a:lnTo>
                      <a:pt x="10231" y="3730"/>
                    </a:lnTo>
                    <a:lnTo>
                      <a:pt x="10459" y="3078"/>
                    </a:lnTo>
                    <a:lnTo>
                      <a:pt x="10643" y="2460"/>
                    </a:lnTo>
                    <a:lnTo>
                      <a:pt x="10814" y="1877"/>
                    </a:lnTo>
                    <a:lnTo>
                      <a:pt x="10940" y="1362"/>
                    </a:lnTo>
                    <a:lnTo>
                      <a:pt x="11043" y="904"/>
                    </a:lnTo>
                    <a:lnTo>
                      <a:pt x="11123" y="526"/>
                    </a:lnTo>
                    <a:lnTo>
                      <a:pt x="11169" y="240"/>
                    </a:lnTo>
                    <a:lnTo>
                      <a:pt x="11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8"/>
              <p:cNvSpPr/>
              <p:nvPr/>
            </p:nvSpPr>
            <p:spPr>
              <a:xfrm>
                <a:off x="5585129" y="3216135"/>
                <a:ext cx="181347" cy="171709"/>
              </a:xfrm>
              <a:custGeom>
                <a:avLst/>
                <a:gdLst/>
                <a:ahLst/>
                <a:cxnLst/>
                <a:rect l="l" t="t" r="r" b="b"/>
                <a:pathLst>
                  <a:path w="11215" h="10619" fill="none" extrusionOk="0">
                    <a:moveTo>
                      <a:pt x="7507" y="8182"/>
                    </a:moveTo>
                    <a:lnTo>
                      <a:pt x="7507" y="8182"/>
                    </a:lnTo>
                    <a:lnTo>
                      <a:pt x="7244" y="8422"/>
                    </a:lnTo>
                    <a:lnTo>
                      <a:pt x="6969" y="8662"/>
                    </a:lnTo>
                    <a:lnTo>
                      <a:pt x="6706" y="8880"/>
                    </a:lnTo>
                    <a:lnTo>
                      <a:pt x="6432" y="9086"/>
                    </a:lnTo>
                    <a:lnTo>
                      <a:pt x="6168" y="9269"/>
                    </a:lnTo>
                    <a:lnTo>
                      <a:pt x="5917" y="9452"/>
                    </a:lnTo>
                    <a:lnTo>
                      <a:pt x="5654" y="9612"/>
                    </a:lnTo>
                    <a:lnTo>
                      <a:pt x="5402" y="9772"/>
                    </a:lnTo>
                    <a:lnTo>
                      <a:pt x="5150" y="9909"/>
                    </a:lnTo>
                    <a:lnTo>
                      <a:pt x="4898" y="10035"/>
                    </a:lnTo>
                    <a:lnTo>
                      <a:pt x="4658" y="10150"/>
                    </a:lnTo>
                    <a:lnTo>
                      <a:pt x="4418" y="10253"/>
                    </a:lnTo>
                    <a:lnTo>
                      <a:pt x="4177" y="10333"/>
                    </a:lnTo>
                    <a:lnTo>
                      <a:pt x="3949" y="10413"/>
                    </a:lnTo>
                    <a:lnTo>
                      <a:pt x="3720" y="10482"/>
                    </a:lnTo>
                    <a:lnTo>
                      <a:pt x="3491" y="10527"/>
                    </a:lnTo>
                    <a:lnTo>
                      <a:pt x="3273" y="10562"/>
                    </a:lnTo>
                    <a:lnTo>
                      <a:pt x="3056" y="10596"/>
                    </a:lnTo>
                    <a:lnTo>
                      <a:pt x="2850" y="10607"/>
                    </a:lnTo>
                    <a:lnTo>
                      <a:pt x="2644" y="10619"/>
                    </a:lnTo>
                    <a:lnTo>
                      <a:pt x="2450" y="10607"/>
                    </a:lnTo>
                    <a:lnTo>
                      <a:pt x="2255" y="10585"/>
                    </a:lnTo>
                    <a:lnTo>
                      <a:pt x="2061" y="10562"/>
                    </a:lnTo>
                    <a:lnTo>
                      <a:pt x="1889" y="10516"/>
                    </a:lnTo>
                    <a:lnTo>
                      <a:pt x="1706" y="10459"/>
                    </a:lnTo>
                    <a:lnTo>
                      <a:pt x="1546" y="10401"/>
                    </a:lnTo>
                    <a:lnTo>
                      <a:pt x="1374" y="10321"/>
                    </a:lnTo>
                    <a:lnTo>
                      <a:pt x="1225" y="10241"/>
                    </a:lnTo>
                    <a:lnTo>
                      <a:pt x="1076" y="10150"/>
                    </a:lnTo>
                    <a:lnTo>
                      <a:pt x="939" y="10035"/>
                    </a:lnTo>
                    <a:lnTo>
                      <a:pt x="802" y="9921"/>
                    </a:lnTo>
                    <a:lnTo>
                      <a:pt x="676" y="9795"/>
                    </a:lnTo>
                    <a:lnTo>
                      <a:pt x="676" y="9795"/>
                    </a:lnTo>
                    <a:lnTo>
                      <a:pt x="562" y="9658"/>
                    </a:lnTo>
                    <a:lnTo>
                      <a:pt x="447" y="9520"/>
                    </a:lnTo>
                    <a:lnTo>
                      <a:pt x="356" y="9372"/>
                    </a:lnTo>
                    <a:lnTo>
                      <a:pt x="276" y="9211"/>
                    </a:lnTo>
                    <a:lnTo>
                      <a:pt x="195" y="9051"/>
                    </a:lnTo>
                    <a:lnTo>
                      <a:pt x="138" y="8891"/>
                    </a:lnTo>
                    <a:lnTo>
                      <a:pt x="81" y="8719"/>
                    </a:lnTo>
                    <a:lnTo>
                      <a:pt x="47" y="8536"/>
                    </a:lnTo>
                    <a:lnTo>
                      <a:pt x="12" y="8353"/>
                    </a:lnTo>
                    <a:lnTo>
                      <a:pt x="1" y="8159"/>
                    </a:lnTo>
                    <a:lnTo>
                      <a:pt x="1" y="7976"/>
                    </a:lnTo>
                    <a:lnTo>
                      <a:pt x="1" y="7770"/>
                    </a:lnTo>
                    <a:lnTo>
                      <a:pt x="24" y="7564"/>
                    </a:lnTo>
                    <a:lnTo>
                      <a:pt x="58" y="7358"/>
                    </a:lnTo>
                    <a:lnTo>
                      <a:pt x="92" y="7152"/>
                    </a:lnTo>
                    <a:lnTo>
                      <a:pt x="150" y="6934"/>
                    </a:lnTo>
                    <a:lnTo>
                      <a:pt x="218" y="6717"/>
                    </a:lnTo>
                    <a:lnTo>
                      <a:pt x="298" y="6488"/>
                    </a:lnTo>
                    <a:lnTo>
                      <a:pt x="390" y="6259"/>
                    </a:lnTo>
                    <a:lnTo>
                      <a:pt x="493" y="6030"/>
                    </a:lnTo>
                    <a:lnTo>
                      <a:pt x="619" y="5801"/>
                    </a:lnTo>
                    <a:lnTo>
                      <a:pt x="745" y="5561"/>
                    </a:lnTo>
                    <a:lnTo>
                      <a:pt x="893" y="5321"/>
                    </a:lnTo>
                    <a:lnTo>
                      <a:pt x="1054" y="5081"/>
                    </a:lnTo>
                    <a:lnTo>
                      <a:pt x="1214" y="4840"/>
                    </a:lnTo>
                    <a:lnTo>
                      <a:pt x="1397" y="4600"/>
                    </a:lnTo>
                    <a:lnTo>
                      <a:pt x="1603" y="4348"/>
                    </a:lnTo>
                    <a:lnTo>
                      <a:pt x="1809" y="4097"/>
                    </a:lnTo>
                    <a:lnTo>
                      <a:pt x="2038" y="3856"/>
                    </a:lnTo>
                    <a:lnTo>
                      <a:pt x="2278" y="3604"/>
                    </a:lnTo>
                    <a:lnTo>
                      <a:pt x="2530" y="3353"/>
                    </a:lnTo>
                    <a:lnTo>
                      <a:pt x="2793" y="3090"/>
                    </a:lnTo>
                    <a:lnTo>
                      <a:pt x="2793" y="3090"/>
                    </a:lnTo>
                    <a:lnTo>
                      <a:pt x="3068" y="2849"/>
                    </a:lnTo>
                    <a:lnTo>
                      <a:pt x="3365" y="2609"/>
                    </a:lnTo>
                    <a:lnTo>
                      <a:pt x="3674" y="2392"/>
                    </a:lnTo>
                    <a:lnTo>
                      <a:pt x="3983" y="2186"/>
                    </a:lnTo>
                    <a:lnTo>
                      <a:pt x="4315" y="1991"/>
                    </a:lnTo>
                    <a:lnTo>
                      <a:pt x="4647" y="1808"/>
                    </a:lnTo>
                    <a:lnTo>
                      <a:pt x="4990" y="1636"/>
                    </a:lnTo>
                    <a:lnTo>
                      <a:pt x="5333" y="1476"/>
                    </a:lnTo>
                    <a:lnTo>
                      <a:pt x="5688" y="1316"/>
                    </a:lnTo>
                    <a:lnTo>
                      <a:pt x="6031" y="1179"/>
                    </a:lnTo>
                    <a:lnTo>
                      <a:pt x="6386" y="1053"/>
                    </a:lnTo>
                    <a:lnTo>
                      <a:pt x="6729" y="927"/>
                    </a:lnTo>
                    <a:lnTo>
                      <a:pt x="7084" y="812"/>
                    </a:lnTo>
                    <a:lnTo>
                      <a:pt x="7427" y="721"/>
                    </a:lnTo>
                    <a:lnTo>
                      <a:pt x="8091" y="538"/>
                    </a:lnTo>
                    <a:lnTo>
                      <a:pt x="8732" y="389"/>
                    </a:lnTo>
                    <a:lnTo>
                      <a:pt x="9315" y="275"/>
                    </a:lnTo>
                    <a:lnTo>
                      <a:pt x="9842" y="183"/>
                    </a:lnTo>
                    <a:lnTo>
                      <a:pt x="10311" y="103"/>
                    </a:lnTo>
                    <a:lnTo>
                      <a:pt x="10688" y="57"/>
                    </a:lnTo>
                    <a:lnTo>
                      <a:pt x="10974" y="23"/>
                    </a:lnTo>
                    <a:lnTo>
                      <a:pt x="11215" y="0"/>
                    </a:lnTo>
                    <a:lnTo>
                      <a:pt x="11215" y="0"/>
                    </a:lnTo>
                    <a:lnTo>
                      <a:pt x="11169" y="240"/>
                    </a:lnTo>
                    <a:lnTo>
                      <a:pt x="11123" y="526"/>
                    </a:lnTo>
                    <a:lnTo>
                      <a:pt x="11043" y="904"/>
                    </a:lnTo>
                    <a:lnTo>
                      <a:pt x="10940" y="1362"/>
                    </a:lnTo>
                    <a:lnTo>
                      <a:pt x="10814" y="1877"/>
                    </a:lnTo>
                    <a:lnTo>
                      <a:pt x="10643" y="2460"/>
                    </a:lnTo>
                    <a:lnTo>
                      <a:pt x="10459" y="3078"/>
                    </a:lnTo>
                    <a:lnTo>
                      <a:pt x="10231" y="3730"/>
                    </a:lnTo>
                    <a:lnTo>
                      <a:pt x="10093" y="4062"/>
                    </a:lnTo>
                    <a:lnTo>
                      <a:pt x="9967" y="4405"/>
                    </a:lnTo>
                    <a:lnTo>
                      <a:pt x="9819" y="4749"/>
                    </a:lnTo>
                    <a:lnTo>
                      <a:pt x="9658" y="5081"/>
                    </a:lnTo>
                    <a:lnTo>
                      <a:pt x="9498" y="5424"/>
                    </a:lnTo>
                    <a:lnTo>
                      <a:pt x="9315" y="5756"/>
                    </a:lnTo>
                    <a:lnTo>
                      <a:pt x="9132" y="6099"/>
                    </a:lnTo>
                    <a:lnTo>
                      <a:pt x="8938" y="6419"/>
                    </a:lnTo>
                    <a:lnTo>
                      <a:pt x="8732" y="6740"/>
                    </a:lnTo>
                    <a:lnTo>
                      <a:pt x="8503" y="7049"/>
                    </a:lnTo>
                    <a:lnTo>
                      <a:pt x="8274" y="7346"/>
                    </a:lnTo>
                    <a:lnTo>
                      <a:pt x="8034" y="7644"/>
                    </a:lnTo>
                    <a:lnTo>
                      <a:pt x="7782" y="7918"/>
                    </a:lnTo>
                    <a:lnTo>
                      <a:pt x="7507" y="8182"/>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8"/>
              <p:cNvSpPr/>
              <p:nvPr/>
            </p:nvSpPr>
            <p:spPr>
              <a:xfrm>
                <a:off x="5403443" y="3428172"/>
                <a:ext cx="177644" cy="109358"/>
              </a:xfrm>
              <a:custGeom>
                <a:avLst/>
                <a:gdLst/>
                <a:ahLst/>
                <a:cxnLst/>
                <a:rect l="l" t="t" r="r" b="b"/>
                <a:pathLst>
                  <a:path w="10986" h="6763" extrusionOk="0">
                    <a:moveTo>
                      <a:pt x="3170" y="0"/>
                    </a:moveTo>
                    <a:lnTo>
                      <a:pt x="2598" y="35"/>
                    </a:lnTo>
                    <a:lnTo>
                      <a:pt x="2060" y="80"/>
                    </a:lnTo>
                    <a:lnTo>
                      <a:pt x="1568" y="138"/>
                    </a:lnTo>
                    <a:lnTo>
                      <a:pt x="1122" y="195"/>
                    </a:lnTo>
                    <a:lnTo>
                      <a:pt x="744" y="264"/>
                    </a:lnTo>
                    <a:lnTo>
                      <a:pt x="195" y="367"/>
                    </a:lnTo>
                    <a:lnTo>
                      <a:pt x="0" y="412"/>
                    </a:lnTo>
                    <a:lnTo>
                      <a:pt x="92" y="584"/>
                    </a:lnTo>
                    <a:lnTo>
                      <a:pt x="366" y="1076"/>
                    </a:lnTo>
                    <a:lnTo>
                      <a:pt x="561" y="1408"/>
                    </a:lnTo>
                    <a:lnTo>
                      <a:pt x="790" y="1785"/>
                    </a:lnTo>
                    <a:lnTo>
                      <a:pt x="1064" y="2197"/>
                    </a:lnTo>
                    <a:lnTo>
                      <a:pt x="1385" y="2632"/>
                    </a:lnTo>
                    <a:lnTo>
                      <a:pt x="1728" y="3090"/>
                    </a:lnTo>
                    <a:lnTo>
                      <a:pt x="2106" y="3559"/>
                    </a:lnTo>
                    <a:lnTo>
                      <a:pt x="2300" y="3788"/>
                    </a:lnTo>
                    <a:lnTo>
                      <a:pt x="2518" y="4017"/>
                    </a:lnTo>
                    <a:lnTo>
                      <a:pt x="2735" y="4234"/>
                    </a:lnTo>
                    <a:lnTo>
                      <a:pt x="2952" y="4463"/>
                    </a:lnTo>
                    <a:lnTo>
                      <a:pt x="3193" y="4669"/>
                    </a:lnTo>
                    <a:lnTo>
                      <a:pt x="3422" y="4886"/>
                    </a:lnTo>
                    <a:lnTo>
                      <a:pt x="3673" y="5081"/>
                    </a:lnTo>
                    <a:lnTo>
                      <a:pt x="3925" y="5264"/>
                    </a:lnTo>
                    <a:lnTo>
                      <a:pt x="4177" y="5447"/>
                    </a:lnTo>
                    <a:lnTo>
                      <a:pt x="4451" y="5619"/>
                    </a:lnTo>
                    <a:lnTo>
                      <a:pt x="4715" y="5767"/>
                    </a:lnTo>
                    <a:lnTo>
                      <a:pt x="4989" y="5905"/>
                    </a:lnTo>
                    <a:lnTo>
                      <a:pt x="5275" y="6031"/>
                    </a:lnTo>
                    <a:lnTo>
                      <a:pt x="5538" y="6145"/>
                    </a:lnTo>
                    <a:lnTo>
                      <a:pt x="5813" y="6248"/>
                    </a:lnTo>
                    <a:lnTo>
                      <a:pt x="6065" y="6340"/>
                    </a:lnTo>
                    <a:lnTo>
                      <a:pt x="6328" y="6431"/>
                    </a:lnTo>
                    <a:lnTo>
                      <a:pt x="6580" y="6500"/>
                    </a:lnTo>
                    <a:lnTo>
                      <a:pt x="6820" y="6568"/>
                    </a:lnTo>
                    <a:lnTo>
                      <a:pt x="7060" y="6626"/>
                    </a:lnTo>
                    <a:lnTo>
                      <a:pt x="7301" y="6671"/>
                    </a:lnTo>
                    <a:lnTo>
                      <a:pt x="7518" y="6706"/>
                    </a:lnTo>
                    <a:lnTo>
                      <a:pt x="7747" y="6729"/>
                    </a:lnTo>
                    <a:lnTo>
                      <a:pt x="7964" y="6752"/>
                    </a:lnTo>
                    <a:lnTo>
                      <a:pt x="8170" y="6752"/>
                    </a:lnTo>
                    <a:lnTo>
                      <a:pt x="8376" y="6763"/>
                    </a:lnTo>
                    <a:lnTo>
                      <a:pt x="8571" y="6752"/>
                    </a:lnTo>
                    <a:lnTo>
                      <a:pt x="8754" y="6729"/>
                    </a:lnTo>
                    <a:lnTo>
                      <a:pt x="8937" y="6706"/>
                    </a:lnTo>
                    <a:lnTo>
                      <a:pt x="9120" y="6671"/>
                    </a:lnTo>
                    <a:lnTo>
                      <a:pt x="9280" y="6637"/>
                    </a:lnTo>
                    <a:lnTo>
                      <a:pt x="9452" y="6591"/>
                    </a:lnTo>
                    <a:lnTo>
                      <a:pt x="9601" y="6534"/>
                    </a:lnTo>
                    <a:lnTo>
                      <a:pt x="9749" y="6465"/>
                    </a:lnTo>
                    <a:lnTo>
                      <a:pt x="9887" y="6397"/>
                    </a:lnTo>
                    <a:lnTo>
                      <a:pt x="10024" y="6317"/>
                    </a:lnTo>
                    <a:lnTo>
                      <a:pt x="10150" y="6225"/>
                    </a:lnTo>
                    <a:lnTo>
                      <a:pt x="10264" y="6134"/>
                    </a:lnTo>
                    <a:lnTo>
                      <a:pt x="10367" y="6042"/>
                    </a:lnTo>
                    <a:lnTo>
                      <a:pt x="10470" y="5928"/>
                    </a:lnTo>
                    <a:lnTo>
                      <a:pt x="10562" y="5813"/>
                    </a:lnTo>
                    <a:lnTo>
                      <a:pt x="10653" y="5699"/>
                    </a:lnTo>
                    <a:lnTo>
                      <a:pt x="10722" y="5573"/>
                    </a:lnTo>
                    <a:lnTo>
                      <a:pt x="10791" y="5436"/>
                    </a:lnTo>
                    <a:lnTo>
                      <a:pt x="10848" y="5310"/>
                    </a:lnTo>
                    <a:lnTo>
                      <a:pt x="10894" y="5161"/>
                    </a:lnTo>
                    <a:lnTo>
                      <a:pt x="10939" y="5024"/>
                    </a:lnTo>
                    <a:lnTo>
                      <a:pt x="10962" y="4886"/>
                    </a:lnTo>
                    <a:lnTo>
                      <a:pt x="10974" y="4738"/>
                    </a:lnTo>
                    <a:lnTo>
                      <a:pt x="10985" y="4589"/>
                    </a:lnTo>
                    <a:lnTo>
                      <a:pt x="10985" y="4440"/>
                    </a:lnTo>
                    <a:lnTo>
                      <a:pt x="10962" y="4291"/>
                    </a:lnTo>
                    <a:lnTo>
                      <a:pt x="10939" y="4143"/>
                    </a:lnTo>
                    <a:lnTo>
                      <a:pt x="10905" y="3982"/>
                    </a:lnTo>
                    <a:lnTo>
                      <a:pt x="10859" y="3834"/>
                    </a:lnTo>
                    <a:lnTo>
                      <a:pt x="10802" y="3673"/>
                    </a:lnTo>
                    <a:lnTo>
                      <a:pt x="10733" y="3525"/>
                    </a:lnTo>
                    <a:lnTo>
                      <a:pt x="10665" y="3365"/>
                    </a:lnTo>
                    <a:lnTo>
                      <a:pt x="10573" y="3204"/>
                    </a:lnTo>
                    <a:lnTo>
                      <a:pt x="10470" y="3056"/>
                    </a:lnTo>
                    <a:lnTo>
                      <a:pt x="10367" y="2895"/>
                    </a:lnTo>
                    <a:lnTo>
                      <a:pt x="10241" y="2747"/>
                    </a:lnTo>
                    <a:lnTo>
                      <a:pt x="10116" y="2586"/>
                    </a:lnTo>
                    <a:lnTo>
                      <a:pt x="9978" y="2426"/>
                    </a:lnTo>
                    <a:lnTo>
                      <a:pt x="9818" y="2277"/>
                    </a:lnTo>
                    <a:lnTo>
                      <a:pt x="9658" y="2129"/>
                    </a:lnTo>
                    <a:lnTo>
                      <a:pt x="9486" y="1980"/>
                    </a:lnTo>
                    <a:lnTo>
                      <a:pt x="9303" y="1820"/>
                    </a:lnTo>
                    <a:lnTo>
                      <a:pt x="9097" y="1682"/>
                    </a:lnTo>
                    <a:lnTo>
                      <a:pt x="8891" y="1534"/>
                    </a:lnTo>
                    <a:lnTo>
                      <a:pt x="8674" y="1385"/>
                    </a:lnTo>
                    <a:lnTo>
                      <a:pt x="8445" y="1248"/>
                    </a:lnTo>
                    <a:lnTo>
                      <a:pt x="8205" y="1099"/>
                    </a:lnTo>
                    <a:lnTo>
                      <a:pt x="7953" y="962"/>
                    </a:lnTo>
                    <a:lnTo>
                      <a:pt x="7690" y="836"/>
                    </a:lnTo>
                    <a:lnTo>
                      <a:pt x="7415" y="698"/>
                    </a:lnTo>
                    <a:lnTo>
                      <a:pt x="7140" y="572"/>
                    </a:lnTo>
                    <a:lnTo>
                      <a:pt x="6843" y="470"/>
                    </a:lnTo>
                    <a:lnTo>
                      <a:pt x="6545" y="367"/>
                    </a:lnTo>
                    <a:lnTo>
                      <a:pt x="6248" y="286"/>
                    </a:lnTo>
                    <a:lnTo>
                      <a:pt x="5939" y="218"/>
                    </a:lnTo>
                    <a:lnTo>
                      <a:pt x="5630" y="161"/>
                    </a:lnTo>
                    <a:lnTo>
                      <a:pt x="5321" y="103"/>
                    </a:lnTo>
                    <a:lnTo>
                      <a:pt x="5001" y="69"/>
                    </a:lnTo>
                    <a:lnTo>
                      <a:pt x="4692" y="35"/>
                    </a:lnTo>
                    <a:lnTo>
                      <a:pt x="4383" y="12"/>
                    </a:lnTo>
                    <a:lnTo>
                      <a:pt x="407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8"/>
              <p:cNvSpPr/>
              <p:nvPr/>
            </p:nvSpPr>
            <p:spPr>
              <a:xfrm>
                <a:off x="5403443" y="3428172"/>
                <a:ext cx="177644" cy="109358"/>
              </a:xfrm>
              <a:custGeom>
                <a:avLst/>
                <a:gdLst/>
                <a:ahLst/>
                <a:cxnLst/>
                <a:rect l="l" t="t" r="r" b="b"/>
                <a:pathLst>
                  <a:path w="10986" h="6763" fill="none" extrusionOk="0">
                    <a:moveTo>
                      <a:pt x="7415" y="698"/>
                    </a:moveTo>
                    <a:lnTo>
                      <a:pt x="7415" y="698"/>
                    </a:lnTo>
                    <a:lnTo>
                      <a:pt x="7690" y="836"/>
                    </a:lnTo>
                    <a:lnTo>
                      <a:pt x="7953" y="962"/>
                    </a:lnTo>
                    <a:lnTo>
                      <a:pt x="8205" y="1099"/>
                    </a:lnTo>
                    <a:lnTo>
                      <a:pt x="8445" y="1248"/>
                    </a:lnTo>
                    <a:lnTo>
                      <a:pt x="8674" y="1385"/>
                    </a:lnTo>
                    <a:lnTo>
                      <a:pt x="8891" y="1534"/>
                    </a:lnTo>
                    <a:lnTo>
                      <a:pt x="9097" y="1682"/>
                    </a:lnTo>
                    <a:lnTo>
                      <a:pt x="9303" y="1820"/>
                    </a:lnTo>
                    <a:lnTo>
                      <a:pt x="9486" y="1980"/>
                    </a:lnTo>
                    <a:lnTo>
                      <a:pt x="9658" y="2129"/>
                    </a:lnTo>
                    <a:lnTo>
                      <a:pt x="9818" y="2277"/>
                    </a:lnTo>
                    <a:lnTo>
                      <a:pt x="9978" y="2426"/>
                    </a:lnTo>
                    <a:lnTo>
                      <a:pt x="10116" y="2586"/>
                    </a:lnTo>
                    <a:lnTo>
                      <a:pt x="10241" y="2747"/>
                    </a:lnTo>
                    <a:lnTo>
                      <a:pt x="10367" y="2895"/>
                    </a:lnTo>
                    <a:lnTo>
                      <a:pt x="10470" y="3056"/>
                    </a:lnTo>
                    <a:lnTo>
                      <a:pt x="10573" y="3204"/>
                    </a:lnTo>
                    <a:lnTo>
                      <a:pt x="10665" y="3365"/>
                    </a:lnTo>
                    <a:lnTo>
                      <a:pt x="10733" y="3525"/>
                    </a:lnTo>
                    <a:lnTo>
                      <a:pt x="10802" y="3673"/>
                    </a:lnTo>
                    <a:lnTo>
                      <a:pt x="10859" y="3834"/>
                    </a:lnTo>
                    <a:lnTo>
                      <a:pt x="10905" y="3982"/>
                    </a:lnTo>
                    <a:lnTo>
                      <a:pt x="10939" y="4143"/>
                    </a:lnTo>
                    <a:lnTo>
                      <a:pt x="10962" y="4291"/>
                    </a:lnTo>
                    <a:lnTo>
                      <a:pt x="10985" y="4440"/>
                    </a:lnTo>
                    <a:lnTo>
                      <a:pt x="10985" y="4589"/>
                    </a:lnTo>
                    <a:lnTo>
                      <a:pt x="10974" y="4738"/>
                    </a:lnTo>
                    <a:lnTo>
                      <a:pt x="10962" y="4886"/>
                    </a:lnTo>
                    <a:lnTo>
                      <a:pt x="10939" y="5024"/>
                    </a:lnTo>
                    <a:lnTo>
                      <a:pt x="10894" y="5161"/>
                    </a:lnTo>
                    <a:lnTo>
                      <a:pt x="10848" y="5310"/>
                    </a:lnTo>
                    <a:lnTo>
                      <a:pt x="10791" y="5436"/>
                    </a:lnTo>
                    <a:lnTo>
                      <a:pt x="10791" y="5436"/>
                    </a:lnTo>
                    <a:lnTo>
                      <a:pt x="10722" y="5573"/>
                    </a:lnTo>
                    <a:lnTo>
                      <a:pt x="10653" y="5699"/>
                    </a:lnTo>
                    <a:lnTo>
                      <a:pt x="10562" y="5813"/>
                    </a:lnTo>
                    <a:lnTo>
                      <a:pt x="10470" y="5928"/>
                    </a:lnTo>
                    <a:lnTo>
                      <a:pt x="10367" y="6042"/>
                    </a:lnTo>
                    <a:lnTo>
                      <a:pt x="10264" y="6134"/>
                    </a:lnTo>
                    <a:lnTo>
                      <a:pt x="10150" y="6225"/>
                    </a:lnTo>
                    <a:lnTo>
                      <a:pt x="10024" y="6317"/>
                    </a:lnTo>
                    <a:lnTo>
                      <a:pt x="9887" y="6397"/>
                    </a:lnTo>
                    <a:lnTo>
                      <a:pt x="9749" y="6465"/>
                    </a:lnTo>
                    <a:lnTo>
                      <a:pt x="9601" y="6534"/>
                    </a:lnTo>
                    <a:lnTo>
                      <a:pt x="9452" y="6591"/>
                    </a:lnTo>
                    <a:lnTo>
                      <a:pt x="9280" y="6637"/>
                    </a:lnTo>
                    <a:lnTo>
                      <a:pt x="9120" y="6671"/>
                    </a:lnTo>
                    <a:lnTo>
                      <a:pt x="8937" y="6706"/>
                    </a:lnTo>
                    <a:lnTo>
                      <a:pt x="8754" y="6729"/>
                    </a:lnTo>
                    <a:lnTo>
                      <a:pt x="8571" y="6752"/>
                    </a:lnTo>
                    <a:lnTo>
                      <a:pt x="8376" y="6763"/>
                    </a:lnTo>
                    <a:lnTo>
                      <a:pt x="8170" y="6752"/>
                    </a:lnTo>
                    <a:lnTo>
                      <a:pt x="7964" y="6752"/>
                    </a:lnTo>
                    <a:lnTo>
                      <a:pt x="7747" y="6729"/>
                    </a:lnTo>
                    <a:lnTo>
                      <a:pt x="7518" y="6706"/>
                    </a:lnTo>
                    <a:lnTo>
                      <a:pt x="7301" y="6671"/>
                    </a:lnTo>
                    <a:lnTo>
                      <a:pt x="7060" y="6626"/>
                    </a:lnTo>
                    <a:lnTo>
                      <a:pt x="6820" y="6568"/>
                    </a:lnTo>
                    <a:lnTo>
                      <a:pt x="6580" y="6500"/>
                    </a:lnTo>
                    <a:lnTo>
                      <a:pt x="6328" y="6431"/>
                    </a:lnTo>
                    <a:lnTo>
                      <a:pt x="6065" y="6340"/>
                    </a:lnTo>
                    <a:lnTo>
                      <a:pt x="5813" y="6248"/>
                    </a:lnTo>
                    <a:lnTo>
                      <a:pt x="5538" y="6145"/>
                    </a:lnTo>
                    <a:lnTo>
                      <a:pt x="5275" y="6031"/>
                    </a:lnTo>
                    <a:lnTo>
                      <a:pt x="4989" y="5905"/>
                    </a:lnTo>
                    <a:lnTo>
                      <a:pt x="4989" y="5905"/>
                    </a:lnTo>
                    <a:lnTo>
                      <a:pt x="4715" y="5767"/>
                    </a:lnTo>
                    <a:lnTo>
                      <a:pt x="4451" y="5619"/>
                    </a:lnTo>
                    <a:lnTo>
                      <a:pt x="4177" y="5447"/>
                    </a:lnTo>
                    <a:lnTo>
                      <a:pt x="3925" y="5264"/>
                    </a:lnTo>
                    <a:lnTo>
                      <a:pt x="3673" y="5081"/>
                    </a:lnTo>
                    <a:lnTo>
                      <a:pt x="3422" y="4886"/>
                    </a:lnTo>
                    <a:lnTo>
                      <a:pt x="3193" y="4669"/>
                    </a:lnTo>
                    <a:lnTo>
                      <a:pt x="2952" y="4463"/>
                    </a:lnTo>
                    <a:lnTo>
                      <a:pt x="2735" y="4234"/>
                    </a:lnTo>
                    <a:lnTo>
                      <a:pt x="2518" y="4017"/>
                    </a:lnTo>
                    <a:lnTo>
                      <a:pt x="2300" y="3788"/>
                    </a:lnTo>
                    <a:lnTo>
                      <a:pt x="2106" y="3559"/>
                    </a:lnTo>
                    <a:lnTo>
                      <a:pt x="1728" y="3090"/>
                    </a:lnTo>
                    <a:lnTo>
                      <a:pt x="1385" y="2632"/>
                    </a:lnTo>
                    <a:lnTo>
                      <a:pt x="1064" y="2197"/>
                    </a:lnTo>
                    <a:lnTo>
                      <a:pt x="790" y="1785"/>
                    </a:lnTo>
                    <a:lnTo>
                      <a:pt x="561" y="1408"/>
                    </a:lnTo>
                    <a:lnTo>
                      <a:pt x="366" y="1076"/>
                    </a:lnTo>
                    <a:lnTo>
                      <a:pt x="92" y="584"/>
                    </a:lnTo>
                    <a:lnTo>
                      <a:pt x="0" y="412"/>
                    </a:lnTo>
                    <a:lnTo>
                      <a:pt x="0" y="412"/>
                    </a:lnTo>
                    <a:lnTo>
                      <a:pt x="195" y="367"/>
                    </a:lnTo>
                    <a:lnTo>
                      <a:pt x="744" y="264"/>
                    </a:lnTo>
                    <a:lnTo>
                      <a:pt x="1122" y="195"/>
                    </a:lnTo>
                    <a:lnTo>
                      <a:pt x="1568" y="138"/>
                    </a:lnTo>
                    <a:lnTo>
                      <a:pt x="2060" y="80"/>
                    </a:lnTo>
                    <a:lnTo>
                      <a:pt x="2598" y="35"/>
                    </a:lnTo>
                    <a:lnTo>
                      <a:pt x="3170" y="0"/>
                    </a:lnTo>
                    <a:lnTo>
                      <a:pt x="3765" y="0"/>
                    </a:lnTo>
                    <a:lnTo>
                      <a:pt x="4074" y="0"/>
                    </a:lnTo>
                    <a:lnTo>
                      <a:pt x="4383" y="12"/>
                    </a:lnTo>
                    <a:lnTo>
                      <a:pt x="4692" y="35"/>
                    </a:lnTo>
                    <a:lnTo>
                      <a:pt x="5001" y="69"/>
                    </a:lnTo>
                    <a:lnTo>
                      <a:pt x="5321" y="103"/>
                    </a:lnTo>
                    <a:lnTo>
                      <a:pt x="5630" y="161"/>
                    </a:lnTo>
                    <a:lnTo>
                      <a:pt x="5939" y="218"/>
                    </a:lnTo>
                    <a:lnTo>
                      <a:pt x="6248" y="286"/>
                    </a:lnTo>
                    <a:lnTo>
                      <a:pt x="6545" y="367"/>
                    </a:lnTo>
                    <a:lnTo>
                      <a:pt x="6843" y="470"/>
                    </a:lnTo>
                    <a:lnTo>
                      <a:pt x="7140" y="572"/>
                    </a:lnTo>
                    <a:lnTo>
                      <a:pt x="7415" y="698"/>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8"/>
              <p:cNvSpPr/>
              <p:nvPr/>
            </p:nvSpPr>
            <p:spPr>
              <a:xfrm>
                <a:off x="5174929" y="3921648"/>
                <a:ext cx="923857" cy="810424"/>
              </a:xfrm>
              <a:custGeom>
                <a:avLst/>
                <a:gdLst/>
                <a:ahLst/>
                <a:cxnLst/>
                <a:rect l="l" t="t" r="r" b="b"/>
                <a:pathLst>
                  <a:path w="57134" h="50119" extrusionOk="0">
                    <a:moveTo>
                      <a:pt x="1" y="0"/>
                    </a:moveTo>
                    <a:lnTo>
                      <a:pt x="8560" y="50119"/>
                    </a:lnTo>
                    <a:lnTo>
                      <a:pt x="48575" y="50119"/>
                    </a:lnTo>
                    <a:lnTo>
                      <a:pt x="5713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8"/>
              <p:cNvSpPr/>
              <p:nvPr/>
            </p:nvSpPr>
            <p:spPr>
              <a:xfrm>
                <a:off x="5122020" y="3831905"/>
                <a:ext cx="1029495" cy="149508"/>
              </a:xfrm>
              <a:custGeom>
                <a:avLst/>
                <a:gdLst/>
                <a:ahLst/>
                <a:cxnLst/>
                <a:rect l="l" t="t" r="r" b="b"/>
                <a:pathLst>
                  <a:path w="63667" h="9246" extrusionOk="0">
                    <a:moveTo>
                      <a:pt x="0" y="0"/>
                    </a:moveTo>
                    <a:lnTo>
                      <a:pt x="0" y="9246"/>
                    </a:lnTo>
                    <a:lnTo>
                      <a:pt x="63667" y="9246"/>
                    </a:lnTo>
                    <a:lnTo>
                      <a:pt x="6366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8"/>
              <p:cNvSpPr/>
              <p:nvPr/>
            </p:nvSpPr>
            <p:spPr>
              <a:xfrm>
                <a:off x="5185100" y="3981412"/>
                <a:ext cx="903515" cy="51081"/>
              </a:xfrm>
              <a:custGeom>
                <a:avLst/>
                <a:gdLst/>
                <a:ahLst/>
                <a:cxnLst/>
                <a:rect l="l" t="t" r="r" b="b"/>
                <a:pathLst>
                  <a:path w="55876" h="3159" extrusionOk="0">
                    <a:moveTo>
                      <a:pt x="1" y="0"/>
                    </a:moveTo>
                    <a:lnTo>
                      <a:pt x="539" y="3158"/>
                    </a:lnTo>
                    <a:lnTo>
                      <a:pt x="55326" y="3158"/>
                    </a:lnTo>
                    <a:lnTo>
                      <a:pt x="5587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8"/>
              <p:cNvSpPr/>
              <p:nvPr/>
            </p:nvSpPr>
            <p:spPr>
              <a:xfrm>
                <a:off x="5439146" y="4109446"/>
                <a:ext cx="395243" cy="489045"/>
              </a:xfrm>
              <a:custGeom>
                <a:avLst/>
                <a:gdLst/>
                <a:ahLst/>
                <a:cxnLst/>
                <a:rect l="l" t="t" r="r" b="b"/>
                <a:pathLst>
                  <a:path w="24443" h="30244" extrusionOk="0">
                    <a:moveTo>
                      <a:pt x="10024" y="4097"/>
                    </a:moveTo>
                    <a:lnTo>
                      <a:pt x="10024" y="8056"/>
                    </a:lnTo>
                    <a:lnTo>
                      <a:pt x="9658" y="7907"/>
                    </a:lnTo>
                    <a:lnTo>
                      <a:pt x="9326" y="7758"/>
                    </a:lnTo>
                    <a:lnTo>
                      <a:pt x="9006" y="7610"/>
                    </a:lnTo>
                    <a:lnTo>
                      <a:pt x="8720" y="7461"/>
                    </a:lnTo>
                    <a:lnTo>
                      <a:pt x="8445" y="7312"/>
                    </a:lnTo>
                    <a:lnTo>
                      <a:pt x="8205" y="7163"/>
                    </a:lnTo>
                    <a:lnTo>
                      <a:pt x="7988" y="7015"/>
                    </a:lnTo>
                    <a:lnTo>
                      <a:pt x="7782" y="6866"/>
                    </a:lnTo>
                    <a:lnTo>
                      <a:pt x="7610" y="6717"/>
                    </a:lnTo>
                    <a:lnTo>
                      <a:pt x="7461" y="6568"/>
                    </a:lnTo>
                    <a:lnTo>
                      <a:pt x="7335" y="6420"/>
                    </a:lnTo>
                    <a:lnTo>
                      <a:pt x="7221" y="6271"/>
                    </a:lnTo>
                    <a:lnTo>
                      <a:pt x="7141" y="6122"/>
                    </a:lnTo>
                    <a:lnTo>
                      <a:pt x="7084" y="5973"/>
                    </a:lnTo>
                    <a:lnTo>
                      <a:pt x="7049" y="5813"/>
                    </a:lnTo>
                    <a:lnTo>
                      <a:pt x="7038" y="5664"/>
                    </a:lnTo>
                    <a:lnTo>
                      <a:pt x="7038" y="5550"/>
                    </a:lnTo>
                    <a:lnTo>
                      <a:pt x="7061" y="5436"/>
                    </a:lnTo>
                    <a:lnTo>
                      <a:pt x="7084" y="5321"/>
                    </a:lnTo>
                    <a:lnTo>
                      <a:pt x="7118" y="5218"/>
                    </a:lnTo>
                    <a:lnTo>
                      <a:pt x="7152" y="5127"/>
                    </a:lnTo>
                    <a:lnTo>
                      <a:pt x="7210" y="5035"/>
                    </a:lnTo>
                    <a:lnTo>
                      <a:pt x="7267" y="4944"/>
                    </a:lnTo>
                    <a:lnTo>
                      <a:pt x="7335" y="4863"/>
                    </a:lnTo>
                    <a:lnTo>
                      <a:pt x="7496" y="4726"/>
                    </a:lnTo>
                    <a:lnTo>
                      <a:pt x="7679" y="4600"/>
                    </a:lnTo>
                    <a:lnTo>
                      <a:pt x="7873" y="4497"/>
                    </a:lnTo>
                    <a:lnTo>
                      <a:pt x="8091" y="4406"/>
                    </a:lnTo>
                    <a:lnTo>
                      <a:pt x="8319" y="4326"/>
                    </a:lnTo>
                    <a:lnTo>
                      <a:pt x="8560" y="4257"/>
                    </a:lnTo>
                    <a:lnTo>
                      <a:pt x="8800" y="4211"/>
                    </a:lnTo>
                    <a:lnTo>
                      <a:pt x="9052" y="4177"/>
                    </a:lnTo>
                    <a:lnTo>
                      <a:pt x="9555" y="4131"/>
                    </a:lnTo>
                    <a:lnTo>
                      <a:pt x="10024" y="4097"/>
                    </a:lnTo>
                    <a:close/>
                    <a:moveTo>
                      <a:pt x="11741" y="4131"/>
                    </a:moveTo>
                    <a:lnTo>
                      <a:pt x="12233" y="4177"/>
                    </a:lnTo>
                    <a:lnTo>
                      <a:pt x="12725" y="4234"/>
                    </a:lnTo>
                    <a:lnTo>
                      <a:pt x="13205" y="4314"/>
                    </a:lnTo>
                    <a:lnTo>
                      <a:pt x="13686" y="4406"/>
                    </a:lnTo>
                    <a:lnTo>
                      <a:pt x="13686" y="9223"/>
                    </a:lnTo>
                    <a:lnTo>
                      <a:pt x="12668" y="8926"/>
                    </a:lnTo>
                    <a:lnTo>
                      <a:pt x="11741" y="8651"/>
                    </a:lnTo>
                    <a:lnTo>
                      <a:pt x="11741" y="4131"/>
                    </a:lnTo>
                    <a:close/>
                    <a:moveTo>
                      <a:pt x="15402" y="22188"/>
                    </a:moveTo>
                    <a:lnTo>
                      <a:pt x="15757" y="22325"/>
                    </a:lnTo>
                    <a:lnTo>
                      <a:pt x="16089" y="22451"/>
                    </a:lnTo>
                    <a:lnTo>
                      <a:pt x="16386" y="22588"/>
                    </a:lnTo>
                    <a:lnTo>
                      <a:pt x="16673" y="22726"/>
                    </a:lnTo>
                    <a:lnTo>
                      <a:pt x="16924" y="22863"/>
                    </a:lnTo>
                    <a:lnTo>
                      <a:pt x="17165" y="23000"/>
                    </a:lnTo>
                    <a:lnTo>
                      <a:pt x="17371" y="23137"/>
                    </a:lnTo>
                    <a:lnTo>
                      <a:pt x="17554" y="23275"/>
                    </a:lnTo>
                    <a:lnTo>
                      <a:pt x="17725" y="23412"/>
                    </a:lnTo>
                    <a:lnTo>
                      <a:pt x="17863" y="23561"/>
                    </a:lnTo>
                    <a:lnTo>
                      <a:pt x="17988" y="23710"/>
                    </a:lnTo>
                    <a:lnTo>
                      <a:pt x="18080" y="23870"/>
                    </a:lnTo>
                    <a:lnTo>
                      <a:pt x="18160" y="24030"/>
                    </a:lnTo>
                    <a:lnTo>
                      <a:pt x="18217" y="24202"/>
                    </a:lnTo>
                    <a:lnTo>
                      <a:pt x="18252" y="24373"/>
                    </a:lnTo>
                    <a:lnTo>
                      <a:pt x="18252" y="24556"/>
                    </a:lnTo>
                    <a:lnTo>
                      <a:pt x="18252" y="24671"/>
                    </a:lnTo>
                    <a:lnTo>
                      <a:pt x="18240" y="24785"/>
                    </a:lnTo>
                    <a:lnTo>
                      <a:pt x="18217" y="24888"/>
                    </a:lnTo>
                    <a:lnTo>
                      <a:pt x="18194" y="24991"/>
                    </a:lnTo>
                    <a:lnTo>
                      <a:pt x="18160" y="25083"/>
                    </a:lnTo>
                    <a:lnTo>
                      <a:pt x="18114" y="25174"/>
                    </a:lnTo>
                    <a:lnTo>
                      <a:pt x="18057" y="25266"/>
                    </a:lnTo>
                    <a:lnTo>
                      <a:pt x="18000" y="25346"/>
                    </a:lnTo>
                    <a:lnTo>
                      <a:pt x="17863" y="25506"/>
                    </a:lnTo>
                    <a:lnTo>
                      <a:pt x="17702" y="25643"/>
                    </a:lnTo>
                    <a:lnTo>
                      <a:pt x="17531" y="25769"/>
                    </a:lnTo>
                    <a:lnTo>
                      <a:pt x="17336" y="25872"/>
                    </a:lnTo>
                    <a:lnTo>
                      <a:pt x="17119" y="25964"/>
                    </a:lnTo>
                    <a:lnTo>
                      <a:pt x="16901" y="26044"/>
                    </a:lnTo>
                    <a:lnTo>
                      <a:pt x="16661" y="26124"/>
                    </a:lnTo>
                    <a:lnTo>
                      <a:pt x="16421" y="26181"/>
                    </a:lnTo>
                    <a:lnTo>
                      <a:pt x="15906" y="26273"/>
                    </a:lnTo>
                    <a:lnTo>
                      <a:pt x="15654" y="26307"/>
                    </a:lnTo>
                    <a:lnTo>
                      <a:pt x="15402" y="26341"/>
                    </a:lnTo>
                    <a:lnTo>
                      <a:pt x="15402" y="22188"/>
                    </a:lnTo>
                    <a:close/>
                    <a:moveTo>
                      <a:pt x="11741" y="21066"/>
                    </a:moveTo>
                    <a:lnTo>
                      <a:pt x="13686" y="21616"/>
                    </a:lnTo>
                    <a:lnTo>
                      <a:pt x="13686" y="26376"/>
                    </a:lnTo>
                    <a:lnTo>
                      <a:pt x="13183" y="26330"/>
                    </a:lnTo>
                    <a:lnTo>
                      <a:pt x="12691" y="26284"/>
                    </a:lnTo>
                    <a:lnTo>
                      <a:pt x="12210" y="26227"/>
                    </a:lnTo>
                    <a:lnTo>
                      <a:pt x="11741" y="26158"/>
                    </a:lnTo>
                    <a:lnTo>
                      <a:pt x="11741" y="21066"/>
                    </a:lnTo>
                    <a:close/>
                    <a:moveTo>
                      <a:pt x="10024" y="0"/>
                    </a:moveTo>
                    <a:lnTo>
                      <a:pt x="10024" y="2838"/>
                    </a:lnTo>
                    <a:lnTo>
                      <a:pt x="9498" y="2872"/>
                    </a:lnTo>
                    <a:lnTo>
                      <a:pt x="8995" y="2918"/>
                    </a:lnTo>
                    <a:lnTo>
                      <a:pt x="8491" y="2975"/>
                    </a:lnTo>
                    <a:lnTo>
                      <a:pt x="7988" y="3067"/>
                    </a:lnTo>
                    <a:lnTo>
                      <a:pt x="7507" y="3159"/>
                    </a:lnTo>
                    <a:lnTo>
                      <a:pt x="7026" y="3273"/>
                    </a:lnTo>
                    <a:lnTo>
                      <a:pt x="6557" y="3399"/>
                    </a:lnTo>
                    <a:lnTo>
                      <a:pt x="6100" y="3548"/>
                    </a:lnTo>
                    <a:lnTo>
                      <a:pt x="5642" y="3708"/>
                    </a:lnTo>
                    <a:lnTo>
                      <a:pt x="5218" y="3879"/>
                    </a:lnTo>
                    <a:lnTo>
                      <a:pt x="4795" y="4063"/>
                    </a:lnTo>
                    <a:lnTo>
                      <a:pt x="4395" y="4268"/>
                    </a:lnTo>
                    <a:lnTo>
                      <a:pt x="4006" y="4497"/>
                    </a:lnTo>
                    <a:lnTo>
                      <a:pt x="3628" y="4726"/>
                    </a:lnTo>
                    <a:lnTo>
                      <a:pt x="3262" y="4978"/>
                    </a:lnTo>
                    <a:lnTo>
                      <a:pt x="2919" y="5241"/>
                    </a:lnTo>
                    <a:lnTo>
                      <a:pt x="2587" y="5527"/>
                    </a:lnTo>
                    <a:lnTo>
                      <a:pt x="2278" y="5813"/>
                    </a:lnTo>
                    <a:lnTo>
                      <a:pt x="1992" y="6122"/>
                    </a:lnTo>
                    <a:lnTo>
                      <a:pt x="1717" y="6454"/>
                    </a:lnTo>
                    <a:lnTo>
                      <a:pt x="1454" y="6786"/>
                    </a:lnTo>
                    <a:lnTo>
                      <a:pt x="1214" y="7141"/>
                    </a:lnTo>
                    <a:lnTo>
                      <a:pt x="996" y="7507"/>
                    </a:lnTo>
                    <a:lnTo>
                      <a:pt x="790" y="7884"/>
                    </a:lnTo>
                    <a:lnTo>
                      <a:pt x="687" y="8079"/>
                    </a:lnTo>
                    <a:lnTo>
                      <a:pt x="607" y="8285"/>
                    </a:lnTo>
                    <a:lnTo>
                      <a:pt x="516" y="8479"/>
                    </a:lnTo>
                    <a:lnTo>
                      <a:pt x="447" y="8685"/>
                    </a:lnTo>
                    <a:lnTo>
                      <a:pt x="310" y="9109"/>
                    </a:lnTo>
                    <a:lnTo>
                      <a:pt x="195" y="9544"/>
                    </a:lnTo>
                    <a:lnTo>
                      <a:pt x="115" y="9990"/>
                    </a:lnTo>
                    <a:lnTo>
                      <a:pt x="58" y="10448"/>
                    </a:lnTo>
                    <a:lnTo>
                      <a:pt x="12" y="10917"/>
                    </a:lnTo>
                    <a:lnTo>
                      <a:pt x="1" y="11397"/>
                    </a:lnTo>
                    <a:lnTo>
                      <a:pt x="12" y="11809"/>
                    </a:lnTo>
                    <a:lnTo>
                      <a:pt x="46" y="12210"/>
                    </a:lnTo>
                    <a:lnTo>
                      <a:pt x="92" y="12599"/>
                    </a:lnTo>
                    <a:lnTo>
                      <a:pt x="149" y="12976"/>
                    </a:lnTo>
                    <a:lnTo>
                      <a:pt x="230" y="13354"/>
                    </a:lnTo>
                    <a:lnTo>
                      <a:pt x="332" y="13709"/>
                    </a:lnTo>
                    <a:lnTo>
                      <a:pt x="458" y="14063"/>
                    </a:lnTo>
                    <a:lnTo>
                      <a:pt x="596" y="14407"/>
                    </a:lnTo>
                    <a:lnTo>
                      <a:pt x="756" y="14750"/>
                    </a:lnTo>
                    <a:lnTo>
                      <a:pt x="928" y="15070"/>
                    </a:lnTo>
                    <a:lnTo>
                      <a:pt x="1122" y="15391"/>
                    </a:lnTo>
                    <a:lnTo>
                      <a:pt x="1339" y="15711"/>
                    </a:lnTo>
                    <a:lnTo>
                      <a:pt x="1568" y="16020"/>
                    </a:lnTo>
                    <a:lnTo>
                      <a:pt x="1820" y="16318"/>
                    </a:lnTo>
                    <a:lnTo>
                      <a:pt x="2095" y="16604"/>
                    </a:lnTo>
                    <a:lnTo>
                      <a:pt x="2381" y="16890"/>
                    </a:lnTo>
                    <a:lnTo>
                      <a:pt x="2690" y="17164"/>
                    </a:lnTo>
                    <a:lnTo>
                      <a:pt x="3010" y="17428"/>
                    </a:lnTo>
                    <a:lnTo>
                      <a:pt x="3365" y="17691"/>
                    </a:lnTo>
                    <a:lnTo>
                      <a:pt x="3720" y="17954"/>
                    </a:lnTo>
                    <a:lnTo>
                      <a:pt x="4109" y="18194"/>
                    </a:lnTo>
                    <a:lnTo>
                      <a:pt x="4509" y="18446"/>
                    </a:lnTo>
                    <a:lnTo>
                      <a:pt x="4932" y="18675"/>
                    </a:lnTo>
                    <a:lnTo>
                      <a:pt x="5379" y="18904"/>
                    </a:lnTo>
                    <a:lnTo>
                      <a:pt x="5836" y="19121"/>
                    </a:lnTo>
                    <a:lnTo>
                      <a:pt x="6328" y="19339"/>
                    </a:lnTo>
                    <a:lnTo>
                      <a:pt x="6820" y="19556"/>
                    </a:lnTo>
                    <a:lnTo>
                      <a:pt x="7347" y="19750"/>
                    </a:lnTo>
                    <a:lnTo>
                      <a:pt x="7885" y="19956"/>
                    </a:lnTo>
                    <a:lnTo>
                      <a:pt x="8445" y="20139"/>
                    </a:lnTo>
                    <a:lnTo>
                      <a:pt x="9029" y="20323"/>
                    </a:lnTo>
                    <a:lnTo>
                      <a:pt x="9624" y="20506"/>
                    </a:lnTo>
                    <a:lnTo>
                      <a:pt x="10024" y="20620"/>
                    </a:lnTo>
                    <a:lnTo>
                      <a:pt x="10024" y="25758"/>
                    </a:lnTo>
                    <a:lnTo>
                      <a:pt x="9578" y="25609"/>
                    </a:lnTo>
                    <a:lnTo>
                      <a:pt x="9143" y="25460"/>
                    </a:lnTo>
                    <a:lnTo>
                      <a:pt x="8731" y="25289"/>
                    </a:lnTo>
                    <a:lnTo>
                      <a:pt x="8319" y="25117"/>
                    </a:lnTo>
                    <a:lnTo>
                      <a:pt x="7919" y="24923"/>
                    </a:lnTo>
                    <a:lnTo>
                      <a:pt x="7541" y="24728"/>
                    </a:lnTo>
                    <a:lnTo>
                      <a:pt x="7164" y="24522"/>
                    </a:lnTo>
                    <a:lnTo>
                      <a:pt x="6809" y="24293"/>
                    </a:lnTo>
                    <a:lnTo>
                      <a:pt x="6454" y="24064"/>
                    </a:lnTo>
                    <a:lnTo>
                      <a:pt x="6122" y="23835"/>
                    </a:lnTo>
                    <a:lnTo>
                      <a:pt x="5791" y="23595"/>
                    </a:lnTo>
                    <a:lnTo>
                      <a:pt x="5470" y="23343"/>
                    </a:lnTo>
                    <a:lnTo>
                      <a:pt x="5161" y="23092"/>
                    </a:lnTo>
                    <a:lnTo>
                      <a:pt x="4864" y="22840"/>
                    </a:lnTo>
                    <a:lnTo>
                      <a:pt x="4578" y="22577"/>
                    </a:lnTo>
                    <a:lnTo>
                      <a:pt x="4303" y="22314"/>
                    </a:lnTo>
                    <a:lnTo>
                      <a:pt x="4040" y="22039"/>
                    </a:lnTo>
                    <a:lnTo>
                      <a:pt x="3788" y="21776"/>
                    </a:lnTo>
                    <a:lnTo>
                      <a:pt x="3536" y="21501"/>
                    </a:lnTo>
                    <a:lnTo>
                      <a:pt x="3296" y="21227"/>
                    </a:lnTo>
                    <a:lnTo>
                      <a:pt x="3079" y="20952"/>
                    </a:lnTo>
                    <a:lnTo>
                      <a:pt x="2861" y="20677"/>
                    </a:lnTo>
                    <a:lnTo>
                      <a:pt x="2655" y="20391"/>
                    </a:lnTo>
                    <a:lnTo>
                      <a:pt x="2449" y="20117"/>
                    </a:lnTo>
                    <a:lnTo>
                      <a:pt x="2083" y="19556"/>
                    </a:lnTo>
                    <a:lnTo>
                      <a:pt x="1751" y="19018"/>
                    </a:lnTo>
                    <a:lnTo>
                      <a:pt x="1454" y="18503"/>
                    </a:lnTo>
                    <a:lnTo>
                      <a:pt x="1191" y="18000"/>
                    </a:lnTo>
                    <a:lnTo>
                      <a:pt x="69" y="18000"/>
                    </a:lnTo>
                    <a:lnTo>
                      <a:pt x="69" y="27394"/>
                    </a:lnTo>
                    <a:lnTo>
                      <a:pt x="1317" y="27394"/>
                    </a:lnTo>
                    <a:lnTo>
                      <a:pt x="4154" y="24202"/>
                    </a:lnTo>
                    <a:lnTo>
                      <a:pt x="4532" y="24476"/>
                    </a:lnTo>
                    <a:lnTo>
                      <a:pt x="4910" y="24728"/>
                    </a:lnTo>
                    <a:lnTo>
                      <a:pt x="5276" y="24980"/>
                    </a:lnTo>
                    <a:lnTo>
                      <a:pt x="5642" y="25220"/>
                    </a:lnTo>
                    <a:lnTo>
                      <a:pt x="6008" y="25449"/>
                    </a:lnTo>
                    <a:lnTo>
                      <a:pt x="6374" y="25655"/>
                    </a:lnTo>
                    <a:lnTo>
                      <a:pt x="6729" y="25861"/>
                    </a:lnTo>
                    <a:lnTo>
                      <a:pt x="7084" y="26055"/>
                    </a:lnTo>
                    <a:lnTo>
                      <a:pt x="7438" y="26238"/>
                    </a:lnTo>
                    <a:lnTo>
                      <a:pt x="7805" y="26410"/>
                    </a:lnTo>
                    <a:lnTo>
                      <a:pt x="8171" y="26570"/>
                    </a:lnTo>
                    <a:lnTo>
                      <a:pt x="8525" y="26719"/>
                    </a:lnTo>
                    <a:lnTo>
                      <a:pt x="8903" y="26856"/>
                    </a:lnTo>
                    <a:lnTo>
                      <a:pt x="9269" y="26982"/>
                    </a:lnTo>
                    <a:lnTo>
                      <a:pt x="9647" y="27097"/>
                    </a:lnTo>
                    <a:lnTo>
                      <a:pt x="10024" y="27211"/>
                    </a:lnTo>
                    <a:lnTo>
                      <a:pt x="10024" y="30243"/>
                    </a:lnTo>
                    <a:lnTo>
                      <a:pt x="11741" y="30243"/>
                    </a:lnTo>
                    <a:lnTo>
                      <a:pt x="11741" y="27554"/>
                    </a:lnTo>
                    <a:lnTo>
                      <a:pt x="12210" y="27612"/>
                    </a:lnTo>
                    <a:lnTo>
                      <a:pt x="12691" y="27657"/>
                    </a:lnTo>
                    <a:lnTo>
                      <a:pt x="13183" y="27692"/>
                    </a:lnTo>
                    <a:lnTo>
                      <a:pt x="13686" y="27703"/>
                    </a:lnTo>
                    <a:lnTo>
                      <a:pt x="13686" y="30243"/>
                    </a:lnTo>
                    <a:lnTo>
                      <a:pt x="15402" y="30243"/>
                    </a:lnTo>
                    <a:lnTo>
                      <a:pt x="15402" y="27634"/>
                    </a:lnTo>
                    <a:lnTo>
                      <a:pt x="15952" y="27577"/>
                    </a:lnTo>
                    <a:lnTo>
                      <a:pt x="16478" y="27497"/>
                    </a:lnTo>
                    <a:lnTo>
                      <a:pt x="16993" y="27406"/>
                    </a:lnTo>
                    <a:lnTo>
                      <a:pt x="17496" y="27291"/>
                    </a:lnTo>
                    <a:lnTo>
                      <a:pt x="17977" y="27165"/>
                    </a:lnTo>
                    <a:lnTo>
                      <a:pt x="18435" y="27017"/>
                    </a:lnTo>
                    <a:lnTo>
                      <a:pt x="18881" y="26845"/>
                    </a:lnTo>
                    <a:lnTo>
                      <a:pt x="19316" y="26662"/>
                    </a:lnTo>
                    <a:lnTo>
                      <a:pt x="19728" y="26467"/>
                    </a:lnTo>
                    <a:lnTo>
                      <a:pt x="20128" y="26250"/>
                    </a:lnTo>
                    <a:lnTo>
                      <a:pt x="20506" y="26021"/>
                    </a:lnTo>
                    <a:lnTo>
                      <a:pt x="20872" y="25781"/>
                    </a:lnTo>
                    <a:lnTo>
                      <a:pt x="21215" y="25540"/>
                    </a:lnTo>
                    <a:lnTo>
                      <a:pt x="21547" y="25266"/>
                    </a:lnTo>
                    <a:lnTo>
                      <a:pt x="21856" y="24991"/>
                    </a:lnTo>
                    <a:lnTo>
                      <a:pt x="22154" y="24705"/>
                    </a:lnTo>
                    <a:lnTo>
                      <a:pt x="22428" y="24408"/>
                    </a:lnTo>
                    <a:lnTo>
                      <a:pt x="22680" y="24087"/>
                    </a:lnTo>
                    <a:lnTo>
                      <a:pt x="22932" y="23767"/>
                    </a:lnTo>
                    <a:lnTo>
                      <a:pt x="23149" y="23435"/>
                    </a:lnTo>
                    <a:lnTo>
                      <a:pt x="23355" y="23092"/>
                    </a:lnTo>
                    <a:lnTo>
                      <a:pt x="23538" y="22737"/>
                    </a:lnTo>
                    <a:lnTo>
                      <a:pt x="23710" y="22382"/>
                    </a:lnTo>
                    <a:lnTo>
                      <a:pt x="23870" y="22005"/>
                    </a:lnTo>
                    <a:lnTo>
                      <a:pt x="23996" y="21627"/>
                    </a:lnTo>
                    <a:lnTo>
                      <a:pt x="24122" y="21238"/>
                    </a:lnTo>
                    <a:lnTo>
                      <a:pt x="24213" y="20849"/>
                    </a:lnTo>
                    <a:lnTo>
                      <a:pt x="24293" y="20448"/>
                    </a:lnTo>
                    <a:lnTo>
                      <a:pt x="24362" y="20048"/>
                    </a:lnTo>
                    <a:lnTo>
                      <a:pt x="24408" y="19636"/>
                    </a:lnTo>
                    <a:lnTo>
                      <a:pt x="24431" y="19224"/>
                    </a:lnTo>
                    <a:lnTo>
                      <a:pt x="24442" y="18801"/>
                    </a:lnTo>
                    <a:lnTo>
                      <a:pt x="24431" y="18286"/>
                    </a:lnTo>
                    <a:lnTo>
                      <a:pt x="24396" y="17782"/>
                    </a:lnTo>
                    <a:lnTo>
                      <a:pt x="24339" y="17290"/>
                    </a:lnTo>
                    <a:lnTo>
                      <a:pt x="24270" y="16833"/>
                    </a:lnTo>
                    <a:lnTo>
                      <a:pt x="24167" y="16386"/>
                    </a:lnTo>
                    <a:lnTo>
                      <a:pt x="24053" y="15974"/>
                    </a:lnTo>
                    <a:lnTo>
                      <a:pt x="23916" y="15562"/>
                    </a:lnTo>
                    <a:lnTo>
                      <a:pt x="23836" y="15379"/>
                    </a:lnTo>
                    <a:lnTo>
                      <a:pt x="23744" y="15185"/>
                    </a:lnTo>
                    <a:lnTo>
                      <a:pt x="23572" y="14819"/>
                    </a:lnTo>
                    <a:lnTo>
                      <a:pt x="23366" y="14475"/>
                    </a:lnTo>
                    <a:lnTo>
                      <a:pt x="23161" y="14132"/>
                    </a:lnTo>
                    <a:lnTo>
                      <a:pt x="22932" y="13812"/>
                    </a:lnTo>
                    <a:lnTo>
                      <a:pt x="22680" y="13503"/>
                    </a:lnTo>
                    <a:lnTo>
                      <a:pt x="22417" y="13205"/>
                    </a:lnTo>
                    <a:lnTo>
                      <a:pt x="22142" y="12931"/>
                    </a:lnTo>
                    <a:lnTo>
                      <a:pt x="21845" y="12656"/>
                    </a:lnTo>
                    <a:lnTo>
                      <a:pt x="21536" y="12404"/>
                    </a:lnTo>
                    <a:lnTo>
                      <a:pt x="21204" y="12164"/>
                    </a:lnTo>
                    <a:lnTo>
                      <a:pt x="20872" y="11924"/>
                    </a:lnTo>
                    <a:lnTo>
                      <a:pt x="20517" y="11706"/>
                    </a:lnTo>
                    <a:lnTo>
                      <a:pt x="20151" y="11500"/>
                    </a:lnTo>
                    <a:lnTo>
                      <a:pt x="19773" y="11294"/>
                    </a:lnTo>
                    <a:lnTo>
                      <a:pt x="19384" y="11111"/>
                    </a:lnTo>
                    <a:lnTo>
                      <a:pt x="18973" y="10928"/>
                    </a:lnTo>
                    <a:lnTo>
                      <a:pt x="18561" y="10756"/>
                    </a:lnTo>
                    <a:lnTo>
                      <a:pt x="18137" y="10585"/>
                    </a:lnTo>
                    <a:lnTo>
                      <a:pt x="17702" y="10425"/>
                    </a:lnTo>
                    <a:lnTo>
                      <a:pt x="17256" y="10276"/>
                    </a:lnTo>
                    <a:lnTo>
                      <a:pt x="16352" y="9967"/>
                    </a:lnTo>
                    <a:lnTo>
                      <a:pt x="15402" y="9681"/>
                    </a:lnTo>
                    <a:lnTo>
                      <a:pt x="15402" y="4852"/>
                    </a:lnTo>
                    <a:lnTo>
                      <a:pt x="15986" y="5058"/>
                    </a:lnTo>
                    <a:lnTo>
                      <a:pt x="16535" y="5287"/>
                    </a:lnTo>
                    <a:lnTo>
                      <a:pt x="17073" y="5539"/>
                    </a:lnTo>
                    <a:lnTo>
                      <a:pt x="17588" y="5813"/>
                    </a:lnTo>
                    <a:lnTo>
                      <a:pt x="18091" y="6099"/>
                    </a:lnTo>
                    <a:lnTo>
                      <a:pt x="18572" y="6408"/>
                    </a:lnTo>
                    <a:lnTo>
                      <a:pt x="19041" y="6729"/>
                    </a:lnTo>
                    <a:lnTo>
                      <a:pt x="19487" y="7072"/>
                    </a:lnTo>
                    <a:lnTo>
                      <a:pt x="19911" y="7438"/>
                    </a:lnTo>
                    <a:lnTo>
                      <a:pt x="20311" y="7816"/>
                    </a:lnTo>
                    <a:lnTo>
                      <a:pt x="20689" y="8193"/>
                    </a:lnTo>
                    <a:lnTo>
                      <a:pt x="21044" y="8594"/>
                    </a:lnTo>
                    <a:lnTo>
                      <a:pt x="21364" y="9006"/>
                    </a:lnTo>
                    <a:lnTo>
                      <a:pt x="21673" y="9429"/>
                    </a:lnTo>
                    <a:lnTo>
                      <a:pt x="21959" y="9853"/>
                    </a:lnTo>
                    <a:lnTo>
                      <a:pt x="22222" y="10299"/>
                    </a:lnTo>
                    <a:lnTo>
                      <a:pt x="23275" y="10299"/>
                    </a:lnTo>
                    <a:lnTo>
                      <a:pt x="23275" y="3056"/>
                    </a:lnTo>
                    <a:lnTo>
                      <a:pt x="22119" y="3056"/>
                    </a:lnTo>
                    <a:lnTo>
                      <a:pt x="19602" y="5481"/>
                    </a:lnTo>
                    <a:lnTo>
                      <a:pt x="19407" y="5333"/>
                    </a:lnTo>
                    <a:lnTo>
                      <a:pt x="19190" y="5195"/>
                    </a:lnTo>
                    <a:lnTo>
                      <a:pt x="18961" y="5047"/>
                    </a:lnTo>
                    <a:lnTo>
                      <a:pt x="18732" y="4909"/>
                    </a:lnTo>
                    <a:lnTo>
                      <a:pt x="18492" y="4772"/>
                    </a:lnTo>
                    <a:lnTo>
                      <a:pt x="18240" y="4646"/>
                    </a:lnTo>
                    <a:lnTo>
                      <a:pt x="17714" y="4383"/>
                    </a:lnTo>
                    <a:lnTo>
                      <a:pt x="17165" y="4143"/>
                    </a:lnTo>
                    <a:lnTo>
                      <a:pt x="16592" y="3925"/>
                    </a:lnTo>
                    <a:lnTo>
                      <a:pt x="16009" y="3719"/>
                    </a:lnTo>
                    <a:lnTo>
                      <a:pt x="15402" y="3536"/>
                    </a:lnTo>
                    <a:lnTo>
                      <a:pt x="15402" y="0"/>
                    </a:lnTo>
                    <a:lnTo>
                      <a:pt x="13686" y="0"/>
                    </a:lnTo>
                    <a:lnTo>
                      <a:pt x="13686" y="3113"/>
                    </a:lnTo>
                    <a:lnTo>
                      <a:pt x="13194" y="3033"/>
                    </a:lnTo>
                    <a:lnTo>
                      <a:pt x="12702" y="2964"/>
                    </a:lnTo>
                    <a:lnTo>
                      <a:pt x="12221" y="2907"/>
                    </a:lnTo>
                    <a:lnTo>
                      <a:pt x="11741" y="2872"/>
                    </a:lnTo>
                    <a:lnTo>
                      <a:pt x="1174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8"/>
              <p:cNvSpPr/>
              <p:nvPr/>
            </p:nvSpPr>
            <p:spPr>
              <a:xfrm>
                <a:off x="5241355" y="3700168"/>
                <a:ext cx="788239" cy="131753"/>
              </a:xfrm>
              <a:custGeom>
                <a:avLst/>
                <a:gdLst/>
                <a:ahLst/>
                <a:cxnLst/>
                <a:rect l="l" t="t" r="r" b="b"/>
                <a:pathLst>
                  <a:path w="48747" h="8148" extrusionOk="0">
                    <a:moveTo>
                      <a:pt x="24488" y="0"/>
                    </a:moveTo>
                    <a:lnTo>
                      <a:pt x="23481" y="34"/>
                    </a:lnTo>
                    <a:lnTo>
                      <a:pt x="22497" y="92"/>
                    </a:lnTo>
                    <a:lnTo>
                      <a:pt x="21524" y="172"/>
                    </a:lnTo>
                    <a:lnTo>
                      <a:pt x="20563" y="275"/>
                    </a:lnTo>
                    <a:lnTo>
                      <a:pt x="19613" y="389"/>
                    </a:lnTo>
                    <a:lnTo>
                      <a:pt x="18686" y="538"/>
                    </a:lnTo>
                    <a:lnTo>
                      <a:pt x="17771" y="698"/>
                    </a:lnTo>
                    <a:lnTo>
                      <a:pt x="16878" y="870"/>
                    </a:lnTo>
                    <a:lnTo>
                      <a:pt x="15997" y="1064"/>
                    </a:lnTo>
                    <a:lnTo>
                      <a:pt x="15128" y="1270"/>
                    </a:lnTo>
                    <a:lnTo>
                      <a:pt x="14292" y="1499"/>
                    </a:lnTo>
                    <a:lnTo>
                      <a:pt x="13457" y="1728"/>
                    </a:lnTo>
                    <a:lnTo>
                      <a:pt x="12656" y="1968"/>
                    </a:lnTo>
                    <a:lnTo>
                      <a:pt x="11866" y="2231"/>
                    </a:lnTo>
                    <a:lnTo>
                      <a:pt x="11100" y="2483"/>
                    </a:lnTo>
                    <a:lnTo>
                      <a:pt x="10356" y="2758"/>
                    </a:lnTo>
                    <a:lnTo>
                      <a:pt x="9635" y="3032"/>
                    </a:lnTo>
                    <a:lnTo>
                      <a:pt x="8926" y="3319"/>
                    </a:lnTo>
                    <a:lnTo>
                      <a:pt x="8251" y="3593"/>
                    </a:lnTo>
                    <a:lnTo>
                      <a:pt x="7587" y="3879"/>
                    </a:lnTo>
                    <a:lnTo>
                      <a:pt x="6958" y="4165"/>
                    </a:lnTo>
                    <a:lnTo>
                      <a:pt x="6340" y="4451"/>
                    </a:lnTo>
                    <a:lnTo>
                      <a:pt x="5756" y="4737"/>
                    </a:lnTo>
                    <a:lnTo>
                      <a:pt x="5195" y="5023"/>
                    </a:lnTo>
                    <a:lnTo>
                      <a:pt x="4658" y="5298"/>
                    </a:lnTo>
                    <a:lnTo>
                      <a:pt x="4154" y="5573"/>
                    </a:lnTo>
                    <a:lnTo>
                      <a:pt x="3216" y="6088"/>
                    </a:lnTo>
                    <a:lnTo>
                      <a:pt x="2392" y="6580"/>
                    </a:lnTo>
                    <a:lnTo>
                      <a:pt x="1671" y="7014"/>
                    </a:lnTo>
                    <a:lnTo>
                      <a:pt x="1088" y="7392"/>
                    </a:lnTo>
                    <a:lnTo>
                      <a:pt x="618" y="7712"/>
                    </a:lnTo>
                    <a:lnTo>
                      <a:pt x="275" y="7953"/>
                    </a:lnTo>
                    <a:lnTo>
                      <a:pt x="0" y="8147"/>
                    </a:lnTo>
                    <a:lnTo>
                      <a:pt x="48746" y="8147"/>
                    </a:lnTo>
                    <a:lnTo>
                      <a:pt x="48174" y="7724"/>
                    </a:lnTo>
                    <a:lnTo>
                      <a:pt x="47590" y="7312"/>
                    </a:lnTo>
                    <a:lnTo>
                      <a:pt x="47018" y="6923"/>
                    </a:lnTo>
                    <a:lnTo>
                      <a:pt x="46446" y="6534"/>
                    </a:lnTo>
                    <a:lnTo>
                      <a:pt x="45863" y="6168"/>
                    </a:lnTo>
                    <a:lnTo>
                      <a:pt x="45290" y="5802"/>
                    </a:lnTo>
                    <a:lnTo>
                      <a:pt x="44718" y="5458"/>
                    </a:lnTo>
                    <a:lnTo>
                      <a:pt x="44146" y="5126"/>
                    </a:lnTo>
                    <a:lnTo>
                      <a:pt x="43563" y="4806"/>
                    </a:lnTo>
                    <a:lnTo>
                      <a:pt x="42990" y="4497"/>
                    </a:lnTo>
                    <a:lnTo>
                      <a:pt x="42418" y="4200"/>
                    </a:lnTo>
                    <a:lnTo>
                      <a:pt x="41846" y="3914"/>
                    </a:lnTo>
                    <a:lnTo>
                      <a:pt x="41285" y="3639"/>
                    </a:lnTo>
                    <a:lnTo>
                      <a:pt x="40713" y="3376"/>
                    </a:lnTo>
                    <a:lnTo>
                      <a:pt x="40141" y="3124"/>
                    </a:lnTo>
                    <a:lnTo>
                      <a:pt x="39581" y="2884"/>
                    </a:lnTo>
                    <a:lnTo>
                      <a:pt x="39008" y="2655"/>
                    </a:lnTo>
                    <a:lnTo>
                      <a:pt x="38448" y="2437"/>
                    </a:lnTo>
                    <a:lnTo>
                      <a:pt x="37887" y="2231"/>
                    </a:lnTo>
                    <a:lnTo>
                      <a:pt x="37326" y="2025"/>
                    </a:lnTo>
                    <a:lnTo>
                      <a:pt x="36766" y="1842"/>
                    </a:lnTo>
                    <a:lnTo>
                      <a:pt x="36205" y="1659"/>
                    </a:lnTo>
                    <a:lnTo>
                      <a:pt x="35656" y="1499"/>
                    </a:lnTo>
                    <a:lnTo>
                      <a:pt x="35095" y="1339"/>
                    </a:lnTo>
                    <a:lnTo>
                      <a:pt x="34546" y="1190"/>
                    </a:lnTo>
                    <a:lnTo>
                      <a:pt x="33997" y="1053"/>
                    </a:lnTo>
                    <a:lnTo>
                      <a:pt x="33447" y="927"/>
                    </a:lnTo>
                    <a:lnTo>
                      <a:pt x="32898" y="801"/>
                    </a:lnTo>
                    <a:lnTo>
                      <a:pt x="32360" y="698"/>
                    </a:lnTo>
                    <a:lnTo>
                      <a:pt x="31811" y="595"/>
                    </a:lnTo>
                    <a:lnTo>
                      <a:pt x="31273" y="492"/>
                    </a:lnTo>
                    <a:lnTo>
                      <a:pt x="30735" y="412"/>
                    </a:lnTo>
                    <a:lnTo>
                      <a:pt x="30198" y="332"/>
                    </a:lnTo>
                    <a:lnTo>
                      <a:pt x="29671" y="263"/>
                    </a:lnTo>
                    <a:lnTo>
                      <a:pt x="29133" y="206"/>
                    </a:lnTo>
                    <a:lnTo>
                      <a:pt x="28607" y="160"/>
                    </a:lnTo>
                    <a:lnTo>
                      <a:pt x="28081" y="115"/>
                    </a:lnTo>
                    <a:lnTo>
                      <a:pt x="27554" y="80"/>
                    </a:lnTo>
                    <a:lnTo>
                      <a:pt x="27039" y="46"/>
                    </a:lnTo>
                    <a:lnTo>
                      <a:pt x="26524" y="23"/>
                    </a:lnTo>
                    <a:lnTo>
                      <a:pt x="26010" y="12"/>
                    </a:lnTo>
                    <a:lnTo>
                      <a:pt x="25495" y="0"/>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5" name="Google Shape;265;p18"/>
            <p:cNvGrpSpPr/>
            <p:nvPr/>
          </p:nvGrpSpPr>
          <p:grpSpPr>
            <a:xfrm>
              <a:off x="7039448" y="1343649"/>
              <a:ext cx="1342563" cy="3388424"/>
              <a:chOff x="6302673" y="1343649"/>
              <a:chExt cx="1342563" cy="3388424"/>
            </a:xfrm>
          </p:grpSpPr>
          <p:sp>
            <p:nvSpPr>
              <p:cNvPr id="266" name="Google Shape;266;p18"/>
              <p:cNvSpPr/>
              <p:nvPr/>
            </p:nvSpPr>
            <p:spPr>
              <a:xfrm>
                <a:off x="6330987" y="2989464"/>
                <a:ext cx="200201" cy="200217"/>
              </a:xfrm>
              <a:custGeom>
                <a:avLst/>
                <a:gdLst/>
                <a:ahLst/>
                <a:cxnLst/>
                <a:rect l="l" t="t" r="r" b="b"/>
                <a:pathLst>
                  <a:path w="12381" h="12382" extrusionOk="0">
                    <a:moveTo>
                      <a:pt x="6191" y="1"/>
                    </a:moveTo>
                    <a:lnTo>
                      <a:pt x="5847" y="950"/>
                    </a:lnTo>
                    <a:lnTo>
                      <a:pt x="5573" y="1763"/>
                    </a:lnTo>
                    <a:lnTo>
                      <a:pt x="5332" y="2438"/>
                    </a:lnTo>
                    <a:lnTo>
                      <a:pt x="5138" y="2999"/>
                    </a:lnTo>
                    <a:lnTo>
                      <a:pt x="4955" y="3456"/>
                    </a:lnTo>
                    <a:lnTo>
                      <a:pt x="4875" y="3651"/>
                    </a:lnTo>
                    <a:lnTo>
                      <a:pt x="4783" y="3834"/>
                    </a:lnTo>
                    <a:lnTo>
                      <a:pt x="4692" y="3994"/>
                    </a:lnTo>
                    <a:lnTo>
                      <a:pt x="4600" y="4143"/>
                    </a:lnTo>
                    <a:lnTo>
                      <a:pt x="4497" y="4269"/>
                    </a:lnTo>
                    <a:lnTo>
                      <a:pt x="4394" y="4395"/>
                    </a:lnTo>
                    <a:lnTo>
                      <a:pt x="4268" y="4498"/>
                    </a:lnTo>
                    <a:lnTo>
                      <a:pt x="4142" y="4601"/>
                    </a:lnTo>
                    <a:lnTo>
                      <a:pt x="3994" y="4692"/>
                    </a:lnTo>
                    <a:lnTo>
                      <a:pt x="3833" y="4784"/>
                    </a:lnTo>
                    <a:lnTo>
                      <a:pt x="3650" y="4875"/>
                    </a:lnTo>
                    <a:lnTo>
                      <a:pt x="3456" y="4967"/>
                    </a:lnTo>
                    <a:lnTo>
                      <a:pt x="2998" y="5139"/>
                    </a:lnTo>
                    <a:lnTo>
                      <a:pt x="2437" y="5344"/>
                    </a:lnTo>
                    <a:lnTo>
                      <a:pt x="1751" y="5573"/>
                    </a:lnTo>
                    <a:lnTo>
                      <a:pt x="950" y="5848"/>
                    </a:lnTo>
                    <a:lnTo>
                      <a:pt x="0" y="6191"/>
                    </a:lnTo>
                    <a:lnTo>
                      <a:pt x="950" y="6535"/>
                    </a:lnTo>
                    <a:lnTo>
                      <a:pt x="1751" y="6821"/>
                    </a:lnTo>
                    <a:lnTo>
                      <a:pt x="2437" y="7049"/>
                    </a:lnTo>
                    <a:lnTo>
                      <a:pt x="2998" y="7244"/>
                    </a:lnTo>
                    <a:lnTo>
                      <a:pt x="3456" y="7427"/>
                    </a:lnTo>
                    <a:lnTo>
                      <a:pt x="3650" y="7507"/>
                    </a:lnTo>
                    <a:lnTo>
                      <a:pt x="3833" y="7599"/>
                    </a:lnTo>
                    <a:lnTo>
                      <a:pt x="3994" y="7690"/>
                    </a:lnTo>
                    <a:lnTo>
                      <a:pt x="4142" y="7782"/>
                    </a:lnTo>
                    <a:lnTo>
                      <a:pt x="4268" y="7885"/>
                    </a:lnTo>
                    <a:lnTo>
                      <a:pt x="4394" y="7999"/>
                    </a:lnTo>
                    <a:lnTo>
                      <a:pt x="4497" y="8114"/>
                    </a:lnTo>
                    <a:lnTo>
                      <a:pt x="4600" y="8251"/>
                    </a:lnTo>
                    <a:lnTo>
                      <a:pt x="4692" y="8388"/>
                    </a:lnTo>
                    <a:lnTo>
                      <a:pt x="4783" y="8560"/>
                    </a:lnTo>
                    <a:lnTo>
                      <a:pt x="4875" y="8732"/>
                    </a:lnTo>
                    <a:lnTo>
                      <a:pt x="4955" y="8926"/>
                    </a:lnTo>
                    <a:lnTo>
                      <a:pt x="5138" y="9395"/>
                    </a:lnTo>
                    <a:lnTo>
                      <a:pt x="5332" y="9956"/>
                    </a:lnTo>
                    <a:lnTo>
                      <a:pt x="5573" y="10631"/>
                    </a:lnTo>
                    <a:lnTo>
                      <a:pt x="5847" y="11432"/>
                    </a:lnTo>
                    <a:lnTo>
                      <a:pt x="6191" y="12382"/>
                    </a:lnTo>
                    <a:lnTo>
                      <a:pt x="6534" y="11432"/>
                    </a:lnTo>
                    <a:lnTo>
                      <a:pt x="6820" y="10631"/>
                    </a:lnTo>
                    <a:lnTo>
                      <a:pt x="7049" y="9956"/>
                    </a:lnTo>
                    <a:lnTo>
                      <a:pt x="7243" y="9395"/>
                    </a:lnTo>
                    <a:lnTo>
                      <a:pt x="7426" y="8926"/>
                    </a:lnTo>
                    <a:lnTo>
                      <a:pt x="7506" y="8732"/>
                    </a:lnTo>
                    <a:lnTo>
                      <a:pt x="7598" y="8560"/>
                    </a:lnTo>
                    <a:lnTo>
                      <a:pt x="7690" y="8388"/>
                    </a:lnTo>
                    <a:lnTo>
                      <a:pt x="7781" y="8251"/>
                    </a:lnTo>
                    <a:lnTo>
                      <a:pt x="7884" y="8114"/>
                    </a:lnTo>
                    <a:lnTo>
                      <a:pt x="7998" y="7999"/>
                    </a:lnTo>
                    <a:lnTo>
                      <a:pt x="8113" y="7885"/>
                    </a:lnTo>
                    <a:lnTo>
                      <a:pt x="8250" y="7782"/>
                    </a:lnTo>
                    <a:lnTo>
                      <a:pt x="8388" y="7690"/>
                    </a:lnTo>
                    <a:lnTo>
                      <a:pt x="8548" y="7599"/>
                    </a:lnTo>
                    <a:lnTo>
                      <a:pt x="8731" y="7507"/>
                    </a:lnTo>
                    <a:lnTo>
                      <a:pt x="8925" y="7427"/>
                    </a:lnTo>
                    <a:lnTo>
                      <a:pt x="9394" y="7244"/>
                    </a:lnTo>
                    <a:lnTo>
                      <a:pt x="9955" y="7049"/>
                    </a:lnTo>
                    <a:lnTo>
                      <a:pt x="10630" y="6821"/>
                    </a:lnTo>
                    <a:lnTo>
                      <a:pt x="11431" y="6535"/>
                    </a:lnTo>
                    <a:lnTo>
                      <a:pt x="12381" y="6191"/>
                    </a:lnTo>
                    <a:lnTo>
                      <a:pt x="11431" y="5848"/>
                    </a:lnTo>
                    <a:lnTo>
                      <a:pt x="10630" y="5573"/>
                    </a:lnTo>
                    <a:lnTo>
                      <a:pt x="9955" y="5344"/>
                    </a:lnTo>
                    <a:lnTo>
                      <a:pt x="9394" y="5139"/>
                    </a:lnTo>
                    <a:lnTo>
                      <a:pt x="8925" y="4967"/>
                    </a:lnTo>
                    <a:lnTo>
                      <a:pt x="8731" y="4875"/>
                    </a:lnTo>
                    <a:lnTo>
                      <a:pt x="8548" y="4784"/>
                    </a:lnTo>
                    <a:lnTo>
                      <a:pt x="8388" y="4692"/>
                    </a:lnTo>
                    <a:lnTo>
                      <a:pt x="8250" y="4601"/>
                    </a:lnTo>
                    <a:lnTo>
                      <a:pt x="8113" y="4498"/>
                    </a:lnTo>
                    <a:lnTo>
                      <a:pt x="7998" y="4395"/>
                    </a:lnTo>
                    <a:lnTo>
                      <a:pt x="7884" y="4269"/>
                    </a:lnTo>
                    <a:lnTo>
                      <a:pt x="7781" y="4143"/>
                    </a:lnTo>
                    <a:lnTo>
                      <a:pt x="7690" y="3994"/>
                    </a:lnTo>
                    <a:lnTo>
                      <a:pt x="7598" y="3834"/>
                    </a:lnTo>
                    <a:lnTo>
                      <a:pt x="7506" y="3651"/>
                    </a:lnTo>
                    <a:lnTo>
                      <a:pt x="7426" y="3456"/>
                    </a:lnTo>
                    <a:lnTo>
                      <a:pt x="7243" y="2999"/>
                    </a:lnTo>
                    <a:lnTo>
                      <a:pt x="7049" y="2438"/>
                    </a:lnTo>
                    <a:lnTo>
                      <a:pt x="6820" y="1763"/>
                    </a:lnTo>
                    <a:lnTo>
                      <a:pt x="6534" y="950"/>
                    </a:lnTo>
                    <a:lnTo>
                      <a:pt x="619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8"/>
              <p:cNvSpPr/>
              <p:nvPr/>
            </p:nvSpPr>
            <p:spPr>
              <a:xfrm>
                <a:off x="6330987" y="2989464"/>
                <a:ext cx="200201" cy="200217"/>
              </a:xfrm>
              <a:custGeom>
                <a:avLst/>
                <a:gdLst/>
                <a:ahLst/>
                <a:cxnLst/>
                <a:rect l="l" t="t" r="r" b="b"/>
                <a:pathLst>
                  <a:path w="12381" h="12382" fill="none" extrusionOk="0">
                    <a:moveTo>
                      <a:pt x="6191" y="12382"/>
                    </a:moveTo>
                    <a:lnTo>
                      <a:pt x="6191" y="12382"/>
                    </a:lnTo>
                    <a:lnTo>
                      <a:pt x="5847" y="11432"/>
                    </a:lnTo>
                    <a:lnTo>
                      <a:pt x="5573" y="10631"/>
                    </a:lnTo>
                    <a:lnTo>
                      <a:pt x="5332" y="9956"/>
                    </a:lnTo>
                    <a:lnTo>
                      <a:pt x="5138" y="9395"/>
                    </a:lnTo>
                    <a:lnTo>
                      <a:pt x="4955" y="8926"/>
                    </a:lnTo>
                    <a:lnTo>
                      <a:pt x="4875" y="8732"/>
                    </a:lnTo>
                    <a:lnTo>
                      <a:pt x="4783" y="8560"/>
                    </a:lnTo>
                    <a:lnTo>
                      <a:pt x="4692" y="8388"/>
                    </a:lnTo>
                    <a:lnTo>
                      <a:pt x="4600" y="8251"/>
                    </a:lnTo>
                    <a:lnTo>
                      <a:pt x="4497" y="8114"/>
                    </a:lnTo>
                    <a:lnTo>
                      <a:pt x="4394" y="7999"/>
                    </a:lnTo>
                    <a:lnTo>
                      <a:pt x="4268" y="7885"/>
                    </a:lnTo>
                    <a:lnTo>
                      <a:pt x="4142" y="7782"/>
                    </a:lnTo>
                    <a:lnTo>
                      <a:pt x="3994" y="7690"/>
                    </a:lnTo>
                    <a:lnTo>
                      <a:pt x="3833" y="7599"/>
                    </a:lnTo>
                    <a:lnTo>
                      <a:pt x="3650" y="7507"/>
                    </a:lnTo>
                    <a:lnTo>
                      <a:pt x="3456" y="7427"/>
                    </a:lnTo>
                    <a:lnTo>
                      <a:pt x="2998" y="7244"/>
                    </a:lnTo>
                    <a:lnTo>
                      <a:pt x="2437" y="7049"/>
                    </a:lnTo>
                    <a:lnTo>
                      <a:pt x="1751" y="6821"/>
                    </a:lnTo>
                    <a:lnTo>
                      <a:pt x="950" y="6535"/>
                    </a:lnTo>
                    <a:lnTo>
                      <a:pt x="0" y="6191"/>
                    </a:lnTo>
                    <a:lnTo>
                      <a:pt x="0" y="6191"/>
                    </a:lnTo>
                    <a:lnTo>
                      <a:pt x="950" y="5848"/>
                    </a:lnTo>
                    <a:lnTo>
                      <a:pt x="1751" y="5573"/>
                    </a:lnTo>
                    <a:lnTo>
                      <a:pt x="2437" y="5344"/>
                    </a:lnTo>
                    <a:lnTo>
                      <a:pt x="2998" y="5139"/>
                    </a:lnTo>
                    <a:lnTo>
                      <a:pt x="3456" y="4967"/>
                    </a:lnTo>
                    <a:lnTo>
                      <a:pt x="3650" y="4875"/>
                    </a:lnTo>
                    <a:lnTo>
                      <a:pt x="3833" y="4784"/>
                    </a:lnTo>
                    <a:lnTo>
                      <a:pt x="3994" y="4692"/>
                    </a:lnTo>
                    <a:lnTo>
                      <a:pt x="4142" y="4601"/>
                    </a:lnTo>
                    <a:lnTo>
                      <a:pt x="4268" y="4498"/>
                    </a:lnTo>
                    <a:lnTo>
                      <a:pt x="4394" y="4395"/>
                    </a:lnTo>
                    <a:lnTo>
                      <a:pt x="4497" y="4269"/>
                    </a:lnTo>
                    <a:lnTo>
                      <a:pt x="4600" y="4143"/>
                    </a:lnTo>
                    <a:lnTo>
                      <a:pt x="4692" y="3994"/>
                    </a:lnTo>
                    <a:lnTo>
                      <a:pt x="4783" y="3834"/>
                    </a:lnTo>
                    <a:lnTo>
                      <a:pt x="4875" y="3651"/>
                    </a:lnTo>
                    <a:lnTo>
                      <a:pt x="4955" y="3456"/>
                    </a:lnTo>
                    <a:lnTo>
                      <a:pt x="5138" y="2999"/>
                    </a:lnTo>
                    <a:lnTo>
                      <a:pt x="5332" y="2438"/>
                    </a:lnTo>
                    <a:lnTo>
                      <a:pt x="5573" y="1763"/>
                    </a:lnTo>
                    <a:lnTo>
                      <a:pt x="5847" y="950"/>
                    </a:lnTo>
                    <a:lnTo>
                      <a:pt x="6191" y="1"/>
                    </a:lnTo>
                    <a:lnTo>
                      <a:pt x="6191" y="1"/>
                    </a:lnTo>
                    <a:lnTo>
                      <a:pt x="6534" y="950"/>
                    </a:lnTo>
                    <a:lnTo>
                      <a:pt x="6820" y="1763"/>
                    </a:lnTo>
                    <a:lnTo>
                      <a:pt x="7049" y="2438"/>
                    </a:lnTo>
                    <a:lnTo>
                      <a:pt x="7243" y="2999"/>
                    </a:lnTo>
                    <a:lnTo>
                      <a:pt x="7426" y="3456"/>
                    </a:lnTo>
                    <a:lnTo>
                      <a:pt x="7506" y="3651"/>
                    </a:lnTo>
                    <a:lnTo>
                      <a:pt x="7598" y="3834"/>
                    </a:lnTo>
                    <a:lnTo>
                      <a:pt x="7690" y="3994"/>
                    </a:lnTo>
                    <a:lnTo>
                      <a:pt x="7781" y="4143"/>
                    </a:lnTo>
                    <a:lnTo>
                      <a:pt x="7884" y="4269"/>
                    </a:lnTo>
                    <a:lnTo>
                      <a:pt x="7998" y="4395"/>
                    </a:lnTo>
                    <a:lnTo>
                      <a:pt x="8113" y="4498"/>
                    </a:lnTo>
                    <a:lnTo>
                      <a:pt x="8250" y="4601"/>
                    </a:lnTo>
                    <a:lnTo>
                      <a:pt x="8388" y="4692"/>
                    </a:lnTo>
                    <a:lnTo>
                      <a:pt x="8548" y="4784"/>
                    </a:lnTo>
                    <a:lnTo>
                      <a:pt x="8731" y="4875"/>
                    </a:lnTo>
                    <a:lnTo>
                      <a:pt x="8925" y="4967"/>
                    </a:lnTo>
                    <a:lnTo>
                      <a:pt x="9394" y="5139"/>
                    </a:lnTo>
                    <a:lnTo>
                      <a:pt x="9955" y="5344"/>
                    </a:lnTo>
                    <a:lnTo>
                      <a:pt x="10630" y="5573"/>
                    </a:lnTo>
                    <a:lnTo>
                      <a:pt x="11431" y="5848"/>
                    </a:lnTo>
                    <a:lnTo>
                      <a:pt x="12381" y="6191"/>
                    </a:lnTo>
                    <a:lnTo>
                      <a:pt x="12381" y="6191"/>
                    </a:lnTo>
                    <a:lnTo>
                      <a:pt x="11431" y="6535"/>
                    </a:lnTo>
                    <a:lnTo>
                      <a:pt x="10630" y="6821"/>
                    </a:lnTo>
                    <a:lnTo>
                      <a:pt x="9955" y="7049"/>
                    </a:lnTo>
                    <a:lnTo>
                      <a:pt x="9394" y="7244"/>
                    </a:lnTo>
                    <a:lnTo>
                      <a:pt x="8925" y="7427"/>
                    </a:lnTo>
                    <a:lnTo>
                      <a:pt x="8731" y="7507"/>
                    </a:lnTo>
                    <a:lnTo>
                      <a:pt x="8548" y="7599"/>
                    </a:lnTo>
                    <a:lnTo>
                      <a:pt x="8388" y="7690"/>
                    </a:lnTo>
                    <a:lnTo>
                      <a:pt x="8250" y="7782"/>
                    </a:lnTo>
                    <a:lnTo>
                      <a:pt x="8113" y="7885"/>
                    </a:lnTo>
                    <a:lnTo>
                      <a:pt x="7998" y="7999"/>
                    </a:lnTo>
                    <a:lnTo>
                      <a:pt x="7884" y="8114"/>
                    </a:lnTo>
                    <a:lnTo>
                      <a:pt x="7781" y="8251"/>
                    </a:lnTo>
                    <a:lnTo>
                      <a:pt x="7690" y="8388"/>
                    </a:lnTo>
                    <a:lnTo>
                      <a:pt x="7598" y="8560"/>
                    </a:lnTo>
                    <a:lnTo>
                      <a:pt x="7506" y="8732"/>
                    </a:lnTo>
                    <a:lnTo>
                      <a:pt x="7426" y="8926"/>
                    </a:lnTo>
                    <a:lnTo>
                      <a:pt x="7243" y="9395"/>
                    </a:lnTo>
                    <a:lnTo>
                      <a:pt x="7049" y="9956"/>
                    </a:lnTo>
                    <a:lnTo>
                      <a:pt x="6820" y="10631"/>
                    </a:lnTo>
                    <a:lnTo>
                      <a:pt x="6534" y="11432"/>
                    </a:lnTo>
                    <a:lnTo>
                      <a:pt x="6191" y="1238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8"/>
              <p:cNvSpPr/>
              <p:nvPr/>
            </p:nvSpPr>
            <p:spPr>
              <a:xfrm>
                <a:off x="7124740" y="1535700"/>
                <a:ext cx="148780" cy="148780"/>
              </a:xfrm>
              <a:custGeom>
                <a:avLst/>
                <a:gdLst/>
                <a:ahLst/>
                <a:cxnLst/>
                <a:rect l="l" t="t" r="r" b="b"/>
                <a:pathLst>
                  <a:path w="9201" h="9201" extrusionOk="0">
                    <a:moveTo>
                      <a:pt x="4601" y="1"/>
                    </a:moveTo>
                    <a:lnTo>
                      <a:pt x="4349" y="710"/>
                    </a:lnTo>
                    <a:lnTo>
                      <a:pt x="4143" y="1305"/>
                    </a:lnTo>
                    <a:lnTo>
                      <a:pt x="3823" y="2220"/>
                    </a:lnTo>
                    <a:lnTo>
                      <a:pt x="3685" y="2564"/>
                    </a:lnTo>
                    <a:lnTo>
                      <a:pt x="3560" y="2850"/>
                    </a:lnTo>
                    <a:lnTo>
                      <a:pt x="3491" y="2964"/>
                    </a:lnTo>
                    <a:lnTo>
                      <a:pt x="3422" y="3067"/>
                    </a:lnTo>
                    <a:lnTo>
                      <a:pt x="3342" y="3170"/>
                    </a:lnTo>
                    <a:lnTo>
                      <a:pt x="3262" y="3262"/>
                    </a:lnTo>
                    <a:lnTo>
                      <a:pt x="3171" y="3342"/>
                    </a:lnTo>
                    <a:lnTo>
                      <a:pt x="3079" y="3422"/>
                    </a:lnTo>
                    <a:lnTo>
                      <a:pt x="2965" y="3491"/>
                    </a:lnTo>
                    <a:lnTo>
                      <a:pt x="2850" y="3559"/>
                    </a:lnTo>
                    <a:lnTo>
                      <a:pt x="2564" y="3685"/>
                    </a:lnTo>
                    <a:lnTo>
                      <a:pt x="2232" y="3822"/>
                    </a:lnTo>
                    <a:lnTo>
                      <a:pt x="1305" y="4131"/>
                    </a:lnTo>
                    <a:lnTo>
                      <a:pt x="710" y="4349"/>
                    </a:lnTo>
                    <a:lnTo>
                      <a:pt x="1" y="4600"/>
                    </a:lnTo>
                    <a:lnTo>
                      <a:pt x="710" y="4852"/>
                    </a:lnTo>
                    <a:lnTo>
                      <a:pt x="1305" y="5058"/>
                    </a:lnTo>
                    <a:lnTo>
                      <a:pt x="2232" y="5379"/>
                    </a:lnTo>
                    <a:lnTo>
                      <a:pt x="2564" y="5516"/>
                    </a:lnTo>
                    <a:lnTo>
                      <a:pt x="2850" y="5642"/>
                    </a:lnTo>
                    <a:lnTo>
                      <a:pt x="2965" y="5710"/>
                    </a:lnTo>
                    <a:lnTo>
                      <a:pt x="3079" y="5779"/>
                    </a:lnTo>
                    <a:lnTo>
                      <a:pt x="3171" y="5859"/>
                    </a:lnTo>
                    <a:lnTo>
                      <a:pt x="3262" y="5939"/>
                    </a:lnTo>
                    <a:lnTo>
                      <a:pt x="3342" y="6031"/>
                    </a:lnTo>
                    <a:lnTo>
                      <a:pt x="3422" y="6122"/>
                    </a:lnTo>
                    <a:lnTo>
                      <a:pt x="3491" y="6237"/>
                    </a:lnTo>
                    <a:lnTo>
                      <a:pt x="3560" y="6351"/>
                    </a:lnTo>
                    <a:lnTo>
                      <a:pt x="3685" y="6637"/>
                    </a:lnTo>
                    <a:lnTo>
                      <a:pt x="3823" y="6981"/>
                    </a:lnTo>
                    <a:lnTo>
                      <a:pt x="4143" y="7896"/>
                    </a:lnTo>
                    <a:lnTo>
                      <a:pt x="4349" y="8491"/>
                    </a:lnTo>
                    <a:lnTo>
                      <a:pt x="4601" y="9200"/>
                    </a:lnTo>
                    <a:lnTo>
                      <a:pt x="4864" y="8491"/>
                    </a:lnTo>
                    <a:lnTo>
                      <a:pt x="5070" y="7896"/>
                    </a:lnTo>
                    <a:lnTo>
                      <a:pt x="5390" y="6981"/>
                    </a:lnTo>
                    <a:lnTo>
                      <a:pt x="5516" y="6637"/>
                    </a:lnTo>
                    <a:lnTo>
                      <a:pt x="5654" y="6351"/>
                    </a:lnTo>
                    <a:lnTo>
                      <a:pt x="5711" y="6237"/>
                    </a:lnTo>
                    <a:lnTo>
                      <a:pt x="5791" y="6122"/>
                    </a:lnTo>
                    <a:lnTo>
                      <a:pt x="5860" y="6031"/>
                    </a:lnTo>
                    <a:lnTo>
                      <a:pt x="5940" y="5939"/>
                    </a:lnTo>
                    <a:lnTo>
                      <a:pt x="6031" y="5859"/>
                    </a:lnTo>
                    <a:lnTo>
                      <a:pt x="6134" y="5779"/>
                    </a:lnTo>
                    <a:lnTo>
                      <a:pt x="6237" y="5710"/>
                    </a:lnTo>
                    <a:lnTo>
                      <a:pt x="6363" y="5642"/>
                    </a:lnTo>
                    <a:lnTo>
                      <a:pt x="6638" y="5516"/>
                    </a:lnTo>
                    <a:lnTo>
                      <a:pt x="6981" y="5379"/>
                    </a:lnTo>
                    <a:lnTo>
                      <a:pt x="7896" y="5058"/>
                    </a:lnTo>
                    <a:lnTo>
                      <a:pt x="8491" y="4852"/>
                    </a:lnTo>
                    <a:lnTo>
                      <a:pt x="9201" y="4600"/>
                    </a:lnTo>
                    <a:lnTo>
                      <a:pt x="8491" y="4349"/>
                    </a:lnTo>
                    <a:lnTo>
                      <a:pt x="7896" y="4131"/>
                    </a:lnTo>
                    <a:lnTo>
                      <a:pt x="6981" y="3822"/>
                    </a:lnTo>
                    <a:lnTo>
                      <a:pt x="6638" y="3685"/>
                    </a:lnTo>
                    <a:lnTo>
                      <a:pt x="6363" y="3559"/>
                    </a:lnTo>
                    <a:lnTo>
                      <a:pt x="6237" y="3491"/>
                    </a:lnTo>
                    <a:lnTo>
                      <a:pt x="6134" y="3422"/>
                    </a:lnTo>
                    <a:lnTo>
                      <a:pt x="6031" y="3342"/>
                    </a:lnTo>
                    <a:lnTo>
                      <a:pt x="5940" y="3262"/>
                    </a:lnTo>
                    <a:lnTo>
                      <a:pt x="5860" y="3170"/>
                    </a:lnTo>
                    <a:lnTo>
                      <a:pt x="5791" y="3067"/>
                    </a:lnTo>
                    <a:lnTo>
                      <a:pt x="5711" y="2964"/>
                    </a:lnTo>
                    <a:lnTo>
                      <a:pt x="5654" y="2850"/>
                    </a:lnTo>
                    <a:lnTo>
                      <a:pt x="5516" y="2564"/>
                    </a:lnTo>
                    <a:lnTo>
                      <a:pt x="5390" y="2220"/>
                    </a:lnTo>
                    <a:lnTo>
                      <a:pt x="5070" y="1305"/>
                    </a:lnTo>
                    <a:lnTo>
                      <a:pt x="4864" y="710"/>
                    </a:lnTo>
                    <a:lnTo>
                      <a:pt x="46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8"/>
              <p:cNvSpPr/>
              <p:nvPr/>
            </p:nvSpPr>
            <p:spPr>
              <a:xfrm>
                <a:off x="6562638" y="1828781"/>
                <a:ext cx="118251" cy="118251"/>
              </a:xfrm>
              <a:custGeom>
                <a:avLst/>
                <a:gdLst/>
                <a:ahLst/>
                <a:cxnLst/>
                <a:rect l="l" t="t" r="r" b="b"/>
                <a:pathLst>
                  <a:path w="7313" h="7313" extrusionOk="0">
                    <a:moveTo>
                      <a:pt x="3662" y="1"/>
                    </a:moveTo>
                    <a:lnTo>
                      <a:pt x="3456" y="561"/>
                    </a:lnTo>
                    <a:lnTo>
                      <a:pt x="3296" y="1042"/>
                    </a:lnTo>
                    <a:lnTo>
                      <a:pt x="3033" y="1763"/>
                    </a:lnTo>
                    <a:lnTo>
                      <a:pt x="2930" y="2038"/>
                    </a:lnTo>
                    <a:lnTo>
                      <a:pt x="2827" y="2266"/>
                    </a:lnTo>
                    <a:lnTo>
                      <a:pt x="2769" y="2358"/>
                    </a:lnTo>
                    <a:lnTo>
                      <a:pt x="2724" y="2449"/>
                    </a:lnTo>
                    <a:lnTo>
                      <a:pt x="2655" y="2518"/>
                    </a:lnTo>
                    <a:lnTo>
                      <a:pt x="2598" y="2598"/>
                    </a:lnTo>
                    <a:lnTo>
                      <a:pt x="2518" y="2655"/>
                    </a:lnTo>
                    <a:lnTo>
                      <a:pt x="2449" y="2713"/>
                    </a:lnTo>
                    <a:lnTo>
                      <a:pt x="2357" y="2770"/>
                    </a:lnTo>
                    <a:lnTo>
                      <a:pt x="2266" y="2827"/>
                    </a:lnTo>
                    <a:lnTo>
                      <a:pt x="2037" y="2930"/>
                    </a:lnTo>
                    <a:lnTo>
                      <a:pt x="1762" y="3033"/>
                    </a:lnTo>
                    <a:lnTo>
                      <a:pt x="1042" y="3285"/>
                    </a:lnTo>
                    <a:lnTo>
                      <a:pt x="561" y="3456"/>
                    </a:lnTo>
                    <a:lnTo>
                      <a:pt x="0" y="3662"/>
                    </a:lnTo>
                    <a:lnTo>
                      <a:pt x="561" y="3857"/>
                    </a:lnTo>
                    <a:lnTo>
                      <a:pt x="1042" y="4029"/>
                    </a:lnTo>
                    <a:lnTo>
                      <a:pt x="1762" y="4280"/>
                    </a:lnTo>
                    <a:lnTo>
                      <a:pt x="2037" y="4383"/>
                    </a:lnTo>
                    <a:lnTo>
                      <a:pt x="2266" y="4486"/>
                    </a:lnTo>
                    <a:lnTo>
                      <a:pt x="2357" y="4543"/>
                    </a:lnTo>
                    <a:lnTo>
                      <a:pt x="2449" y="4601"/>
                    </a:lnTo>
                    <a:lnTo>
                      <a:pt x="2518" y="4658"/>
                    </a:lnTo>
                    <a:lnTo>
                      <a:pt x="2598" y="4727"/>
                    </a:lnTo>
                    <a:lnTo>
                      <a:pt x="2655" y="4795"/>
                    </a:lnTo>
                    <a:lnTo>
                      <a:pt x="2724" y="4875"/>
                    </a:lnTo>
                    <a:lnTo>
                      <a:pt x="2769" y="4955"/>
                    </a:lnTo>
                    <a:lnTo>
                      <a:pt x="2827" y="5058"/>
                    </a:lnTo>
                    <a:lnTo>
                      <a:pt x="2930" y="5276"/>
                    </a:lnTo>
                    <a:lnTo>
                      <a:pt x="3033" y="5550"/>
                    </a:lnTo>
                    <a:lnTo>
                      <a:pt x="3296" y="6283"/>
                    </a:lnTo>
                    <a:lnTo>
                      <a:pt x="3456" y="6752"/>
                    </a:lnTo>
                    <a:lnTo>
                      <a:pt x="3662" y="7313"/>
                    </a:lnTo>
                    <a:lnTo>
                      <a:pt x="3856" y="6752"/>
                    </a:lnTo>
                    <a:lnTo>
                      <a:pt x="4028" y="6283"/>
                    </a:lnTo>
                    <a:lnTo>
                      <a:pt x="4280" y="5550"/>
                    </a:lnTo>
                    <a:lnTo>
                      <a:pt x="4383" y="5276"/>
                    </a:lnTo>
                    <a:lnTo>
                      <a:pt x="4486" y="5058"/>
                    </a:lnTo>
                    <a:lnTo>
                      <a:pt x="4543" y="4955"/>
                    </a:lnTo>
                    <a:lnTo>
                      <a:pt x="4600" y="4875"/>
                    </a:lnTo>
                    <a:lnTo>
                      <a:pt x="4657" y="4795"/>
                    </a:lnTo>
                    <a:lnTo>
                      <a:pt x="4726" y="4727"/>
                    </a:lnTo>
                    <a:lnTo>
                      <a:pt x="4795" y="4658"/>
                    </a:lnTo>
                    <a:lnTo>
                      <a:pt x="4875" y="4601"/>
                    </a:lnTo>
                    <a:lnTo>
                      <a:pt x="4955" y="4543"/>
                    </a:lnTo>
                    <a:lnTo>
                      <a:pt x="5058" y="4486"/>
                    </a:lnTo>
                    <a:lnTo>
                      <a:pt x="5275" y="4383"/>
                    </a:lnTo>
                    <a:lnTo>
                      <a:pt x="5550" y="4280"/>
                    </a:lnTo>
                    <a:lnTo>
                      <a:pt x="6282" y="4029"/>
                    </a:lnTo>
                    <a:lnTo>
                      <a:pt x="6751" y="3857"/>
                    </a:lnTo>
                    <a:lnTo>
                      <a:pt x="7312" y="3662"/>
                    </a:lnTo>
                    <a:lnTo>
                      <a:pt x="6751" y="3456"/>
                    </a:lnTo>
                    <a:lnTo>
                      <a:pt x="6282" y="3285"/>
                    </a:lnTo>
                    <a:lnTo>
                      <a:pt x="5550" y="3033"/>
                    </a:lnTo>
                    <a:lnTo>
                      <a:pt x="5275" y="2930"/>
                    </a:lnTo>
                    <a:lnTo>
                      <a:pt x="5058" y="2827"/>
                    </a:lnTo>
                    <a:lnTo>
                      <a:pt x="4955" y="2770"/>
                    </a:lnTo>
                    <a:lnTo>
                      <a:pt x="4875" y="2713"/>
                    </a:lnTo>
                    <a:lnTo>
                      <a:pt x="4795" y="2655"/>
                    </a:lnTo>
                    <a:lnTo>
                      <a:pt x="4726" y="2598"/>
                    </a:lnTo>
                    <a:lnTo>
                      <a:pt x="4657" y="2518"/>
                    </a:lnTo>
                    <a:lnTo>
                      <a:pt x="4600" y="2449"/>
                    </a:lnTo>
                    <a:lnTo>
                      <a:pt x="4543" y="2358"/>
                    </a:lnTo>
                    <a:lnTo>
                      <a:pt x="4486" y="2266"/>
                    </a:lnTo>
                    <a:lnTo>
                      <a:pt x="4383" y="2038"/>
                    </a:lnTo>
                    <a:lnTo>
                      <a:pt x="4280" y="1763"/>
                    </a:lnTo>
                    <a:lnTo>
                      <a:pt x="4028" y="1042"/>
                    </a:lnTo>
                    <a:lnTo>
                      <a:pt x="3856" y="561"/>
                    </a:lnTo>
                    <a:lnTo>
                      <a:pt x="366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18"/>
              <p:cNvSpPr/>
              <p:nvPr/>
            </p:nvSpPr>
            <p:spPr>
              <a:xfrm>
                <a:off x="7174883" y="3038135"/>
                <a:ext cx="134728" cy="134518"/>
              </a:xfrm>
              <a:custGeom>
                <a:avLst/>
                <a:gdLst/>
                <a:ahLst/>
                <a:cxnLst/>
                <a:rect l="l" t="t" r="r" b="b"/>
                <a:pathLst>
                  <a:path w="8332" h="8319" extrusionOk="0">
                    <a:moveTo>
                      <a:pt x="4166" y="0"/>
                    </a:moveTo>
                    <a:lnTo>
                      <a:pt x="3937" y="641"/>
                    </a:lnTo>
                    <a:lnTo>
                      <a:pt x="3743" y="1179"/>
                    </a:lnTo>
                    <a:lnTo>
                      <a:pt x="3457" y="2014"/>
                    </a:lnTo>
                    <a:lnTo>
                      <a:pt x="3342" y="2323"/>
                    </a:lnTo>
                    <a:lnTo>
                      <a:pt x="3216" y="2575"/>
                    </a:lnTo>
                    <a:lnTo>
                      <a:pt x="3159" y="2689"/>
                    </a:lnTo>
                    <a:lnTo>
                      <a:pt x="3090" y="2781"/>
                    </a:lnTo>
                    <a:lnTo>
                      <a:pt x="3033" y="2872"/>
                    </a:lnTo>
                    <a:lnTo>
                      <a:pt x="2953" y="2952"/>
                    </a:lnTo>
                    <a:lnTo>
                      <a:pt x="2873" y="3021"/>
                    </a:lnTo>
                    <a:lnTo>
                      <a:pt x="2781" y="3090"/>
                    </a:lnTo>
                    <a:lnTo>
                      <a:pt x="2690" y="3158"/>
                    </a:lnTo>
                    <a:lnTo>
                      <a:pt x="2575" y="3216"/>
                    </a:lnTo>
                    <a:lnTo>
                      <a:pt x="2324" y="3330"/>
                    </a:lnTo>
                    <a:lnTo>
                      <a:pt x="2015" y="3456"/>
                    </a:lnTo>
                    <a:lnTo>
                      <a:pt x="1179" y="3742"/>
                    </a:lnTo>
                    <a:lnTo>
                      <a:pt x="642" y="3936"/>
                    </a:lnTo>
                    <a:lnTo>
                      <a:pt x="1" y="4165"/>
                    </a:lnTo>
                    <a:lnTo>
                      <a:pt x="642" y="4394"/>
                    </a:lnTo>
                    <a:lnTo>
                      <a:pt x="1179" y="4577"/>
                    </a:lnTo>
                    <a:lnTo>
                      <a:pt x="2015" y="4875"/>
                    </a:lnTo>
                    <a:lnTo>
                      <a:pt x="2324" y="4989"/>
                    </a:lnTo>
                    <a:lnTo>
                      <a:pt x="2575" y="5104"/>
                    </a:lnTo>
                    <a:lnTo>
                      <a:pt x="2690" y="5172"/>
                    </a:lnTo>
                    <a:lnTo>
                      <a:pt x="2781" y="5229"/>
                    </a:lnTo>
                    <a:lnTo>
                      <a:pt x="2873" y="5298"/>
                    </a:lnTo>
                    <a:lnTo>
                      <a:pt x="2953" y="5378"/>
                    </a:lnTo>
                    <a:lnTo>
                      <a:pt x="3033" y="5458"/>
                    </a:lnTo>
                    <a:lnTo>
                      <a:pt x="3090" y="5538"/>
                    </a:lnTo>
                    <a:lnTo>
                      <a:pt x="3159" y="5641"/>
                    </a:lnTo>
                    <a:lnTo>
                      <a:pt x="3216" y="5744"/>
                    </a:lnTo>
                    <a:lnTo>
                      <a:pt x="3342" y="6008"/>
                    </a:lnTo>
                    <a:lnTo>
                      <a:pt x="3457" y="6317"/>
                    </a:lnTo>
                    <a:lnTo>
                      <a:pt x="3743" y="7140"/>
                    </a:lnTo>
                    <a:lnTo>
                      <a:pt x="3937" y="7690"/>
                    </a:lnTo>
                    <a:lnTo>
                      <a:pt x="4166" y="8319"/>
                    </a:lnTo>
                    <a:lnTo>
                      <a:pt x="4395" y="7690"/>
                    </a:lnTo>
                    <a:lnTo>
                      <a:pt x="4589" y="7140"/>
                    </a:lnTo>
                    <a:lnTo>
                      <a:pt x="4875" y="6317"/>
                    </a:lnTo>
                    <a:lnTo>
                      <a:pt x="4990" y="6008"/>
                    </a:lnTo>
                    <a:lnTo>
                      <a:pt x="5116" y="5744"/>
                    </a:lnTo>
                    <a:lnTo>
                      <a:pt x="5173" y="5641"/>
                    </a:lnTo>
                    <a:lnTo>
                      <a:pt x="5230" y="5538"/>
                    </a:lnTo>
                    <a:lnTo>
                      <a:pt x="5299" y="5458"/>
                    </a:lnTo>
                    <a:lnTo>
                      <a:pt x="5379" y="5378"/>
                    </a:lnTo>
                    <a:lnTo>
                      <a:pt x="5459" y="5298"/>
                    </a:lnTo>
                    <a:lnTo>
                      <a:pt x="5551" y="5229"/>
                    </a:lnTo>
                    <a:lnTo>
                      <a:pt x="5642" y="5172"/>
                    </a:lnTo>
                    <a:lnTo>
                      <a:pt x="5757" y="5104"/>
                    </a:lnTo>
                    <a:lnTo>
                      <a:pt x="6008" y="4989"/>
                    </a:lnTo>
                    <a:lnTo>
                      <a:pt x="6317" y="4875"/>
                    </a:lnTo>
                    <a:lnTo>
                      <a:pt x="7153" y="4577"/>
                    </a:lnTo>
                    <a:lnTo>
                      <a:pt x="7690" y="4394"/>
                    </a:lnTo>
                    <a:lnTo>
                      <a:pt x="8331" y="4165"/>
                    </a:lnTo>
                    <a:lnTo>
                      <a:pt x="7690" y="3936"/>
                    </a:lnTo>
                    <a:lnTo>
                      <a:pt x="7153" y="3742"/>
                    </a:lnTo>
                    <a:lnTo>
                      <a:pt x="6317" y="3456"/>
                    </a:lnTo>
                    <a:lnTo>
                      <a:pt x="6008" y="3330"/>
                    </a:lnTo>
                    <a:lnTo>
                      <a:pt x="5757" y="3216"/>
                    </a:lnTo>
                    <a:lnTo>
                      <a:pt x="5642" y="3158"/>
                    </a:lnTo>
                    <a:lnTo>
                      <a:pt x="5551" y="3090"/>
                    </a:lnTo>
                    <a:lnTo>
                      <a:pt x="5459" y="3021"/>
                    </a:lnTo>
                    <a:lnTo>
                      <a:pt x="5379" y="2952"/>
                    </a:lnTo>
                    <a:lnTo>
                      <a:pt x="5299" y="2872"/>
                    </a:lnTo>
                    <a:lnTo>
                      <a:pt x="5230" y="2781"/>
                    </a:lnTo>
                    <a:lnTo>
                      <a:pt x="5173" y="2689"/>
                    </a:lnTo>
                    <a:lnTo>
                      <a:pt x="5116" y="2575"/>
                    </a:lnTo>
                    <a:lnTo>
                      <a:pt x="4990" y="2323"/>
                    </a:lnTo>
                    <a:lnTo>
                      <a:pt x="4875" y="2014"/>
                    </a:lnTo>
                    <a:lnTo>
                      <a:pt x="4589" y="1179"/>
                    </a:lnTo>
                    <a:lnTo>
                      <a:pt x="4395" y="641"/>
                    </a:lnTo>
                    <a:lnTo>
                      <a:pt x="41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8"/>
              <p:cNvSpPr/>
              <p:nvPr/>
            </p:nvSpPr>
            <p:spPr>
              <a:xfrm>
                <a:off x="7478329" y="2569820"/>
                <a:ext cx="82726" cy="82726"/>
              </a:xfrm>
              <a:custGeom>
                <a:avLst/>
                <a:gdLst/>
                <a:ahLst/>
                <a:cxnLst/>
                <a:rect l="l" t="t" r="r" b="b"/>
                <a:pathLst>
                  <a:path w="5116" h="5116" extrusionOk="0">
                    <a:moveTo>
                      <a:pt x="2552" y="1"/>
                    </a:moveTo>
                    <a:lnTo>
                      <a:pt x="2301" y="722"/>
                    </a:lnTo>
                    <a:lnTo>
                      <a:pt x="2118" y="1237"/>
                    </a:lnTo>
                    <a:lnTo>
                      <a:pt x="2049" y="1431"/>
                    </a:lnTo>
                    <a:lnTo>
                      <a:pt x="1980" y="1580"/>
                    </a:lnTo>
                    <a:lnTo>
                      <a:pt x="1900" y="1706"/>
                    </a:lnTo>
                    <a:lnTo>
                      <a:pt x="1809" y="1809"/>
                    </a:lnTo>
                    <a:lnTo>
                      <a:pt x="1706" y="1900"/>
                    </a:lnTo>
                    <a:lnTo>
                      <a:pt x="1580" y="1980"/>
                    </a:lnTo>
                    <a:lnTo>
                      <a:pt x="1431" y="2049"/>
                    </a:lnTo>
                    <a:lnTo>
                      <a:pt x="1237" y="2118"/>
                    </a:lnTo>
                    <a:lnTo>
                      <a:pt x="722" y="2301"/>
                    </a:lnTo>
                    <a:lnTo>
                      <a:pt x="1" y="2552"/>
                    </a:lnTo>
                    <a:lnTo>
                      <a:pt x="722" y="2816"/>
                    </a:lnTo>
                    <a:lnTo>
                      <a:pt x="1237" y="2987"/>
                    </a:lnTo>
                    <a:lnTo>
                      <a:pt x="1431" y="3067"/>
                    </a:lnTo>
                    <a:lnTo>
                      <a:pt x="1580" y="3136"/>
                    </a:lnTo>
                    <a:lnTo>
                      <a:pt x="1706" y="3216"/>
                    </a:lnTo>
                    <a:lnTo>
                      <a:pt x="1809" y="3296"/>
                    </a:lnTo>
                    <a:lnTo>
                      <a:pt x="1900" y="3411"/>
                    </a:lnTo>
                    <a:lnTo>
                      <a:pt x="1980" y="3537"/>
                    </a:lnTo>
                    <a:lnTo>
                      <a:pt x="2049" y="3685"/>
                    </a:lnTo>
                    <a:lnTo>
                      <a:pt x="2118" y="3880"/>
                    </a:lnTo>
                    <a:lnTo>
                      <a:pt x="2301" y="4383"/>
                    </a:lnTo>
                    <a:lnTo>
                      <a:pt x="2552" y="5116"/>
                    </a:lnTo>
                    <a:lnTo>
                      <a:pt x="2816" y="4383"/>
                    </a:lnTo>
                    <a:lnTo>
                      <a:pt x="2987" y="3880"/>
                    </a:lnTo>
                    <a:lnTo>
                      <a:pt x="3067" y="3685"/>
                    </a:lnTo>
                    <a:lnTo>
                      <a:pt x="3136" y="3537"/>
                    </a:lnTo>
                    <a:lnTo>
                      <a:pt x="3216" y="3411"/>
                    </a:lnTo>
                    <a:lnTo>
                      <a:pt x="3296" y="3296"/>
                    </a:lnTo>
                    <a:lnTo>
                      <a:pt x="3411" y="3216"/>
                    </a:lnTo>
                    <a:lnTo>
                      <a:pt x="3537" y="3136"/>
                    </a:lnTo>
                    <a:lnTo>
                      <a:pt x="3685" y="3067"/>
                    </a:lnTo>
                    <a:lnTo>
                      <a:pt x="3880" y="2987"/>
                    </a:lnTo>
                    <a:lnTo>
                      <a:pt x="4395" y="2816"/>
                    </a:lnTo>
                    <a:lnTo>
                      <a:pt x="5116" y="2552"/>
                    </a:lnTo>
                    <a:lnTo>
                      <a:pt x="4395" y="2301"/>
                    </a:lnTo>
                    <a:lnTo>
                      <a:pt x="3880" y="2118"/>
                    </a:lnTo>
                    <a:lnTo>
                      <a:pt x="3685" y="2049"/>
                    </a:lnTo>
                    <a:lnTo>
                      <a:pt x="3537" y="1980"/>
                    </a:lnTo>
                    <a:lnTo>
                      <a:pt x="3411" y="1900"/>
                    </a:lnTo>
                    <a:lnTo>
                      <a:pt x="3296" y="1809"/>
                    </a:lnTo>
                    <a:lnTo>
                      <a:pt x="3216" y="1706"/>
                    </a:lnTo>
                    <a:lnTo>
                      <a:pt x="3136" y="1580"/>
                    </a:lnTo>
                    <a:lnTo>
                      <a:pt x="3067" y="1431"/>
                    </a:lnTo>
                    <a:lnTo>
                      <a:pt x="2987" y="1237"/>
                    </a:lnTo>
                    <a:lnTo>
                      <a:pt x="2816" y="722"/>
                    </a:lnTo>
                    <a:lnTo>
                      <a:pt x="255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8"/>
              <p:cNvSpPr/>
              <p:nvPr/>
            </p:nvSpPr>
            <p:spPr>
              <a:xfrm>
                <a:off x="7128265" y="2597584"/>
                <a:ext cx="378216" cy="378200"/>
              </a:xfrm>
              <a:custGeom>
                <a:avLst/>
                <a:gdLst/>
                <a:ahLst/>
                <a:cxnLst/>
                <a:rect l="l" t="t" r="r" b="b"/>
                <a:pathLst>
                  <a:path w="23390" h="23389" extrusionOk="0">
                    <a:moveTo>
                      <a:pt x="11626" y="0"/>
                    </a:moveTo>
                    <a:lnTo>
                      <a:pt x="11054" y="12"/>
                    </a:lnTo>
                    <a:lnTo>
                      <a:pt x="10779" y="34"/>
                    </a:lnTo>
                    <a:lnTo>
                      <a:pt x="10493" y="57"/>
                    </a:lnTo>
                    <a:lnTo>
                      <a:pt x="10207" y="92"/>
                    </a:lnTo>
                    <a:lnTo>
                      <a:pt x="9933" y="126"/>
                    </a:lnTo>
                    <a:lnTo>
                      <a:pt x="9646" y="172"/>
                    </a:lnTo>
                    <a:lnTo>
                      <a:pt x="9372" y="229"/>
                    </a:lnTo>
                    <a:lnTo>
                      <a:pt x="9086" y="286"/>
                    </a:lnTo>
                    <a:lnTo>
                      <a:pt x="8811" y="355"/>
                    </a:lnTo>
                    <a:lnTo>
                      <a:pt x="8525" y="435"/>
                    </a:lnTo>
                    <a:lnTo>
                      <a:pt x="8250" y="515"/>
                    </a:lnTo>
                    <a:lnTo>
                      <a:pt x="7976" y="595"/>
                    </a:lnTo>
                    <a:lnTo>
                      <a:pt x="7701" y="698"/>
                    </a:lnTo>
                    <a:lnTo>
                      <a:pt x="7427" y="801"/>
                    </a:lnTo>
                    <a:lnTo>
                      <a:pt x="7152" y="916"/>
                    </a:lnTo>
                    <a:lnTo>
                      <a:pt x="6889" y="1030"/>
                    </a:lnTo>
                    <a:lnTo>
                      <a:pt x="6614" y="1156"/>
                    </a:lnTo>
                    <a:lnTo>
                      <a:pt x="6351" y="1282"/>
                    </a:lnTo>
                    <a:lnTo>
                      <a:pt x="6088" y="1430"/>
                    </a:lnTo>
                    <a:lnTo>
                      <a:pt x="5825" y="1579"/>
                    </a:lnTo>
                    <a:lnTo>
                      <a:pt x="5573" y="1728"/>
                    </a:lnTo>
                    <a:lnTo>
                      <a:pt x="5310" y="1888"/>
                    </a:lnTo>
                    <a:lnTo>
                      <a:pt x="5069" y="2060"/>
                    </a:lnTo>
                    <a:lnTo>
                      <a:pt x="4818" y="2231"/>
                    </a:lnTo>
                    <a:lnTo>
                      <a:pt x="4577" y="2403"/>
                    </a:lnTo>
                    <a:lnTo>
                      <a:pt x="4349" y="2586"/>
                    </a:lnTo>
                    <a:lnTo>
                      <a:pt x="4120" y="2781"/>
                    </a:lnTo>
                    <a:lnTo>
                      <a:pt x="3902" y="2964"/>
                    </a:lnTo>
                    <a:lnTo>
                      <a:pt x="3685" y="3170"/>
                    </a:lnTo>
                    <a:lnTo>
                      <a:pt x="3479" y="3364"/>
                    </a:lnTo>
                    <a:lnTo>
                      <a:pt x="3273" y="3570"/>
                    </a:lnTo>
                    <a:lnTo>
                      <a:pt x="3078" y="3788"/>
                    </a:lnTo>
                    <a:lnTo>
                      <a:pt x="2884" y="3994"/>
                    </a:lnTo>
                    <a:lnTo>
                      <a:pt x="2701" y="4222"/>
                    </a:lnTo>
                    <a:lnTo>
                      <a:pt x="2518" y="4440"/>
                    </a:lnTo>
                    <a:lnTo>
                      <a:pt x="2346" y="4669"/>
                    </a:lnTo>
                    <a:lnTo>
                      <a:pt x="2174" y="4898"/>
                    </a:lnTo>
                    <a:lnTo>
                      <a:pt x="2014" y="5126"/>
                    </a:lnTo>
                    <a:lnTo>
                      <a:pt x="1854" y="5367"/>
                    </a:lnTo>
                    <a:lnTo>
                      <a:pt x="1705" y="5607"/>
                    </a:lnTo>
                    <a:lnTo>
                      <a:pt x="1557" y="5847"/>
                    </a:lnTo>
                    <a:lnTo>
                      <a:pt x="1293" y="6351"/>
                    </a:lnTo>
                    <a:lnTo>
                      <a:pt x="1042" y="6854"/>
                    </a:lnTo>
                    <a:lnTo>
                      <a:pt x="824" y="7369"/>
                    </a:lnTo>
                    <a:lnTo>
                      <a:pt x="630" y="7896"/>
                    </a:lnTo>
                    <a:lnTo>
                      <a:pt x="458" y="8433"/>
                    </a:lnTo>
                    <a:lnTo>
                      <a:pt x="321" y="8983"/>
                    </a:lnTo>
                    <a:lnTo>
                      <a:pt x="206" y="9532"/>
                    </a:lnTo>
                    <a:lnTo>
                      <a:pt x="115" y="10081"/>
                    </a:lnTo>
                    <a:lnTo>
                      <a:pt x="46" y="10642"/>
                    </a:lnTo>
                    <a:lnTo>
                      <a:pt x="12" y="11203"/>
                    </a:lnTo>
                    <a:lnTo>
                      <a:pt x="0" y="11763"/>
                    </a:lnTo>
                    <a:lnTo>
                      <a:pt x="12" y="12335"/>
                    </a:lnTo>
                    <a:lnTo>
                      <a:pt x="35" y="12610"/>
                    </a:lnTo>
                    <a:lnTo>
                      <a:pt x="58" y="12896"/>
                    </a:lnTo>
                    <a:lnTo>
                      <a:pt x="92" y="13182"/>
                    </a:lnTo>
                    <a:lnTo>
                      <a:pt x="126" y="13457"/>
                    </a:lnTo>
                    <a:lnTo>
                      <a:pt x="172" y="13743"/>
                    </a:lnTo>
                    <a:lnTo>
                      <a:pt x="229" y="14017"/>
                    </a:lnTo>
                    <a:lnTo>
                      <a:pt x="286" y="14303"/>
                    </a:lnTo>
                    <a:lnTo>
                      <a:pt x="355" y="14578"/>
                    </a:lnTo>
                    <a:lnTo>
                      <a:pt x="435" y="14864"/>
                    </a:lnTo>
                    <a:lnTo>
                      <a:pt x="515" y="15139"/>
                    </a:lnTo>
                    <a:lnTo>
                      <a:pt x="607" y="15413"/>
                    </a:lnTo>
                    <a:lnTo>
                      <a:pt x="698" y="15688"/>
                    </a:lnTo>
                    <a:lnTo>
                      <a:pt x="801" y="15963"/>
                    </a:lnTo>
                    <a:lnTo>
                      <a:pt x="916" y="16226"/>
                    </a:lnTo>
                    <a:lnTo>
                      <a:pt x="1030" y="16500"/>
                    </a:lnTo>
                    <a:lnTo>
                      <a:pt x="1156" y="16764"/>
                    </a:lnTo>
                    <a:lnTo>
                      <a:pt x="1293" y="17038"/>
                    </a:lnTo>
                    <a:lnTo>
                      <a:pt x="1431" y="17301"/>
                    </a:lnTo>
                    <a:lnTo>
                      <a:pt x="1579" y="17565"/>
                    </a:lnTo>
                    <a:lnTo>
                      <a:pt x="1728" y="17816"/>
                    </a:lnTo>
                    <a:lnTo>
                      <a:pt x="1888" y="18080"/>
                    </a:lnTo>
                    <a:lnTo>
                      <a:pt x="2060" y="18320"/>
                    </a:lnTo>
                    <a:lnTo>
                      <a:pt x="2232" y="18572"/>
                    </a:lnTo>
                    <a:lnTo>
                      <a:pt x="2415" y="18800"/>
                    </a:lnTo>
                    <a:lnTo>
                      <a:pt x="2586" y="19041"/>
                    </a:lnTo>
                    <a:lnTo>
                      <a:pt x="2781" y="19270"/>
                    </a:lnTo>
                    <a:lnTo>
                      <a:pt x="2975" y="19487"/>
                    </a:lnTo>
                    <a:lnTo>
                      <a:pt x="3170" y="19704"/>
                    </a:lnTo>
                    <a:lnTo>
                      <a:pt x="3364" y="19910"/>
                    </a:lnTo>
                    <a:lnTo>
                      <a:pt x="3570" y="20116"/>
                    </a:lnTo>
                    <a:lnTo>
                      <a:pt x="3788" y="20311"/>
                    </a:lnTo>
                    <a:lnTo>
                      <a:pt x="4005" y="20505"/>
                    </a:lnTo>
                    <a:lnTo>
                      <a:pt x="4223" y="20689"/>
                    </a:lnTo>
                    <a:lnTo>
                      <a:pt x="4440" y="20872"/>
                    </a:lnTo>
                    <a:lnTo>
                      <a:pt x="4669" y="21043"/>
                    </a:lnTo>
                    <a:lnTo>
                      <a:pt x="4898" y="21215"/>
                    </a:lnTo>
                    <a:lnTo>
                      <a:pt x="5138" y="21375"/>
                    </a:lnTo>
                    <a:lnTo>
                      <a:pt x="5367" y="21535"/>
                    </a:lnTo>
                    <a:lnTo>
                      <a:pt x="5607" y="21684"/>
                    </a:lnTo>
                    <a:lnTo>
                      <a:pt x="5859" y="21833"/>
                    </a:lnTo>
                    <a:lnTo>
                      <a:pt x="6351" y="22096"/>
                    </a:lnTo>
                    <a:lnTo>
                      <a:pt x="6854" y="22348"/>
                    </a:lnTo>
                    <a:lnTo>
                      <a:pt x="7381" y="22565"/>
                    </a:lnTo>
                    <a:lnTo>
                      <a:pt x="7907" y="22760"/>
                    </a:lnTo>
                    <a:lnTo>
                      <a:pt x="8434" y="22931"/>
                    </a:lnTo>
                    <a:lnTo>
                      <a:pt x="8983" y="23069"/>
                    </a:lnTo>
                    <a:lnTo>
                      <a:pt x="9532" y="23183"/>
                    </a:lnTo>
                    <a:lnTo>
                      <a:pt x="10081" y="23275"/>
                    </a:lnTo>
                    <a:lnTo>
                      <a:pt x="10642" y="23343"/>
                    </a:lnTo>
                    <a:lnTo>
                      <a:pt x="11203" y="23378"/>
                    </a:lnTo>
                    <a:lnTo>
                      <a:pt x="11763" y="23389"/>
                    </a:lnTo>
                    <a:lnTo>
                      <a:pt x="12335" y="23378"/>
                    </a:lnTo>
                    <a:lnTo>
                      <a:pt x="12610" y="23355"/>
                    </a:lnTo>
                    <a:lnTo>
                      <a:pt x="12896" y="23332"/>
                    </a:lnTo>
                    <a:lnTo>
                      <a:pt x="13182" y="23297"/>
                    </a:lnTo>
                    <a:lnTo>
                      <a:pt x="13457" y="23263"/>
                    </a:lnTo>
                    <a:lnTo>
                      <a:pt x="13743" y="23206"/>
                    </a:lnTo>
                    <a:lnTo>
                      <a:pt x="14029" y="23160"/>
                    </a:lnTo>
                    <a:lnTo>
                      <a:pt x="14304" y="23103"/>
                    </a:lnTo>
                    <a:lnTo>
                      <a:pt x="14578" y="23034"/>
                    </a:lnTo>
                    <a:lnTo>
                      <a:pt x="14864" y="22954"/>
                    </a:lnTo>
                    <a:lnTo>
                      <a:pt x="15139" y="22874"/>
                    </a:lnTo>
                    <a:lnTo>
                      <a:pt x="15414" y="22783"/>
                    </a:lnTo>
                    <a:lnTo>
                      <a:pt x="15688" y="22691"/>
                    </a:lnTo>
                    <a:lnTo>
                      <a:pt x="15963" y="22588"/>
                    </a:lnTo>
                    <a:lnTo>
                      <a:pt x="16237" y="22474"/>
                    </a:lnTo>
                    <a:lnTo>
                      <a:pt x="16501" y="22359"/>
                    </a:lnTo>
                    <a:lnTo>
                      <a:pt x="16775" y="22233"/>
                    </a:lnTo>
                    <a:lnTo>
                      <a:pt x="17038" y="22096"/>
                    </a:lnTo>
                    <a:lnTo>
                      <a:pt x="17302" y="21959"/>
                    </a:lnTo>
                    <a:lnTo>
                      <a:pt x="17565" y="21810"/>
                    </a:lnTo>
                    <a:lnTo>
                      <a:pt x="17816" y="21661"/>
                    </a:lnTo>
                    <a:lnTo>
                      <a:pt x="18080" y="21489"/>
                    </a:lnTo>
                    <a:lnTo>
                      <a:pt x="18331" y="21329"/>
                    </a:lnTo>
                    <a:lnTo>
                      <a:pt x="18572" y="21158"/>
                    </a:lnTo>
                    <a:lnTo>
                      <a:pt x="18812" y="20975"/>
                    </a:lnTo>
                    <a:lnTo>
                      <a:pt x="19041" y="20791"/>
                    </a:lnTo>
                    <a:lnTo>
                      <a:pt x="19270" y="20608"/>
                    </a:lnTo>
                    <a:lnTo>
                      <a:pt x="19487" y="20414"/>
                    </a:lnTo>
                    <a:lnTo>
                      <a:pt x="19705" y="20219"/>
                    </a:lnTo>
                    <a:lnTo>
                      <a:pt x="19910" y="20013"/>
                    </a:lnTo>
                    <a:lnTo>
                      <a:pt x="20116" y="19807"/>
                    </a:lnTo>
                    <a:lnTo>
                      <a:pt x="20322" y="19601"/>
                    </a:lnTo>
                    <a:lnTo>
                      <a:pt x="20506" y="19384"/>
                    </a:lnTo>
                    <a:lnTo>
                      <a:pt x="20700" y="19167"/>
                    </a:lnTo>
                    <a:lnTo>
                      <a:pt x="20872" y="18949"/>
                    </a:lnTo>
                    <a:lnTo>
                      <a:pt x="21055" y="18720"/>
                    </a:lnTo>
                    <a:lnTo>
                      <a:pt x="21215" y="18492"/>
                    </a:lnTo>
                    <a:lnTo>
                      <a:pt x="21387" y="18251"/>
                    </a:lnTo>
                    <a:lnTo>
                      <a:pt x="21535" y="18022"/>
                    </a:lnTo>
                    <a:lnTo>
                      <a:pt x="21684" y="17782"/>
                    </a:lnTo>
                    <a:lnTo>
                      <a:pt x="21833" y="17530"/>
                    </a:lnTo>
                    <a:lnTo>
                      <a:pt x="22096" y="17038"/>
                    </a:lnTo>
                    <a:lnTo>
                      <a:pt x="22348" y="16535"/>
                    </a:lnTo>
                    <a:lnTo>
                      <a:pt x="22565" y="16008"/>
                    </a:lnTo>
                    <a:lnTo>
                      <a:pt x="22760" y="15482"/>
                    </a:lnTo>
                    <a:lnTo>
                      <a:pt x="22931" y="14944"/>
                    </a:lnTo>
                    <a:lnTo>
                      <a:pt x="23069" y="14406"/>
                    </a:lnTo>
                    <a:lnTo>
                      <a:pt x="23195" y="13857"/>
                    </a:lnTo>
                    <a:lnTo>
                      <a:pt x="23286" y="13308"/>
                    </a:lnTo>
                    <a:lnTo>
                      <a:pt x="23343" y="12747"/>
                    </a:lnTo>
                    <a:lnTo>
                      <a:pt x="23378" y="12187"/>
                    </a:lnTo>
                    <a:lnTo>
                      <a:pt x="23389" y="11614"/>
                    </a:lnTo>
                    <a:lnTo>
                      <a:pt x="23378" y="11054"/>
                    </a:lnTo>
                    <a:lnTo>
                      <a:pt x="23355" y="10768"/>
                    </a:lnTo>
                    <a:lnTo>
                      <a:pt x="23332" y="10493"/>
                    </a:lnTo>
                    <a:lnTo>
                      <a:pt x="23298" y="10207"/>
                    </a:lnTo>
                    <a:lnTo>
                      <a:pt x="23263" y="9921"/>
                    </a:lnTo>
                    <a:lnTo>
                      <a:pt x="23217" y="9646"/>
                    </a:lnTo>
                    <a:lnTo>
                      <a:pt x="23160" y="9360"/>
                    </a:lnTo>
                    <a:lnTo>
                      <a:pt x="23103" y="9086"/>
                    </a:lnTo>
                    <a:lnTo>
                      <a:pt x="23034" y="8800"/>
                    </a:lnTo>
                    <a:lnTo>
                      <a:pt x="22954" y="8525"/>
                    </a:lnTo>
                    <a:lnTo>
                      <a:pt x="22874" y="8250"/>
                    </a:lnTo>
                    <a:lnTo>
                      <a:pt x="22783" y="7976"/>
                    </a:lnTo>
                    <a:lnTo>
                      <a:pt x="22691" y="7701"/>
                    </a:lnTo>
                    <a:lnTo>
                      <a:pt x="22588" y="7426"/>
                    </a:lnTo>
                    <a:lnTo>
                      <a:pt x="22474" y="7152"/>
                    </a:lnTo>
                    <a:lnTo>
                      <a:pt x="22359" y="6889"/>
                    </a:lnTo>
                    <a:lnTo>
                      <a:pt x="22233" y="6614"/>
                    </a:lnTo>
                    <a:lnTo>
                      <a:pt x="22096" y="6351"/>
                    </a:lnTo>
                    <a:lnTo>
                      <a:pt x="21959" y="6088"/>
                    </a:lnTo>
                    <a:lnTo>
                      <a:pt x="21810" y="5824"/>
                    </a:lnTo>
                    <a:lnTo>
                      <a:pt x="21661" y="5561"/>
                    </a:lnTo>
                    <a:lnTo>
                      <a:pt x="21501" y="5310"/>
                    </a:lnTo>
                    <a:lnTo>
                      <a:pt x="21329" y="5058"/>
                    </a:lnTo>
                    <a:lnTo>
                      <a:pt x="21158" y="4817"/>
                    </a:lnTo>
                    <a:lnTo>
                      <a:pt x="20986" y="4577"/>
                    </a:lnTo>
                    <a:lnTo>
                      <a:pt x="20803" y="4348"/>
                    </a:lnTo>
                    <a:lnTo>
                      <a:pt x="20608" y="4119"/>
                    </a:lnTo>
                    <a:lnTo>
                      <a:pt x="20414" y="3902"/>
                    </a:lnTo>
                    <a:lnTo>
                      <a:pt x="20219" y="3685"/>
                    </a:lnTo>
                    <a:lnTo>
                      <a:pt x="20025" y="3467"/>
                    </a:lnTo>
                    <a:lnTo>
                      <a:pt x="19819" y="3273"/>
                    </a:lnTo>
                    <a:lnTo>
                      <a:pt x="19602" y="3067"/>
                    </a:lnTo>
                    <a:lnTo>
                      <a:pt x="19384" y="2884"/>
                    </a:lnTo>
                    <a:lnTo>
                      <a:pt x="19167" y="2689"/>
                    </a:lnTo>
                    <a:lnTo>
                      <a:pt x="18949" y="2518"/>
                    </a:lnTo>
                    <a:lnTo>
                      <a:pt x="18720" y="2334"/>
                    </a:lnTo>
                    <a:lnTo>
                      <a:pt x="18492" y="2174"/>
                    </a:lnTo>
                    <a:lnTo>
                      <a:pt x="18263" y="2003"/>
                    </a:lnTo>
                    <a:lnTo>
                      <a:pt x="18022" y="1854"/>
                    </a:lnTo>
                    <a:lnTo>
                      <a:pt x="17782" y="1705"/>
                    </a:lnTo>
                    <a:lnTo>
                      <a:pt x="17542" y="1556"/>
                    </a:lnTo>
                    <a:lnTo>
                      <a:pt x="17038" y="1282"/>
                    </a:lnTo>
                    <a:lnTo>
                      <a:pt x="16535" y="1041"/>
                    </a:lnTo>
                    <a:lnTo>
                      <a:pt x="16020" y="824"/>
                    </a:lnTo>
                    <a:lnTo>
                      <a:pt x="15482" y="629"/>
                    </a:lnTo>
                    <a:lnTo>
                      <a:pt x="14956" y="458"/>
                    </a:lnTo>
                    <a:lnTo>
                      <a:pt x="14407" y="321"/>
                    </a:lnTo>
                    <a:lnTo>
                      <a:pt x="13857" y="195"/>
                    </a:lnTo>
                    <a:lnTo>
                      <a:pt x="13308" y="103"/>
                    </a:lnTo>
                    <a:lnTo>
                      <a:pt x="12747" y="46"/>
                    </a:lnTo>
                    <a:lnTo>
                      <a:pt x="12187"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8"/>
              <p:cNvSpPr/>
              <p:nvPr/>
            </p:nvSpPr>
            <p:spPr>
              <a:xfrm>
                <a:off x="7128265" y="2597584"/>
                <a:ext cx="378216" cy="378200"/>
              </a:xfrm>
              <a:custGeom>
                <a:avLst/>
                <a:gdLst/>
                <a:ahLst/>
                <a:cxnLst/>
                <a:rect l="l" t="t" r="r" b="b"/>
                <a:pathLst>
                  <a:path w="23390" h="23389" fill="none" extrusionOk="0">
                    <a:moveTo>
                      <a:pt x="21661" y="5561"/>
                    </a:moveTo>
                    <a:lnTo>
                      <a:pt x="21661" y="5561"/>
                    </a:lnTo>
                    <a:lnTo>
                      <a:pt x="21810" y="5824"/>
                    </a:lnTo>
                    <a:lnTo>
                      <a:pt x="21959" y="6088"/>
                    </a:lnTo>
                    <a:lnTo>
                      <a:pt x="22096" y="6351"/>
                    </a:lnTo>
                    <a:lnTo>
                      <a:pt x="22233" y="6614"/>
                    </a:lnTo>
                    <a:lnTo>
                      <a:pt x="22359" y="6889"/>
                    </a:lnTo>
                    <a:lnTo>
                      <a:pt x="22474" y="7152"/>
                    </a:lnTo>
                    <a:lnTo>
                      <a:pt x="22588" y="7426"/>
                    </a:lnTo>
                    <a:lnTo>
                      <a:pt x="22691" y="7701"/>
                    </a:lnTo>
                    <a:lnTo>
                      <a:pt x="22783" y="7976"/>
                    </a:lnTo>
                    <a:lnTo>
                      <a:pt x="22874" y="8250"/>
                    </a:lnTo>
                    <a:lnTo>
                      <a:pt x="22954" y="8525"/>
                    </a:lnTo>
                    <a:lnTo>
                      <a:pt x="23034" y="8800"/>
                    </a:lnTo>
                    <a:lnTo>
                      <a:pt x="23103" y="9086"/>
                    </a:lnTo>
                    <a:lnTo>
                      <a:pt x="23160" y="9360"/>
                    </a:lnTo>
                    <a:lnTo>
                      <a:pt x="23217" y="9646"/>
                    </a:lnTo>
                    <a:lnTo>
                      <a:pt x="23263" y="9921"/>
                    </a:lnTo>
                    <a:lnTo>
                      <a:pt x="23298" y="10207"/>
                    </a:lnTo>
                    <a:lnTo>
                      <a:pt x="23332" y="10493"/>
                    </a:lnTo>
                    <a:lnTo>
                      <a:pt x="23355" y="10768"/>
                    </a:lnTo>
                    <a:lnTo>
                      <a:pt x="23378" y="11054"/>
                    </a:lnTo>
                    <a:lnTo>
                      <a:pt x="23389" y="11614"/>
                    </a:lnTo>
                    <a:lnTo>
                      <a:pt x="23378" y="12187"/>
                    </a:lnTo>
                    <a:lnTo>
                      <a:pt x="23343" y="12747"/>
                    </a:lnTo>
                    <a:lnTo>
                      <a:pt x="23286" y="13308"/>
                    </a:lnTo>
                    <a:lnTo>
                      <a:pt x="23195" y="13857"/>
                    </a:lnTo>
                    <a:lnTo>
                      <a:pt x="23069" y="14406"/>
                    </a:lnTo>
                    <a:lnTo>
                      <a:pt x="22931" y="14944"/>
                    </a:lnTo>
                    <a:lnTo>
                      <a:pt x="22760" y="15482"/>
                    </a:lnTo>
                    <a:lnTo>
                      <a:pt x="22565" y="16008"/>
                    </a:lnTo>
                    <a:lnTo>
                      <a:pt x="22348" y="16535"/>
                    </a:lnTo>
                    <a:lnTo>
                      <a:pt x="22096" y="17038"/>
                    </a:lnTo>
                    <a:lnTo>
                      <a:pt x="21833" y="17530"/>
                    </a:lnTo>
                    <a:lnTo>
                      <a:pt x="21684" y="17782"/>
                    </a:lnTo>
                    <a:lnTo>
                      <a:pt x="21535" y="18022"/>
                    </a:lnTo>
                    <a:lnTo>
                      <a:pt x="21387" y="18251"/>
                    </a:lnTo>
                    <a:lnTo>
                      <a:pt x="21215" y="18492"/>
                    </a:lnTo>
                    <a:lnTo>
                      <a:pt x="21055" y="18720"/>
                    </a:lnTo>
                    <a:lnTo>
                      <a:pt x="20872" y="18949"/>
                    </a:lnTo>
                    <a:lnTo>
                      <a:pt x="20700" y="19167"/>
                    </a:lnTo>
                    <a:lnTo>
                      <a:pt x="20506" y="19384"/>
                    </a:lnTo>
                    <a:lnTo>
                      <a:pt x="20322" y="19601"/>
                    </a:lnTo>
                    <a:lnTo>
                      <a:pt x="20116" y="19807"/>
                    </a:lnTo>
                    <a:lnTo>
                      <a:pt x="19910" y="20013"/>
                    </a:lnTo>
                    <a:lnTo>
                      <a:pt x="19705" y="20219"/>
                    </a:lnTo>
                    <a:lnTo>
                      <a:pt x="19487" y="20414"/>
                    </a:lnTo>
                    <a:lnTo>
                      <a:pt x="19270" y="20608"/>
                    </a:lnTo>
                    <a:lnTo>
                      <a:pt x="19041" y="20791"/>
                    </a:lnTo>
                    <a:lnTo>
                      <a:pt x="18812" y="20975"/>
                    </a:lnTo>
                    <a:lnTo>
                      <a:pt x="18572" y="21158"/>
                    </a:lnTo>
                    <a:lnTo>
                      <a:pt x="18331" y="21329"/>
                    </a:lnTo>
                    <a:lnTo>
                      <a:pt x="18080" y="21489"/>
                    </a:lnTo>
                    <a:lnTo>
                      <a:pt x="17816" y="21661"/>
                    </a:lnTo>
                    <a:lnTo>
                      <a:pt x="17816" y="21661"/>
                    </a:lnTo>
                    <a:lnTo>
                      <a:pt x="17565" y="21810"/>
                    </a:lnTo>
                    <a:lnTo>
                      <a:pt x="17302" y="21959"/>
                    </a:lnTo>
                    <a:lnTo>
                      <a:pt x="17038" y="22096"/>
                    </a:lnTo>
                    <a:lnTo>
                      <a:pt x="16775" y="22233"/>
                    </a:lnTo>
                    <a:lnTo>
                      <a:pt x="16501" y="22359"/>
                    </a:lnTo>
                    <a:lnTo>
                      <a:pt x="16237" y="22474"/>
                    </a:lnTo>
                    <a:lnTo>
                      <a:pt x="15963" y="22588"/>
                    </a:lnTo>
                    <a:lnTo>
                      <a:pt x="15688" y="22691"/>
                    </a:lnTo>
                    <a:lnTo>
                      <a:pt x="15414" y="22783"/>
                    </a:lnTo>
                    <a:lnTo>
                      <a:pt x="15139" y="22874"/>
                    </a:lnTo>
                    <a:lnTo>
                      <a:pt x="14864" y="22954"/>
                    </a:lnTo>
                    <a:lnTo>
                      <a:pt x="14578" y="23034"/>
                    </a:lnTo>
                    <a:lnTo>
                      <a:pt x="14304" y="23103"/>
                    </a:lnTo>
                    <a:lnTo>
                      <a:pt x="14029" y="23160"/>
                    </a:lnTo>
                    <a:lnTo>
                      <a:pt x="13743" y="23206"/>
                    </a:lnTo>
                    <a:lnTo>
                      <a:pt x="13457" y="23263"/>
                    </a:lnTo>
                    <a:lnTo>
                      <a:pt x="13182" y="23297"/>
                    </a:lnTo>
                    <a:lnTo>
                      <a:pt x="12896" y="23332"/>
                    </a:lnTo>
                    <a:lnTo>
                      <a:pt x="12610" y="23355"/>
                    </a:lnTo>
                    <a:lnTo>
                      <a:pt x="12335" y="23378"/>
                    </a:lnTo>
                    <a:lnTo>
                      <a:pt x="11763" y="23389"/>
                    </a:lnTo>
                    <a:lnTo>
                      <a:pt x="11203" y="23378"/>
                    </a:lnTo>
                    <a:lnTo>
                      <a:pt x="10642" y="23343"/>
                    </a:lnTo>
                    <a:lnTo>
                      <a:pt x="10081" y="23275"/>
                    </a:lnTo>
                    <a:lnTo>
                      <a:pt x="9532" y="23183"/>
                    </a:lnTo>
                    <a:lnTo>
                      <a:pt x="8983" y="23069"/>
                    </a:lnTo>
                    <a:lnTo>
                      <a:pt x="8434" y="22931"/>
                    </a:lnTo>
                    <a:lnTo>
                      <a:pt x="7907" y="22760"/>
                    </a:lnTo>
                    <a:lnTo>
                      <a:pt x="7381" y="22565"/>
                    </a:lnTo>
                    <a:lnTo>
                      <a:pt x="6854" y="22348"/>
                    </a:lnTo>
                    <a:lnTo>
                      <a:pt x="6351" y="22096"/>
                    </a:lnTo>
                    <a:lnTo>
                      <a:pt x="5859" y="21833"/>
                    </a:lnTo>
                    <a:lnTo>
                      <a:pt x="5607" y="21684"/>
                    </a:lnTo>
                    <a:lnTo>
                      <a:pt x="5367" y="21535"/>
                    </a:lnTo>
                    <a:lnTo>
                      <a:pt x="5138" y="21375"/>
                    </a:lnTo>
                    <a:lnTo>
                      <a:pt x="4898" y="21215"/>
                    </a:lnTo>
                    <a:lnTo>
                      <a:pt x="4669" y="21043"/>
                    </a:lnTo>
                    <a:lnTo>
                      <a:pt x="4440" y="20872"/>
                    </a:lnTo>
                    <a:lnTo>
                      <a:pt x="4223" y="20689"/>
                    </a:lnTo>
                    <a:lnTo>
                      <a:pt x="4005" y="20505"/>
                    </a:lnTo>
                    <a:lnTo>
                      <a:pt x="3788" y="20311"/>
                    </a:lnTo>
                    <a:lnTo>
                      <a:pt x="3570" y="20116"/>
                    </a:lnTo>
                    <a:lnTo>
                      <a:pt x="3364" y="19910"/>
                    </a:lnTo>
                    <a:lnTo>
                      <a:pt x="3170" y="19704"/>
                    </a:lnTo>
                    <a:lnTo>
                      <a:pt x="2975" y="19487"/>
                    </a:lnTo>
                    <a:lnTo>
                      <a:pt x="2781" y="19270"/>
                    </a:lnTo>
                    <a:lnTo>
                      <a:pt x="2586" y="19041"/>
                    </a:lnTo>
                    <a:lnTo>
                      <a:pt x="2415" y="18800"/>
                    </a:lnTo>
                    <a:lnTo>
                      <a:pt x="2232" y="18572"/>
                    </a:lnTo>
                    <a:lnTo>
                      <a:pt x="2060" y="18320"/>
                    </a:lnTo>
                    <a:lnTo>
                      <a:pt x="1888" y="18080"/>
                    </a:lnTo>
                    <a:lnTo>
                      <a:pt x="1728" y="17816"/>
                    </a:lnTo>
                    <a:lnTo>
                      <a:pt x="1728" y="17816"/>
                    </a:lnTo>
                    <a:lnTo>
                      <a:pt x="1579" y="17565"/>
                    </a:lnTo>
                    <a:lnTo>
                      <a:pt x="1431" y="17301"/>
                    </a:lnTo>
                    <a:lnTo>
                      <a:pt x="1293" y="17038"/>
                    </a:lnTo>
                    <a:lnTo>
                      <a:pt x="1156" y="16764"/>
                    </a:lnTo>
                    <a:lnTo>
                      <a:pt x="1030" y="16500"/>
                    </a:lnTo>
                    <a:lnTo>
                      <a:pt x="916" y="16226"/>
                    </a:lnTo>
                    <a:lnTo>
                      <a:pt x="801" y="15963"/>
                    </a:lnTo>
                    <a:lnTo>
                      <a:pt x="698" y="15688"/>
                    </a:lnTo>
                    <a:lnTo>
                      <a:pt x="607" y="15413"/>
                    </a:lnTo>
                    <a:lnTo>
                      <a:pt x="515" y="15139"/>
                    </a:lnTo>
                    <a:lnTo>
                      <a:pt x="435" y="14864"/>
                    </a:lnTo>
                    <a:lnTo>
                      <a:pt x="355" y="14578"/>
                    </a:lnTo>
                    <a:lnTo>
                      <a:pt x="286" y="14303"/>
                    </a:lnTo>
                    <a:lnTo>
                      <a:pt x="229" y="14017"/>
                    </a:lnTo>
                    <a:lnTo>
                      <a:pt x="172" y="13743"/>
                    </a:lnTo>
                    <a:lnTo>
                      <a:pt x="126" y="13457"/>
                    </a:lnTo>
                    <a:lnTo>
                      <a:pt x="92" y="13182"/>
                    </a:lnTo>
                    <a:lnTo>
                      <a:pt x="58" y="12896"/>
                    </a:lnTo>
                    <a:lnTo>
                      <a:pt x="35" y="12610"/>
                    </a:lnTo>
                    <a:lnTo>
                      <a:pt x="12" y="12335"/>
                    </a:lnTo>
                    <a:lnTo>
                      <a:pt x="0" y="11763"/>
                    </a:lnTo>
                    <a:lnTo>
                      <a:pt x="12" y="11203"/>
                    </a:lnTo>
                    <a:lnTo>
                      <a:pt x="46" y="10642"/>
                    </a:lnTo>
                    <a:lnTo>
                      <a:pt x="115" y="10081"/>
                    </a:lnTo>
                    <a:lnTo>
                      <a:pt x="206" y="9532"/>
                    </a:lnTo>
                    <a:lnTo>
                      <a:pt x="321" y="8983"/>
                    </a:lnTo>
                    <a:lnTo>
                      <a:pt x="458" y="8433"/>
                    </a:lnTo>
                    <a:lnTo>
                      <a:pt x="630" y="7896"/>
                    </a:lnTo>
                    <a:lnTo>
                      <a:pt x="824" y="7369"/>
                    </a:lnTo>
                    <a:lnTo>
                      <a:pt x="1042" y="6854"/>
                    </a:lnTo>
                    <a:lnTo>
                      <a:pt x="1293" y="6351"/>
                    </a:lnTo>
                    <a:lnTo>
                      <a:pt x="1557" y="5847"/>
                    </a:lnTo>
                    <a:lnTo>
                      <a:pt x="1705" y="5607"/>
                    </a:lnTo>
                    <a:lnTo>
                      <a:pt x="1854" y="5367"/>
                    </a:lnTo>
                    <a:lnTo>
                      <a:pt x="2014" y="5126"/>
                    </a:lnTo>
                    <a:lnTo>
                      <a:pt x="2174" y="4898"/>
                    </a:lnTo>
                    <a:lnTo>
                      <a:pt x="2346" y="4669"/>
                    </a:lnTo>
                    <a:lnTo>
                      <a:pt x="2518" y="4440"/>
                    </a:lnTo>
                    <a:lnTo>
                      <a:pt x="2701" y="4222"/>
                    </a:lnTo>
                    <a:lnTo>
                      <a:pt x="2884" y="3994"/>
                    </a:lnTo>
                    <a:lnTo>
                      <a:pt x="3078" y="3788"/>
                    </a:lnTo>
                    <a:lnTo>
                      <a:pt x="3273" y="3570"/>
                    </a:lnTo>
                    <a:lnTo>
                      <a:pt x="3479" y="3364"/>
                    </a:lnTo>
                    <a:lnTo>
                      <a:pt x="3685" y="3170"/>
                    </a:lnTo>
                    <a:lnTo>
                      <a:pt x="3902" y="2964"/>
                    </a:lnTo>
                    <a:lnTo>
                      <a:pt x="4120" y="2781"/>
                    </a:lnTo>
                    <a:lnTo>
                      <a:pt x="4349" y="2586"/>
                    </a:lnTo>
                    <a:lnTo>
                      <a:pt x="4577" y="2403"/>
                    </a:lnTo>
                    <a:lnTo>
                      <a:pt x="4818" y="2231"/>
                    </a:lnTo>
                    <a:lnTo>
                      <a:pt x="5069" y="2060"/>
                    </a:lnTo>
                    <a:lnTo>
                      <a:pt x="5310" y="1888"/>
                    </a:lnTo>
                    <a:lnTo>
                      <a:pt x="5573" y="1728"/>
                    </a:lnTo>
                    <a:lnTo>
                      <a:pt x="5573" y="1728"/>
                    </a:lnTo>
                    <a:lnTo>
                      <a:pt x="5825" y="1579"/>
                    </a:lnTo>
                    <a:lnTo>
                      <a:pt x="6088" y="1430"/>
                    </a:lnTo>
                    <a:lnTo>
                      <a:pt x="6351" y="1282"/>
                    </a:lnTo>
                    <a:lnTo>
                      <a:pt x="6614" y="1156"/>
                    </a:lnTo>
                    <a:lnTo>
                      <a:pt x="6889" y="1030"/>
                    </a:lnTo>
                    <a:lnTo>
                      <a:pt x="7152" y="916"/>
                    </a:lnTo>
                    <a:lnTo>
                      <a:pt x="7427" y="801"/>
                    </a:lnTo>
                    <a:lnTo>
                      <a:pt x="7701" y="698"/>
                    </a:lnTo>
                    <a:lnTo>
                      <a:pt x="7976" y="595"/>
                    </a:lnTo>
                    <a:lnTo>
                      <a:pt x="8250" y="515"/>
                    </a:lnTo>
                    <a:lnTo>
                      <a:pt x="8525" y="435"/>
                    </a:lnTo>
                    <a:lnTo>
                      <a:pt x="8811" y="355"/>
                    </a:lnTo>
                    <a:lnTo>
                      <a:pt x="9086" y="286"/>
                    </a:lnTo>
                    <a:lnTo>
                      <a:pt x="9372" y="229"/>
                    </a:lnTo>
                    <a:lnTo>
                      <a:pt x="9646" y="172"/>
                    </a:lnTo>
                    <a:lnTo>
                      <a:pt x="9933" y="126"/>
                    </a:lnTo>
                    <a:lnTo>
                      <a:pt x="10207" y="92"/>
                    </a:lnTo>
                    <a:lnTo>
                      <a:pt x="10493" y="57"/>
                    </a:lnTo>
                    <a:lnTo>
                      <a:pt x="10779" y="34"/>
                    </a:lnTo>
                    <a:lnTo>
                      <a:pt x="11054" y="12"/>
                    </a:lnTo>
                    <a:lnTo>
                      <a:pt x="11626" y="0"/>
                    </a:lnTo>
                    <a:lnTo>
                      <a:pt x="12187" y="0"/>
                    </a:lnTo>
                    <a:lnTo>
                      <a:pt x="12747" y="46"/>
                    </a:lnTo>
                    <a:lnTo>
                      <a:pt x="13308" y="103"/>
                    </a:lnTo>
                    <a:lnTo>
                      <a:pt x="13857" y="195"/>
                    </a:lnTo>
                    <a:lnTo>
                      <a:pt x="14407" y="321"/>
                    </a:lnTo>
                    <a:lnTo>
                      <a:pt x="14956" y="458"/>
                    </a:lnTo>
                    <a:lnTo>
                      <a:pt x="15482" y="629"/>
                    </a:lnTo>
                    <a:lnTo>
                      <a:pt x="16020" y="824"/>
                    </a:lnTo>
                    <a:lnTo>
                      <a:pt x="16535" y="1041"/>
                    </a:lnTo>
                    <a:lnTo>
                      <a:pt x="17038" y="1282"/>
                    </a:lnTo>
                    <a:lnTo>
                      <a:pt x="17542" y="1556"/>
                    </a:lnTo>
                    <a:lnTo>
                      <a:pt x="17782" y="1705"/>
                    </a:lnTo>
                    <a:lnTo>
                      <a:pt x="18022" y="1854"/>
                    </a:lnTo>
                    <a:lnTo>
                      <a:pt x="18263" y="2003"/>
                    </a:lnTo>
                    <a:lnTo>
                      <a:pt x="18492" y="2174"/>
                    </a:lnTo>
                    <a:lnTo>
                      <a:pt x="18720" y="2334"/>
                    </a:lnTo>
                    <a:lnTo>
                      <a:pt x="18949" y="2518"/>
                    </a:lnTo>
                    <a:lnTo>
                      <a:pt x="19167" y="2689"/>
                    </a:lnTo>
                    <a:lnTo>
                      <a:pt x="19384" y="2884"/>
                    </a:lnTo>
                    <a:lnTo>
                      <a:pt x="19602" y="3067"/>
                    </a:lnTo>
                    <a:lnTo>
                      <a:pt x="19819" y="3273"/>
                    </a:lnTo>
                    <a:lnTo>
                      <a:pt x="20025" y="3467"/>
                    </a:lnTo>
                    <a:lnTo>
                      <a:pt x="20219" y="3685"/>
                    </a:lnTo>
                    <a:lnTo>
                      <a:pt x="20414" y="3902"/>
                    </a:lnTo>
                    <a:lnTo>
                      <a:pt x="20608" y="4119"/>
                    </a:lnTo>
                    <a:lnTo>
                      <a:pt x="20803" y="4348"/>
                    </a:lnTo>
                    <a:lnTo>
                      <a:pt x="20986" y="4577"/>
                    </a:lnTo>
                    <a:lnTo>
                      <a:pt x="21158" y="4817"/>
                    </a:lnTo>
                    <a:lnTo>
                      <a:pt x="21329" y="5058"/>
                    </a:lnTo>
                    <a:lnTo>
                      <a:pt x="21501" y="5310"/>
                    </a:lnTo>
                    <a:lnTo>
                      <a:pt x="21661" y="556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8"/>
              <p:cNvSpPr/>
              <p:nvPr/>
            </p:nvSpPr>
            <p:spPr>
              <a:xfrm>
                <a:off x="7148429" y="2617554"/>
                <a:ext cx="337872" cy="338066"/>
              </a:xfrm>
              <a:custGeom>
                <a:avLst/>
                <a:gdLst/>
                <a:ahLst/>
                <a:cxnLst/>
                <a:rect l="l" t="t" r="r" b="b"/>
                <a:pathLst>
                  <a:path w="20895" h="20907" extrusionOk="0">
                    <a:moveTo>
                      <a:pt x="10390" y="768"/>
                    </a:moveTo>
                    <a:lnTo>
                      <a:pt x="10848" y="779"/>
                    </a:lnTo>
                    <a:lnTo>
                      <a:pt x="11317" y="813"/>
                    </a:lnTo>
                    <a:lnTo>
                      <a:pt x="11786" y="859"/>
                    </a:lnTo>
                    <a:lnTo>
                      <a:pt x="12244" y="939"/>
                    </a:lnTo>
                    <a:lnTo>
                      <a:pt x="12690" y="1031"/>
                    </a:lnTo>
                    <a:lnTo>
                      <a:pt x="13148" y="1157"/>
                    </a:lnTo>
                    <a:lnTo>
                      <a:pt x="13594" y="1294"/>
                    </a:lnTo>
                    <a:lnTo>
                      <a:pt x="14029" y="1454"/>
                    </a:lnTo>
                    <a:lnTo>
                      <a:pt x="14453" y="1637"/>
                    </a:lnTo>
                    <a:lnTo>
                      <a:pt x="14876" y="1843"/>
                    </a:lnTo>
                    <a:lnTo>
                      <a:pt x="15288" y="2061"/>
                    </a:lnTo>
                    <a:lnTo>
                      <a:pt x="15688" y="2301"/>
                    </a:lnTo>
                    <a:lnTo>
                      <a:pt x="16077" y="2576"/>
                    </a:lnTo>
                    <a:lnTo>
                      <a:pt x="16455" y="2850"/>
                    </a:lnTo>
                    <a:lnTo>
                      <a:pt x="16821" y="3159"/>
                    </a:lnTo>
                    <a:lnTo>
                      <a:pt x="17176" y="3480"/>
                    </a:lnTo>
                    <a:lnTo>
                      <a:pt x="17519" y="3823"/>
                    </a:lnTo>
                    <a:lnTo>
                      <a:pt x="17840" y="4189"/>
                    </a:lnTo>
                    <a:lnTo>
                      <a:pt x="18149" y="4567"/>
                    </a:lnTo>
                    <a:lnTo>
                      <a:pt x="18435" y="4967"/>
                    </a:lnTo>
                    <a:lnTo>
                      <a:pt x="18709" y="5379"/>
                    </a:lnTo>
                    <a:lnTo>
                      <a:pt x="18950" y="5814"/>
                    </a:lnTo>
                    <a:lnTo>
                      <a:pt x="19178" y="6249"/>
                    </a:lnTo>
                    <a:lnTo>
                      <a:pt x="19384" y="6695"/>
                    </a:lnTo>
                    <a:lnTo>
                      <a:pt x="19556" y="7141"/>
                    </a:lnTo>
                    <a:lnTo>
                      <a:pt x="19716" y="7599"/>
                    </a:lnTo>
                    <a:lnTo>
                      <a:pt x="19842" y="8057"/>
                    </a:lnTo>
                    <a:lnTo>
                      <a:pt x="19945" y="8526"/>
                    </a:lnTo>
                    <a:lnTo>
                      <a:pt x="20025" y="8995"/>
                    </a:lnTo>
                    <a:lnTo>
                      <a:pt x="20094" y="9464"/>
                    </a:lnTo>
                    <a:lnTo>
                      <a:pt x="20128" y="9922"/>
                    </a:lnTo>
                    <a:lnTo>
                      <a:pt x="20140" y="10391"/>
                    </a:lnTo>
                    <a:lnTo>
                      <a:pt x="20128" y="10860"/>
                    </a:lnTo>
                    <a:lnTo>
                      <a:pt x="20094" y="11329"/>
                    </a:lnTo>
                    <a:lnTo>
                      <a:pt x="20048" y="11787"/>
                    </a:lnTo>
                    <a:lnTo>
                      <a:pt x="19968" y="12245"/>
                    </a:lnTo>
                    <a:lnTo>
                      <a:pt x="19876" y="12702"/>
                    </a:lnTo>
                    <a:lnTo>
                      <a:pt x="19751" y="13160"/>
                    </a:lnTo>
                    <a:lnTo>
                      <a:pt x="19613" y="13595"/>
                    </a:lnTo>
                    <a:lnTo>
                      <a:pt x="19453" y="14041"/>
                    </a:lnTo>
                    <a:lnTo>
                      <a:pt x="19270" y="14464"/>
                    </a:lnTo>
                    <a:lnTo>
                      <a:pt x="19064" y="14888"/>
                    </a:lnTo>
                    <a:lnTo>
                      <a:pt x="18847" y="15300"/>
                    </a:lnTo>
                    <a:lnTo>
                      <a:pt x="18595" y="15700"/>
                    </a:lnTo>
                    <a:lnTo>
                      <a:pt x="18332" y="16089"/>
                    </a:lnTo>
                    <a:lnTo>
                      <a:pt x="18057" y="16467"/>
                    </a:lnTo>
                    <a:lnTo>
                      <a:pt x="17748" y="16833"/>
                    </a:lnTo>
                    <a:lnTo>
                      <a:pt x="17428" y="17188"/>
                    </a:lnTo>
                    <a:lnTo>
                      <a:pt x="17084" y="17520"/>
                    </a:lnTo>
                    <a:lnTo>
                      <a:pt x="16718" y="17852"/>
                    </a:lnTo>
                    <a:lnTo>
                      <a:pt x="16341" y="18149"/>
                    </a:lnTo>
                    <a:lnTo>
                      <a:pt x="15940" y="18447"/>
                    </a:lnTo>
                    <a:lnTo>
                      <a:pt x="15528" y="18710"/>
                    </a:lnTo>
                    <a:lnTo>
                      <a:pt x="15093" y="18961"/>
                    </a:lnTo>
                    <a:lnTo>
                      <a:pt x="14659" y="19190"/>
                    </a:lnTo>
                    <a:lnTo>
                      <a:pt x="14212" y="19396"/>
                    </a:lnTo>
                    <a:lnTo>
                      <a:pt x="13755" y="19568"/>
                    </a:lnTo>
                    <a:lnTo>
                      <a:pt x="13308" y="19717"/>
                    </a:lnTo>
                    <a:lnTo>
                      <a:pt x="12839" y="19854"/>
                    </a:lnTo>
                    <a:lnTo>
                      <a:pt x="12381" y="19957"/>
                    </a:lnTo>
                    <a:lnTo>
                      <a:pt x="11912" y="20037"/>
                    </a:lnTo>
                    <a:lnTo>
                      <a:pt x="11443" y="20094"/>
                    </a:lnTo>
                    <a:lnTo>
                      <a:pt x="10974" y="20129"/>
                    </a:lnTo>
                    <a:lnTo>
                      <a:pt x="10505" y="20152"/>
                    </a:lnTo>
                    <a:lnTo>
                      <a:pt x="10047" y="20140"/>
                    </a:lnTo>
                    <a:lnTo>
                      <a:pt x="9578" y="20106"/>
                    </a:lnTo>
                    <a:lnTo>
                      <a:pt x="9120" y="20049"/>
                    </a:lnTo>
                    <a:lnTo>
                      <a:pt x="8651" y="19980"/>
                    </a:lnTo>
                    <a:lnTo>
                      <a:pt x="8205" y="19877"/>
                    </a:lnTo>
                    <a:lnTo>
                      <a:pt x="7747" y="19762"/>
                    </a:lnTo>
                    <a:lnTo>
                      <a:pt x="7301" y="19625"/>
                    </a:lnTo>
                    <a:lnTo>
                      <a:pt x="6866" y="19465"/>
                    </a:lnTo>
                    <a:lnTo>
                      <a:pt x="6443" y="19282"/>
                    </a:lnTo>
                    <a:lnTo>
                      <a:pt x="6019" y="19076"/>
                    </a:lnTo>
                    <a:lnTo>
                      <a:pt x="5607" y="18858"/>
                    </a:lnTo>
                    <a:lnTo>
                      <a:pt x="5207" y="18607"/>
                    </a:lnTo>
                    <a:lnTo>
                      <a:pt x="4818" y="18344"/>
                    </a:lnTo>
                    <a:lnTo>
                      <a:pt x="4440" y="18057"/>
                    </a:lnTo>
                    <a:lnTo>
                      <a:pt x="4074" y="17760"/>
                    </a:lnTo>
                    <a:lnTo>
                      <a:pt x="3719" y="17440"/>
                    </a:lnTo>
                    <a:lnTo>
                      <a:pt x="3376" y="17096"/>
                    </a:lnTo>
                    <a:lnTo>
                      <a:pt x="3056" y="16730"/>
                    </a:lnTo>
                    <a:lnTo>
                      <a:pt x="2747" y="16353"/>
                    </a:lnTo>
                    <a:lnTo>
                      <a:pt x="2461" y="15952"/>
                    </a:lnTo>
                    <a:lnTo>
                      <a:pt x="2186" y="15540"/>
                    </a:lnTo>
                    <a:lnTo>
                      <a:pt x="1946" y="15105"/>
                    </a:lnTo>
                    <a:lnTo>
                      <a:pt x="1717" y="14670"/>
                    </a:lnTo>
                    <a:lnTo>
                      <a:pt x="1511" y="14224"/>
                    </a:lnTo>
                    <a:lnTo>
                      <a:pt x="1339" y="13766"/>
                    </a:lnTo>
                    <a:lnTo>
                      <a:pt x="1179" y="13309"/>
                    </a:lnTo>
                    <a:lnTo>
                      <a:pt x="1053" y="12851"/>
                    </a:lnTo>
                    <a:lnTo>
                      <a:pt x="950" y="12393"/>
                    </a:lnTo>
                    <a:lnTo>
                      <a:pt x="870" y="11924"/>
                    </a:lnTo>
                    <a:lnTo>
                      <a:pt x="813" y="11455"/>
                    </a:lnTo>
                    <a:lnTo>
                      <a:pt x="767" y="10986"/>
                    </a:lnTo>
                    <a:lnTo>
                      <a:pt x="756" y="10517"/>
                    </a:lnTo>
                    <a:lnTo>
                      <a:pt x="767" y="10048"/>
                    </a:lnTo>
                    <a:lnTo>
                      <a:pt x="802" y="9590"/>
                    </a:lnTo>
                    <a:lnTo>
                      <a:pt x="847" y="9121"/>
                    </a:lnTo>
                    <a:lnTo>
                      <a:pt x="927" y="8663"/>
                    </a:lnTo>
                    <a:lnTo>
                      <a:pt x="1030" y="8205"/>
                    </a:lnTo>
                    <a:lnTo>
                      <a:pt x="1145" y="7759"/>
                    </a:lnTo>
                    <a:lnTo>
                      <a:pt x="1282" y="7313"/>
                    </a:lnTo>
                    <a:lnTo>
                      <a:pt x="1442" y="6878"/>
                    </a:lnTo>
                    <a:lnTo>
                      <a:pt x="1625" y="6455"/>
                    </a:lnTo>
                    <a:lnTo>
                      <a:pt x="1831" y="6031"/>
                    </a:lnTo>
                    <a:lnTo>
                      <a:pt x="2049" y="5619"/>
                    </a:lnTo>
                    <a:lnTo>
                      <a:pt x="2301" y="5219"/>
                    </a:lnTo>
                    <a:lnTo>
                      <a:pt x="2564" y="4830"/>
                    </a:lnTo>
                    <a:lnTo>
                      <a:pt x="2850" y="4441"/>
                    </a:lnTo>
                    <a:lnTo>
                      <a:pt x="3147" y="4086"/>
                    </a:lnTo>
                    <a:lnTo>
                      <a:pt x="3468" y="3731"/>
                    </a:lnTo>
                    <a:lnTo>
                      <a:pt x="3811" y="3388"/>
                    </a:lnTo>
                    <a:lnTo>
                      <a:pt x="4177" y="3068"/>
                    </a:lnTo>
                    <a:lnTo>
                      <a:pt x="4555" y="2759"/>
                    </a:lnTo>
                    <a:lnTo>
                      <a:pt x="4955" y="2473"/>
                    </a:lnTo>
                    <a:lnTo>
                      <a:pt x="5367" y="2198"/>
                    </a:lnTo>
                    <a:lnTo>
                      <a:pt x="5802" y="1946"/>
                    </a:lnTo>
                    <a:lnTo>
                      <a:pt x="6237" y="1729"/>
                    </a:lnTo>
                    <a:lnTo>
                      <a:pt x="6683" y="1523"/>
                    </a:lnTo>
                    <a:lnTo>
                      <a:pt x="7141" y="1351"/>
                    </a:lnTo>
                    <a:lnTo>
                      <a:pt x="7598" y="1191"/>
                    </a:lnTo>
                    <a:lnTo>
                      <a:pt x="8056" y="1065"/>
                    </a:lnTo>
                    <a:lnTo>
                      <a:pt x="8514" y="962"/>
                    </a:lnTo>
                    <a:lnTo>
                      <a:pt x="8983" y="882"/>
                    </a:lnTo>
                    <a:lnTo>
                      <a:pt x="9452" y="813"/>
                    </a:lnTo>
                    <a:lnTo>
                      <a:pt x="9921" y="779"/>
                    </a:lnTo>
                    <a:lnTo>
                      <a:pt x="10390" y="768"/>
                    </a:lnTo>
                    <a:close/>
                    <a:moveTo>
                      <a:pt x="10379" y="1"/>
                    </a:moveTo>
                    <a:lnTo>
                      <a:pt x="9876" y="24"/>
                    </a:lnTo>
                    <a:lnTo>
                      <a:pt x="9372" y="58"/>
                    </a:lnTo>
                    <a:lnTo>
                      <a:pt x="8869" y="127"/>
                    </a:lnTo>
                    <a:lnTo>
                      <a:pt x="8365" y="207"/>
                    </a:lnTo>
                    <a:lnTo>
                      <a:pt x="7862" y="321"/>
                    </a:lnTo>
                    <a:lnTo>
                      <a:pt x="7370" y="470"/>
                    </a:lnTo>
                    <a:lnTo>
                      <a:pt x="6878" y="630"/>
                    </a:lnTo>
                    <a:lnTo>
                      <a:pt x="6386" y="825"/>
                    </a:lnTo>
                    <a:lnTo>
                      <a:pt x="5905" y="1042"/>
                    </a:lnTo>
                    <a:lnTo>
                      <a:pt x="5436" y="1283"/>
                    </a:lnTo>
                    <a:lnTo>
                      <a:pt x="4978" y="1557"/>
                    </a:lnTo>
                    <a:lnTo>
                      <a:pt x="4520" y="1843"/>
                    </a:lnTo>
                    <a:lnTo>
                      <a:pt x="4097" y="2152"/>
                    </a:lnTo>
                    <a:lnTo>
                      <a:pt x="3685" y="2484"/>
                    </a:lnTo>
                    <a:lnTo>
                      <a:pt x="3296" y="2839"/>
                    </a:lnTo>
                    <a:lnTo>
                      <a:pt x="2918" y="3205"/>
                    </a:lnTo>
                    <a:lnTo>
                      <a:pt x="2575" y="3582"/>
                    </a:lnTo>
                    <a:lnTo>
                      <a:pt x="2243" y="3972"/>
                    </a:lnTo>
                    <a:lnTo>
                      <a:pt x="1946" y="4383"/>
                    </a:lnTo>
                    <a:lnTo>
                      <a:pt x="1660" y="4807"/>
                    </a:lnTo>
                    <a:lnTo>
                      <a:pt x="1397" y="5242"/>
                    </a:lnTo>
                    <a:lnTo>
                      <a:pt x="1156" y="5677"/>
                    </a:lnTo>
                    <a:lnTo>
                      <a:pt x="927" y="6134"/>
                    </a:lnTo>
                    <a:lnTo>
                      <a:pt x="733" y="6592"/>
                    </a:lnTo>
                    <a:lnTo>
                      <a:pt x="561" y="7073"/>
                    </a:lnTo>
                    <a:lnTo>
                      <a:pt x="413" y="7553"/>
                    </a:lnTo>
                    <a:lnTo>
                      <a:pt x="287" y="8034"/>
                    </a:lnTo>
                    <a:lnTo>
                      <a:pt x="184" y="8526"/>
                    </a:lnTo>
                    <a:lnTo>
                      <a:pt x="92" y="9018"/>
                    </a:lnTo>
                    <a:lnTo>
                      <a:pt x="35" y="9521"/>
                    </a:lnTo>
                    <a:lnTo>
                      <a:pt x="1" y="10025"/>
                    </a:lnTo>
                    <a:lnTo>
                      <a:pt x="1" y="10528"/>
                    </a:lnTo>
                    <a:lnTo>
                      <a:pt x="12" y="11032"/>
                    </a:lnTo>
                    <a:lnTo>
                      <a:pt x="46" y="11535"/>
                    </a:lnTo>
                    <a:lnTo>
                      <a:pt x="115" y="12039"/>
                    </a:lnTo>
                    <a:lnTo>
                      <a:pt x="207" y="12542"/>
                    </a:lnTo>
                    <a:lnTo>
                      <a:pt x="321" y="13046"/>
                    </a:lnTo>
                    <a:lnTo>
                      <a:pt x="458" y="13538"/>
                    </a:lnTo>
                    <a:lnTo>
                      <a:pt x="618" y="14030"/>
                    </a:lnTo>
                    <a:lnTo>
                      <a:pt x="813" y="14510"/>
                    </a:lnTo>
                    <a:lnTo>
                      <a:pt x="1030" y="14991"/>
                    </a:lnTo>
                    <a:lnTo>
                      <a:pt x="1271" y="15471"/>
                    </a:lnTo>
                    <a:lnTo>
                      <a:pt x="1545" y="15929"/>
                    </a:lnTo>
                    <a:lnTo>
                      <a:pt x="1831" y="16387"/>
                    </a:lnTo>
                    <a:lnTo>
                      <a:pt x="2152" y="16810"/>
                    </a:lnTo>
                    <a:lnTo>
                      <a:pt x="2472" y="17222"/>
                    </a:lnTo>
                    <a:lnTo>
                      <a:pt x="2827" y="17611"/>
                    </a:lnTo>
                    <a:lnTo>
                      <a:pt x="3193" y="17989"/>
                    </a:lnTo>
                    <a:lnTo>
                      <a:pt x="3571" y="18332"/>
                    </a:lnTo>
                    <a:lnTo>
                      <a:pt x="3960" y="18664"/>
                    </a:lnTo>
                    <a:lnTo>
                      <a:pt x="4372" y="18961"/>
                    </a:lnTo>
                    <a:lnTo>
                      <a:pt x="4795" y="19248"/>
                    </a:lnTo>
                    <a:lnTo>
                      <a:pt x="5230" y="19511"/>
                    </a:lnTo>
                    <a:lnTo>
                      <a:pt x="5676" y="19751"/>
                    </a:lnTo>
                    <a:lnTo>
                      <a:pt x="6122" y="19968"/>
                    </a:lnTo>
                    <a:lnTo>
                      <a:pt x="6592" y="20174"/>
                    </a:lnTo>
                    <a:lnTo>
                      <a:pt x="7061" y="20346"/>
                    </a:lnTo>
                    <a:lnTo>
                      <a:pt x="7541" y="20495"/>
                    </a:lnTo>
                    <a:lnTo>
                      <a:pt x="8022" y="20621"/>
                    </a:lnTo>
                    <a:lnTo>
                      <a:pt x="8514" y="20724"/>
                    </a:lnTo>
                    <a:lnTo>
                      <a:pt x="9006" y="20804"/>
                    </a:lnTo>
                    <a:lnTo>
                      <a:pt x="9509" y="20861"/>
                    </a:lnTo>
                    <a:lnTo>
                      <a:pt x="10013" y="20895"/>
                    </a:lnTo>
                    <a:lnTo>
                      <a:pt x="10516" y="20907"/>
                    </a:lnTo>
                    <a:lnTo>
                      <a:pt x="11020" y="20895"/>
                    </a:lnTo>
                    <a:lnTo>
                      <a:pt x="11523" y="20861"/>
                    </a:lnTo>
                    <a:lnTo>
                      <a:pt x="12027" y="20792"/>
                    </a:lnTo>
                    <a:lnTo>
                      <a:pt x="12530" y="20701"/>
                    </a:lnTo>
                    <a:lnTo>
                      <a:pt x="13034" y="20586"/>
                    </a:lnTo>
                    <a:lnTo>
                      <a:pt x="13526" y="20449"/>
                    </a:lnTo>
                    <a:lnTo>
                      <a:pt x="14018" y="20289"/>
                    </a:lnTo>
                    <a:lnTo>
                      <a:pt x="14510" y="20094"/>
                    </a:lnTo>
                    <a:lnTo>
                      <a:pt x="14990" y="19877"/>
                    </a:lnTo>
                    <a:lnTo>
                      <a:pt x="15460" y="19637"/>
                    </a:lnTo>
                    <a:lnTo>
                      <a:pt x="15929" y="19362"/>
                    </a:lnTo>
                    <a:lnTo>
                      <a:pt x="16375" y="19076"/>
                    </a:lnTo>
                    <a:lnTo>
                      <a:pt x="16810" y="18756"/>
                    </a:lnTo>
                    <a:lnTo>
                      <a:pt x="17210" y="18424"/>
                    </a:lnTo>
                    <a:lnTo>
                      <a:pt x="17611" y="18080"/>
                    </a:lnTo>
                    <a:lnTo>
                      <a:pt x="17977" y="17714"/>
                    </a:lnTo>
                    <a:lnTo>
                      <a:pt x="18320" y="17337"/>
                    </a:lnTo>
                    <a:lnTo>
                      <a:pt x="18652" y="16936"/>
                    </a:lnTo>
                    <a:lnTo>
                      <a:pt x="18961" y="16536"/>
                    </a:lnTo>
                    <a:lnTo>
                      <a:pt x="19236" y="16112"/>
                    </a:lnTo>
                    <a:lnTo>
                      <a:pt x="19499" y="15677"/>
                    </a:lnTo>
                    <a:lnTo>
                      <a:pt x="19751" y="15231"/>
                    </a:lnTo>
                    <a:lnTo>
                      <a:pt x="19968" y="14785"/>
                    </a:lnTo>
                    <a:lnTo>
                      <a:pt x="20162" y="14316"/>
                    </a:lnTo>
                    <a:lnTo>
                      <a:pt x="20334" y="13847"/>
                    </a:lnTo>
                    <a:lnTo>
                      <a:pt x="20483" y="13366"/>
                    </a:lnTo>
                    <a:lnTo>
                      <a:pt x="20609" y="12885"/>
                    </a:lnTo>
                    <a:lnTo>
                      <a:pt x="20723" y="12393"/>
                    </a:lnTo>
                    <a:lnTo>
                      <a:pt x="20803" y="11901"/>
                    </a:lnTo>
                    <a:lnTo>
                      <a:pt x="20860" y="11398"/>
                    </a:lnTo>
                    <a:lnTo>
                      <a:pt x="20895" y="10894"/>
                    </a:lnTo>
                    <a:lnTo>
                      <a:pt x="20895" y="10391"/>
                    </a:lnTo>
                    <a:lnTo>
                      <a:pt x="20883" y="9887"/>
                    </a:lnTo>
                    <a:lnTo>
                      <a:pt x="20849" y="9384"/>
                    </a:lnTo>
                    <a:lnTo>
                      <a:pt x="20780" y="8880"/>
                    </a:lnTo>
                    <a:lnTo>
                      <a:pt x="20689" y="8377"/>
                    </a:lnTo>
                    <a:lnTo>
                      <a:pt x="20574" y="7874"/>
                    </a:lnTo>
                    <a:lnTo>
                      <a:pt x="20437" y="7381"/>
                    </a:lnTo>
                    <a:lnTo>
                      <a:pt x="20277" y="6889"/>
                    </a:lnTo>
                    <a:lnTo>
                      <a:pt x="20082" y="6397"/>
                    </a:lnTo>
                    <a:lnTo>
                      <a:pt x="19865" y="5917"/>
                    </a:lnTo>
                    <a:lnTo>
                      <a:pt x="19625" y="5448"/>
                    </a:lnTo>
                    <a:lnTo>
                      <a:pt x="19350" y="4979"/>
                    </a:lnTo>
                    <a:lnTo>
                      <a:pt x="19064" y="4532"/>
                    </a:lnTo>
                    <a:lnTo>
                      <a:pt x="18744" y="4097"/>
                    </a:lnTo>
                    <a:lnTo>
                      <a:pt x="18423" y="3685"/>
                    </a:lnTo>
                    <a:lnTo>
                      <a:pt x="18068" y="3296"/>
                    </a:lnTo>
                    <a:lnTo>
                      <a:pt x="17702" y="2930"/>
                    </a:lnTo>
                    <a:lnTo>
                      <a:pt x="17325" y="2587"/>
                    </a:lnTo>
                    <a:lnTo>
                      <a:pt x="16936" y="2255"/>
                    </a:lnTo>
                    <a:lnTo>
                      <a:pt x="16524" y="1946"/>
                    </a:lnTo>
                    <a:lnTo>
                      <a:pt x="16100" y="1660"/>
                    </a:lnTo>
                    <a:lnTo>
                      <a:pt x="15666" y="1397"/>
                    </a:lnTo>
                    <a:lnTo>
                      <a:pt x="15231" y="1157"/>
                    </a:lnTo>
                    <a:lnTo>
                      <a:pt x="14773" y="939"/>
                    </a:lnTo>
                    <a:lnTo>
                      <a:pt x="14304" y="745"/>
                    </a:lnTo>
                    <a:lnTo>
                      <a:pt x="13835" y="573"/>
                    </a:lnTo>
                    <a:lnTo>
                      <a:pt x="13354" y="424"/>
                    </a:lnTo>
                    <a:lnTo>
                      <a:pt x="12874" y="298"/>
                    </a:lnTo>
                    <a:lnTo>
                      <a:pt x="12381" y="184"/>
                    </a:lnTo>
                    <a:lnTo>
                      <a:pt x="11889" y="104"/>
                    </a:lnTo>
                    <a:lnTo>
                      <a:pt x="11386" y="47"/>
                    </a:lnTo>
                    <a:lnTo>
                      <a:pt x="10883" y="12"/>
                    </a:lnTo>
                    <a:lnTo>
                      <a:pt x="10379" y="1"/>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8"/>
              <p:cNvSpPr/>
              <p:nvPr/>
            </p:nvSpPr>
            <p:spPr>
              <a:xfrm>
                <a:off x="7210780" y="2660307"/>
                <a:ext cx="214091" cy="258494"/>
              </a:xfrm>
              <a:custGeom>
                <a:avLst/>
                <a:gdLst/>
                <a:ahLst/>
                <a:cxnLst/>
                <a:rect l="l" t="t" r="r" b="b"/>
                <a:pathLst>
                  <a:path w="13240" h="15986" extrusionOk="0">
                    <a:moveTo>
                      <a:pt x="4475" y="2998"/>
                    </a:moveTo>
                    <a:lnTo>
                      <a:pt x="5699" y="5001"/>
                    </a:lnTo>
                    <a:lnTo>
                      <a:pt x="5196" y="5138"/>
                    </a:lnTo>
                    <a:lnTo>
                      <a:pt x="4749" y="5252"/>
                    </a:lnTo>
                    <a:lnTo>
                      <a:pt x="3594" y="3387"/>
                    </a:lnTo>
                    <a:lnTo>
                      <a:pt x="3811" y="3273"/>
                    </a:lnTo>
                    <a:lnTo>
                      <a:pt x="4029" y="3181"/>
                    </a:lnTo>
                    <a:lnTo>
                      <a:pt x="4246" y="3090"/>
                    </a:lnTo>
                    <a:lnTo>
                      <a:pt x="4475" y="2998"/>
                    </a:lnTo>
                    <a:close/>
                    <a:moveTo>
                      <a:pt x="2873" y="3811"/>
                    </a:moveTo>
                    <a:lnTo>
                      <a:pt x="3880" y="5447"/>
                    </a:lnTo>
                    <a:lnTo>
                      <a:pt x="3514" y="5504"/>
                    </a:lnTo>
                    <a:lnTo>
                      <a:pt x="3193" y="5538"/>
                    </a:lnTo>
                    <a:lnTo>
                      <a:pt x="2907" y="5538"/>
                    </a:lnTo>
                    <a:lnTo>
                      <a:pt x="2655" y="5527"/>
                    </a:lnTo>
                    <a:lnTo>
                      <a:pt x="2541" y="5504"/>
                    </a:lnTo>
                    <a:lnTo>
                      <a:pt x="2438" y="5481"/>
                    </a:lnTo>
                    <a:lnTo>
                      <a:pt x="2346" y="5458"/>
                    </a:lnTo>
                    <a:lnTo>
                      <a:pt x="2266" y="5424"/>
                    </a:lnTo>
                    <a:lnTo>
                      <a:pt x="2198" y="5378"/>
                    </a:lnTo>
                    <a:lnTo>
                      <a:pt x="2129" y="5332"/>
                    </a:lnTo>
                    <a:lnTo>
                      <a:pt x="2083" y="5275"/>
                    </a:lnTo>
                    <a:lnTo>
                      <a:pt x="2038" y="5218"/>
                    </a:lnTo>
                    <a:lnTo>
                      <a:pt x="1980" y="5115"/>
                    </a:lnTo>
                    <a:lnTo>
                      <a:pt x="1957" y="5012"/>
                    </a:lnTo>
                    <a:lnTo>
                      <a:pt x="1946" y="4909"/>
                    </a:lnTo>
                    <a:lnTo>
                      <a:pt x="1957" y="4806"/>
                    </a:lnTo>
                    <a:lnTo>
                      <a:pt x="1992" y="4715"/>
                    </a:lnTo>
                    <a:lnTo>
                      <a:pt x="2026" y="4612"/>
                    </a:lnTo>
                    <a:lnTo>
                      <a:pt x="2083" y="4520"/>
                    </a:lnTo>
                    <a:lnTo>
                      <a:pt x="2152" y="4429"/>
                    </a:lnTo>
                    <a:lnTo>
                      <a:pt x="2232" y="4337"/>
                    </a:lnTo>
                    <a:lnTo>
                      <a:pt x="2312" y="4245"/>
                    </a:lnTo>
                    <a:lnTo>
                      <a:pt x="2392" y="4165"/>
                    </a:lnTo>
                    <a:lnTo>
                      <a:pt x="2495" y="4085"/>
                    </a:lnTo>
                    <a:lnTo>
                      <a:pt x="2690" y="3936"/>
                    </a:lnTo>
                    <a:lnTo>
                      <a:pt x="2873" y="3811"/>
                    </a:lnTo>
                    <a:close/>
                    <a:moveTo>
                      <a:pt x="10642" y="9818"/>
                    </a:moveTo>
                    <a:lnTo>
                      <a:pt x="10883" y="9829"/>
                    </a:lnTo>
                    <a:lnTo>
                      <a:pt x="10986" y="9852"/>
                    </a:lnTo>
                    <a:lnTo>
                      <a:pt x="11077" y="9875"/>
                    </a:lnTo>
                    <a:lnTo>
                      <a:pt x="11169" y="9910"/>
                    </a:lnTo>
                    <a:lnTo>
                      <a:pt x="11249" y="9944"/>
                    </a:lnTo>
                    <a:lnTo>
                      <a:pt x="11317" y="9990"/>
                    </a:lnTo>
                    <a:lnTo>
                      <a:pt x="11386" y="10047"/>
                    </a:lnTo>
                    <a:lnTo>
                      <a:pt x="11443" y="10116"/>
                    </a:lnTo>
                    <a:lnTo>
                      <a:pt x="11489" y="10184"/>
                    </a:lnTo>
                    <a:lnTo>
                      <a:pt x="11546" y="10287"/>
                    </a:lnTo>
                    <a:lnTo>
                      <a:pt x="11581" y="10379"/>
                    </a:lnTo>
                    <a:lnTo>
                      <a:pt x="11592" y="10482"/>
                    </a:lnTo>
                    <a:lnTo>
                      <a:pt x="11592" y="10573"/>
                    </a:lnTo>
                    <a:lnTo>
                      <a:pt x="11569" y="10676"/>
                    </a:lnTo>
                    <a:lnTo>
                      <a:pt x="11546" y="10779"/>
                    </a:lnTo>
                    <a:lnTo>
                      <a:pt x="11501" y="10871"/>
                    </a:lnTo>
                    <a:lnTo>
                      <a:pt x="11443" y="10962"/>
                    </a:lnTo>
                    <a:lnTo>
                      <a:pt x="11386" y="11054"/>
                    </a:lnTo>
                    <a:lnTo>
                      <a:pt x="11317" y="11145"/>
                    </a:lnTo>
                    <a:lnTo>
                      <a:pt x="11237" y="11237"/>
                    </a:lnTo>
                    <a:lnTo>
                      <a:pt x="11146" y="11328"/>
                    </a:lnTo>
                    <a:lnTo>
                      <a:pt x="10963" y="11500"/>
                    </a:lnTo>
                    <a:lnTo>
                      <a:pt x="10768" y="11649"/>
                    </a:lnTo>
                    <a:lnTo>
                      <a:pt x="9716" y="9932"/>
                    </a:lnTo>
                    <a:lnTo>
                      <a:pt x="10059" y="9864"/>
                    </a:lnTo>
                    <a:lnTo>
                      <a:pt x="10368" y="9829"/>
                    </a:lnTo>
                    <a:lnTo>
                      <a:pt x="10642" y="9818"/>
                    </a:lnTo>
                    <a:close/>
                    <a:moveTo>
                      <a:pt x="8857" y="10127"/>
                    </a:moveTo>
                    <a:lnTo>
                      <a:pt x="10070" y="12095"/>
                    </a:lnTo>
                    <a:lnTo>
                      <a:pt x="9635" y="12324"/>
                    </a:lnTo>
                    <a:lnTo>
                      <a:pt x="9418" y="12416"/>
                    </a:lnTo>
                    <a:lnTo>
                      <a:pt x="9201" y="12507"/>
                    </a:lnTo>
                    <a:lnTo>
                      <a:pt x="7908" y="10402"/>
                    </a:lnTo>
                    <a:lnTo>
                      <a:pt x="8857" y="10127"/>
                    </a:lnTo>
                    <a:close/>
                    <a:moveTo>
                      <a:pt x="8091" y="0"/>
                    </a:moveTo>
                    <a:lnTo>
                      <a:pt x="7622" y="298"/>
                    </a:lnTo>
                    <a:lnTo>
                      <a:pt x="7198" y="1945"/>
                    </a:lnTo>
                    <a:lnTo>
                      <a:pt x="6946" y="1923"/>
                    </a:lnTo>
                    <a:lnTo>
                      <a:pt x="6695" y="1923"/>
                    </a:lnTo>
                    <a:lnTo>
                      <a:pt x="6420" y="1945"/>
                    </a:lnTo>
                    <a:lnTo>
                      <a:pt x="6134" y="1968"/>
                    </a:lnTo>
                    <a:lnTo>
                      <a:pt x="5848" y="2014"/>
                    </a:lnTo>
                    <a:lnTo>
                      <a:pt x="5550" y="2060"/>
                    </a:lnTo>
                    <a:lnTo>
                      <a:pt x="5253" y="2129"/>
                    </a:lnTo>
                    <a:lnTo>
                      <a:pt x="4955" y="2209"/>
                    </a:lnTo>
                    <a:lnTo>
                      <a:pt x="4063" y="744"/>
                    </a:lnTo>
                    <a:lnTo>
                      <a:pt x="3353" y="1179"/>
                    </a:lnTo>
                    <a:lnTo>
                      <a:pt x="4143" y="2472"/>
                    </a:lnTo>
                    <a:lnTo>
                      <a:pt x="3914" y="2563"/>
                    </a:lnTo>
                    <a:lnTo>
                      <a:pt x="3697" y="2655"/>
                    </a:lnTo>
                    <a:lnTo>
                      <a:pt x="3273" y="2861"/>
                    </a:lnTo>
                    <a:lnTo>
                      <a:pt x="2541" y="1671"/>
                    </a:lnTo>
                    <a:lnTo>
                      <a:pt x="1832" y="2117"/>
                    </a:lnTo>
                    <a:lnTo>
                      <a:pt x="2552" y="3284"/>
                    </a:lnTo>
                    <a:lnTo>
                      <a:pt x="2346" y="3433"/>
                    </a:lnTo>
                    <a:lnTo>
                      <a:pt x="2141" y="3582"/>
                    </a:lnTo>
                    <a:lnTo>
                      <a:pt x="1957" y="3742"/>
                    </a:lnTo>
                    <a:lnTo>
                      <a:pt x="1774" y="3902"/>
                    </a:lnTo>
                    <a:lnTo>
                      <a:pt x="1591" y="4062"/>
                    </a:lnTo>
                    <a:lnTo>
                      <a:pt x="1420" y="4234"/>
                    </a:lnTo>
                    <a:lnTo>
                      <a:pt x="1259" y="4406"/>
                    </a:lnTo>
                    <a:lnTo>
                      <a:pt x="1111" y="4577"/>
                    </a:lnTo>
                    <a:lnTo>
                      <a:pt x="962" y="4760"/>
                    </a:lnTo>
                    <a:lnTo>
                      <a:pt x="825" y="4943"/>
                    </a:lnTo>
                    <a:lnTo>
                      <a:pt x="699" y="5127"/>
                    </a:lnTo>
                    <a:lnTo>
                      <a:pt x="584" y="5321"/>
                    </a:lnTo>
                    <a:lnTo>
                      <a:pt x="481" y="5504"/>
                    </a:lnTo>
                    <a:lnTo>
                      <a:pt x="390" y="5699"/>
                    </a:lnTo>
                    <a:lnTo>
                      <a:pt x="298" y="5893"/>
                    </a:lnTo>
                    <a:lnTo>
                      <a:pt x="230" y="6088"/>
                    </a:lnTo>
                    <a:lnTo>
                      <a:pt x="161" y="6294"/>
                    </a:lnTo>
                    <a:lnTo>
                      <a:pt x="104" y="6488"/>
                    </a:lnTo>
                    <a:lnTo>
                      <a:pt x="69" y="6694"/>
                    </a:lnTo>
                    <a:lnTo>
                      <a:pt x="35" y="6900"/>
                    </a:lnTo>
                    <a:lnTo>
                      <a:pt x="12" y="7106"/>
                    </a:lnTo>
                    <a:lnTo>
                      <a:pt x="1" y="7312"/>
                    </a:lnTo>
                    <a:lnTo>
                      <a:pt x="1" y="7518"/>
                    </a:lnTo>
                    <a:lnTo>
                      <a:pt x="12" y="7724"/>
                    </a:lnTo>
                    <a:lnTo>
                      <a:pt x="35" y="7941"/>
                    </a:lnTo>
                    <a:lnTo>
                      <a:pt x="81" y="8147"/>
                    </a:lnTo>
                    <a:lnTo>
                      <a:pt x="127" y="8353"/>
                    </a:lnTo>
                    <a:lnTo>
                      <a:pt x="195" y="8559"/>
                    </a:lnTo>
                    <a:lnTo>
                      <a:pt x="275" y="8765"/>
                    </a:lnTo>
                    <a:lnTo>
                      <a:pt x="367" y="8971"/>
                    </a:lnTo>
                    <a:lnTo>
                      <a:pt x="470" y="9177"/>
                    </a:lnTo>
                    <a:lnTo>
                      <a:pt x="584" y="9383"/>
                    </a:lnTo>
                    <a:lnTo>
                      <a:pt x="699" y="9555"/>
                    </a:lnTo>
                    <a:lnTo>
                      <a:pt x="802" y="9715"/>
                    </a:lnTo>
                    <a:lnTo>
                      <a:pt x="928" y="9864"/>
                    </a:lnTo>
                    <a:lnTo>
                      <a:pt x="1053" y="10001"/>
                    </a:lnTo>
                    <a:lnTo>
                      <a:pt x="1179" y="10138"/>
                    </a:lnTo>
                    <a:lnTo>
                      <a:pt x="1317" y="10253"/>
                    </a:lnTo>
                    <a:lnTo>
                      <a:pt x="1454" y="10379"/>
                    </a:lnTo>
                    <a:lnTo>
                      <a:pt x="1591" y="10482"/>
                    </a:lnTo>
                    <a:lnTo>
                      <a:pt x="1751" y="10585"/>
                    </a:lnTo>
                    <a:lnTo>
                      <a:pt x="1900" y="10676"/>
                    </a:lnTo>
                    <a:lnTo>
                      <a:pt x="2072" y="10756"/>
                    </a:lnTo>
                    <a:lnTo>
                      <a:pt x="2232" y="10825"/>
                    </a:lnTo>
                    <a:lnTo>
                      <a:pt x="2404" y="10894"/>
                    </a:lnTo>
                    <a:lnTo>
                      <a:pt x="2587" y="10962"/>
                    </a:lnTo>
                    <a:lnTo>
                      <a:pt x="2770" y="11008"/>
                    </a:lnTo>
                    <a:lnTo>
                      <a:pt x="2964" y="11054"/>
                    </a:lnTo>
                    <a:lnTo>
                      <a:pt x="3159" y="11088"/>
                    </a:lnTo>
                    <a:lnTo>
                      <a:pt x="3365" y="11111"/>
                    </a:lnTo>
                    <a:lnTo>
                      <a:pt x="3582" y="11134"/>
                    </a:lnTo>
                    <a:lnTo>
                      <a:pt x="3788" y="11145"/>
                    </a:lnTo>
                    <a:lnTo>
                      <a:pt x="4017" y="11157"/>
                    </a:lnTo>
                    <a:lnTo>
                      <a:pt x="4246" y="11157"/>
                    </a:lnTo>
                    <a:lnTo>
                      <a:pt x="4486" y="11145"/>
                    </a:lnTo>
                    <a:lnTo>
                      <a:pt x="4727" y="11122"/>
                    </a:lnTo>
                    <a:lnTo>
                      <a:pt x="5219" y="11065"/>
                    </a:lnTo>
                    <a:lnTo>
                      <a:pt x="5756" y="10974"/>
                    </a:lnTo>
                    <a:lnTo>
                      <a:pt x="6306" y="10859"/>
                    </a:lnTo>
                    <a:lnTo>
                      <a:pt x="6889" y="10711"/>
                    </a:lnTo>
                    <a:lnTo>
                      <a:pt x="7084" y="10653"/>
                    </a:lnTo>
                    <a:lnTo>
                      <a:pt x="8388" y="12782"/>
                    </a:lnTo>
                    <a:lnTo>
                      <a:pt x="8171" y="12827"/>
                    </a:lnTo>
                    <a:lnTo>
                      <a:pt x="7953" y="12873"/>
                    </a:lnTo>
                    <a:lnTo>
                      <a:pt x="7736" y="12919"/>
                    </a:lnTo>
                    <a:lnTo>
                      <a:pt x="7519" y="12953"/>
                    </a:lnTo>
                    <a:lnTo>
                      <a:pt x="7313" y="12976"/>
                    </a:lnTo>
                    <a:lnTo>
                      <a:pt x="7095" y="12988"/>
                    </a:lnTo>
                    <a:lnTo>
                      <a:pt x="6889" y="12999"/>
                    </a:lnTo>
                    <a:lnTo>
                      <a:pt x="6683" y="12999"/>
                    </a:lnTo>
                    <a:lnTo>
                      <a:pt x="6283" y="12976"/>
                    </a:lnTo>
                    <a:lnTo>
                      <a:pt x="5894" y="12942"/>
                    </a:lnTo>
                    <a:lnTo>
                      <a:pt x="5516" y="12885"/>
                    </a:lnTo>
                    <a:lnTo>
                      <a:pt x="5150" y="12805"/>
                    </a:lnTo>
                    <a:lnTo>
                      <a:pt x="4795" y="12713"/>
                    </a:lnTo>
                    <a:lnTo>
                      <a:pt x="4452" y="12610"/>
                    </a:lnTo>
                    <a:lnTo>
                      <a:pt x="4132" y="12496"/>
                    </a:lnTo>
                    <a:lnTo>
                      <a:pt x="3823" y="12370"/>
                    </a:lnTo>
                    <a:lnTo>
                      <a:pt x="3525" y="12232"/>
                    </a:lnTo>
                    <a:lnTo>
                      <a:pt x="3250" y="12095"/>
                    </a:lnTo>
                    <a:lnTo>
                      <a:pt x="2999" y="11958"/>
                    </a:lnTo>
                    <a:lnTo>
                      <a:pt x="2758" y="11820"/>
                    </a:lnTo>
                    <a:lnTo>
                      <a:pt x="2289" y="12107"/>
                    </a:lnTo>
                    <a:lnTo>
                      <a:pt x="4681" y="15986"/>
                    </a:lnTo>
                    <a:lnTo>
                      <a:pt x="5196" y="15677"/>
                    </a:lnTo>
                    <a:lnTo>
                      <a:pt x="5562" y="13628"/>
                    </a:lnTo>
                    <a:lnTo>
                      <a:pt x="6008" y="13663"/>
                    </a:lnTo>
                    <a:lnTo>
                      <a:pt x="6443" y="13674"/>
                    </a:lnTo>
                    <a:lnTo>
                      <a:pt x="6855" y="13663"/>
                    </a:lnTo>
                    <a:lnTo>
                      <a:pt x="7255" y="13651"/>
                    </a:lnTo>
                    <a:lnTo>
                      <a:pt x="7633" y="13617"/>
                    </a:lnTo>
                    <a:lnTo>
                      <a:pt x="8022" y="13560"/>
                    </a:lnTo>
                    <a:lnTo>
                      <a:pt x="8388" y="13480"/>
                    </a:lnTo>
                    <a:lnTo>
                      <a:pt x="8754" y="13377"/>
                    </a:lnTo>
                    <a:lnTo>
                      <a:pt x="9532" y="14635"/>
                    </a:lnTo>
                    <a:lnTo>
                      <a:pt x="10242" y="14201"/>
                    </a:lnTo>
                    <a:lnTo>
                      <a:pt x="9555" y="13091"/>
                    </a:lnTo>
                    <a:lnTo>
                      <a:pt x="9773" y="12988"/>
                    </a:lnTo>
                    <a:lnTo>
                      <a:pt x="9979" y="12885"/>
                    </a:lnTo>
                    <a:lnTo>
                      <a:pt x="10185" y="12770"/>
                    </a:lnTo>
                    <a:lnTo>
                      <a:pt x="10402" y="12656"/>
                    </a:lnTo>
                    <a:lnTo>
                      <a:pt x="11054" y="13697"/>
                    </a:lnTo>
                    <a:lnTo>
                      <a:pt x="11764" y="13262"/>
                    </a:lnTo>
                    <a:lnTo>
                      <a:pt x="11100" y="12187"/>
                    </a:lnTo>
                    <a:lnTo>
                      <a:pt x="11306" y="12026"/>
                    </a:lnTo>
                    <a:lnTo>
                      <a:pt x="11512" y="11855"/>
                    </a:lnTo>
                    <a:lnTo>
                      <a:pt x="11695" y="11683"/>
                    </a:lnTo>
                    <a:lnTo>
                      <a:pt x="11878" y="11512"/>
                    </a:lnTo>
                    <a:lnTo>
                      <a:pt x="12038" y="11340"/>
                    </a:lnTo>
                    <a:lnTo>
                      <a:pt x="12199" y="11157"/>
                    </a:lnTo>
                    <a:lnTo>
                      <a:pt x="12336" y="10974"/>
                    </a:lnTo>
                    <a:lnTo>
                      <a:pt x="12473" y="10791"/>
                    </a:lnTo>
                    <a:lnTo>
                      <a:pt x="12588" y="10596"/>
                    </a:lnTo>
                    <a:lnTo>
                      <a:pt x="12702" y="10413"/>
                    </a:lnTo>
                    <a:lnTo>
                      <a:pt x="12805" y="10219"/>
                    </a:lnTo>
                    <a:lnTo>
                      <a:pt x="12885" y="10024"/>
                    </a:lnTo>
                    <a:lnTo>
                      <a:pt x="12965" y="9841"/>
                    </a:lnTo>
                    <a:lnTo>
                      <a:pt x="13034" y="9646"/>
                    </a:lnTo>
                    <a:lnTo>
                      <a:pt x="13091" y="9452"/>
                    </a:lnTo>
                    <a:lnTo>
                      <a:pt x="13148" y="9257"/>
                    </a:lnTo>
                    <a:lnTo>
                      <a:pt x="13183" y="9063"/>
                    </a:lnTo>
                    <a:lnTo>
                      <a:pt x="13206" y="8868"/>
                    </a:lnTo>
                    <a:lnTo>
                      <a:pt x="13228" y="8674"/>
                    </a:lnTo>
                    <a:lnTo>
                      <a:pt x="13240" y="8479"/>
                    </a:lnTo>
                    <a:lnTo>
                      <a:pt x="13228" y="8285"/>
                    </a:lnTo>
                    <a:lnTo>
                      <a:pt x="13217" y="8090"/>
                    </a:lnTo>
                    <a:lnTo>
                      <a:pt x="13206" y="7896"/>
                    </a:lnTo>
                    <a:lnTo>
                      <a:pt x="13171" y="7701"/>
                    </a:lnTo>
                    <a:lnTo>
                      <a:pt x="13125" y="7507"/>
                    </a:lnTo>
                    <a:lnTo>
                      <a:pt x="13080" y="7312"/>
                    </a:lnTo>
                    <a:lnTo>
                      <a:pt x="13022" y="7129"/>
                    </a:lnTo>
                    <a:lnTo>
                      <a:pt x="12954" y="6946"/>
                    </a:lnTo>
                    <a:lnTo>
                      <a:pt x="12874" y="6763"/>
                    </a:lnTo>
                    <a:lnTo>
                      <a:pt x="12782" y="6580"/>
                    </a:lnTo>
                    <a:lnTo>
                      <a:pt x="12691" y="6408"/>
                    </a:lnTo>
                    <a:lnTo>
                      <a:pt x="12588" y="6225"/>
                    </a:lnTo>
                    <a:lnTo>
                      <a:pt x="12450" y="6019"/>
                    </a:lnTo>
                    <a:lnTo>
                      <a:pt x="12313" y="5813"/>
                    </a:lnTo>
                    <a:lnTo>
                      <a:pt x="12164" y="5630"/>
                    </a:lnTo>
                    <a:lnTo>
                      <a:pt x="12015" y="5458"/>
                    </a:lnTo>
                    <a:lnTo>
                      <a:pt x="11867" y="5298"/>
                    </a:lnTo>
                    <a:lnTo>
                      <a:pt x="11707" y="5149"/>
                    </a:lnTo>
                    <a:lnTo>
                      <a:pt x="11546" y="5024"/>
                    </a:lnTo>
                    <a:lnTo>
                      <a:pt x="11386" y="4909"/>
                    </a:lnTo>
                    <a:lnTo>
                      <a:pt x="11215" y="4806"/>
                    </a:lnTo>
                    <a:lnTo>
                      <a:pt x="11043" y="4703"/>
                    </a:lnTo>
                    <a:lnTo>
                      <a:pt x="10871" y="4623"/>
                    </a:lnTo>
                    <a:lnTo>
                      <a:pt x="10688" y="4543"/>
                    </a:lnTo>
                    <a:lnTo>
                      <a:pt x="10517" y="4486"/>
                    </a:lnTo>
                    <a:lnTo>
                      <a:pt x="10333" y="4429"/>
                    </a:lnTo>
                    <a:lnTo>
                      <a:pt x="10139" y="4383"/>
                    </a:lnTo>
                    <a:lnTo>
                      <a:pt x="9956" y="4348"/>
                    </a:lnTo>
                    <a:lnTo>
                      <a:pt x="9761" y="4314"/>
                    </a:lnTo>
                    <a:lnTo>
                      <a:pt x="9555" y="4303"/>
                    </a:lnTo>
                    <a:lnTo>
                      <a:pt x="9361" y="4291"/>
                    </a:lnTo>
                    <a:lnTo>
                      <a:pt x="8949" y="4291"/>
                    </a:lnTo>
                    <a:lnTo>
                      <a:pt x="8743" y="4303"/>
                    </a:lnTo>
                    <a:lnTo>
                      <a:pt x="8537" y="4326"/>
                    </a:lnTo>
                    <a:lnTo>
                      <a:pt x="8320" y="4360"/>
                    </a:lnTo>
                    <a:lnTo>
                      <a:pt x="7885" y="4429"/>
                    </a:lnTo>
                    <a:lnTo>
                      <a:pt x="7438" y="4520"/>
                    </a:lnTo>
                    <a:lnTo>
                      <a:pt x="6992" y="4634"/>
                    </a:lnTo>
                    <a:lnTo>
                      <a:pt x="6523" y="4749"/>
                    </a:lnTo>
                    <a:lnTo>
                      <a:pt x="5299" y="2746"/>
                    </a:lnTo>
                    <a:lnTo>
                      <a:pt x="5585" y="2689"/>
                    </a:lnTo>
                    <a:lnTo>
                      <a:pt x="5871" y="2643"/>
                    </a:lnTo>
                    <a:lnTo>
                      <a:pt x="6157" y="2609"/>
                    </a:lnTo>
                    <a:lnTo>
                      <a:pt x="6443" y="2586"/>
                    </a:lnTo>
                    <a:lnTo>
                      <a:pt x="7004" y="2586"/>
                    </a:lnTo>
                    <a:lnTo>
                      <a:pt x="7278" y="2609"/>
                    </a:lnTo>
                    <a:lnTo>
                      <a:pt x="7553" y="2632"/>
                    </a:lnTo>
                    <a:lnTo>
                      <a:pt x="7816" y="2678"/>
                    </a:lnTo>
                    <a:lnTo>
                      <a:pt x="8079" y="2724"/>
                    </a:lnTo>
                    <a:lnTo>
                      <a:pt x="8331" y="2792"/>
                    </a:lnTo>
                    <a:lnTo>
                      <a:pt x="8583" y="2872"/>
                    </a:lnTo>
                    <a:lnTo>
                      <a:pt x="8823" y="2952"/>
                    </a:lnTo>
                    <a:lnTo>
                      <a:pt x="9063" y="3044"/>
                    </a:lnTo>
                    <a:lnTo>
                      <a:pt x="9292" y="3158"/>
                    </a:lnTo>
                    <a:lnTo>
                      <a:pt x="9510" y="3273"/>
                    </a:lnTo>
                    <a:lnTo>
                      <a:pt x="9944" y="3010"/>
                    </a:lnTo>
                    <a:lnTo>
                      <a:pt x="8091"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8"/>
              <p:cNvSpPr/>
              <p:nvPr/>
            </p:nvSpPr>
            <p:spPr>
              <a:xfrm>
                <a:off x="6882173" y="1699631"/>
                <a:ext cx="172647" cy="2064941"/>
              </a:xfrm>
              <a:custGeom>
                <a:avLst/>
                <a:gdLst/>
                <a:ahLst/>
                <a:cxnLst/>
                <a:rect l="l" t="t" r="r" b="b"/>
                <a:pathLst>
                  <a:path w="10677" h="127702" extrusionOk="0">
                    <a:moveTo>
                      <a:pt x="1820" y="1"/>
                    </a:moveTo>
                    <a:lnTo>
                      <a:pt x="1683" y="12"/>
                    </a:lnTo>
                    <a:lnTo>
                      <a:pt x="1545" y="35"/>
                    </a:lnTo>
                    <a:lnTo>
                      <a:pt x="1408" y="69"/>
                    </a:lnTo>
                    <a:lnTo>
                      <a:pt x="1282" y="115"/>
                    </a:lnTo>
                    <a:lnTo>
                      <a:pt x="1168" y="172"/>
                    </a:lnTo>
                    <a:lnTo>
                      <a:pt x="1053" y="241"/>
                    </a:lnTo>
                    <a:lnTo>
                      <a:pt x="950" y="321"/>
                    </a:lnTo>
                    <a:lnTo>
                      <a:pt x="859" y="413"/>
                    </a:lnTo>
                    <a:lnTo>
                      <a:pt x="767" y="516"/>
                    </a:lnTo>
                    <a:lnTo>
                      <a:pt x="699" y="619"/>
                    </a:lnTo>
                    <a:lnTo>
                      <a:pt x="630" y="733"/>
                    </a:lnTo>
                    <a:lnTo>
                      <a:pt x="573" y="859"/>
                    </a:lnTo>
                    <a:lnTo>
                      <a:pt x="527" y="985"/>
                    </a:lnTo>
                    <a:lnTo>
                      <a:pt x="481" y="1111"/>
                    </a:lnTo>
                    <a:lnTo>
                      <a:pt x="458" y="1248"/>
                    </a:lnTo>
                    <a:lnTo>
                      <a:pt x="447" y="1385"/>
                    </a:lnTo>
                    <a:lnTo>
                      <a:pt x="310" y="4509"/>
                    </a:lnTo>
                    <a:lnTo>
                      <a:pt x="184" y="7622"/>
                    </a:lnTo>
                    <a:lnTo>
                      <a:pt x="104" y="10745"/>
                    </a:lnTo>
                    <a:lnTo>
                      <a:pt x="35" y="13869"/>
                    </a:lnTo>
                    <a:lnTo>
                      <a:pt x="1" y="16993"/>
                    </a:lnTo>
                    <a:lnTo>
                      <a:pt x="1" y="20117"/>
                    </a:lnTo>
                    <a:lnTo>
                      <a:pt x="1" y="21685"/>
                    </a:lnTo>
                    <a:lnTo>
                      <a:pt x="24" y="23241"/>
                    </a:lnTo>
                    <a:lnTo>
                      <a:pt x="46" y="24808"/>
                    </a:lnTo>
                    <a:lnTo>
                      <a:pt x="69" y="26365"/>
                    </a:lnTo>
                    <a:lnTo>
                      <a:pt x="149" y="29477"/>
                    </a:lnTo>
                    <a:lnTo>
                      <a:pt x="252" y="32590"/>
                    </a:lnTo>
                    <a:lnTo>
                      <a:pt x="378" y="35690"/>
                    </a:lnTo>
                    <a:lnTo>
                      <a:pt x="538" y="38791"/>
                    </a:lnTo>
                    <a:lnTo>
                      <a:pt x="722" y="41904"/>
                    </a:lnTo>
                    <a:lnTo>
                      <a:pt x="927" y="45005"/>
                    </a:lnTo>
                    <a:lnTo>
                      <a:pt x="1168" y="48106"/>
                    </a:lnTo>
                    <a:lnTo>
                      <a:pt x="1431" y="51195"/>
                    </a:lnTo>
                    <a:lnTo>
                      <a:pt x="1580" y="52752"/>
                    </a:lnTo>
                    <a:lnTo>
                      <a:pt x="1728" y="54296"/>
                    </a:lnTo>
                    <a:lnTo>
                      <a:pt x="1889" y="55853"/>
                    </a:lnTo>
                    <a:lnTo>
                      <a:pt x="2049" y="57397"/>
                    </a:lnTo>
                    <a:lnTo>
                      <a:pt x="2404" y="60498"/>
                    </a:lnTo>
                    <a:lnTo>
                      <a:pt x="2781" y="63588"/>
                    </a:lnTo>
                    <a:lnTo>
                      <a:pt x="3182" y="66677"/>
                    </a:lnTo>
                    <a:lnTo>
                      <a:pt x="3605" y="69767"/>
                    </a:lnTo>
                    <a:lnTo>
                      <a:pt x="4051" y="72856"/>
                    </a:lnTo>
                    <a:lnTo>
                      <a:pt x="4520" y="75934"/>
                    </a:lnTo>
                    <a:lnTo>
                      <a:pt x="5436" y="81839"/>
                    </a:lnTo>
                    <a:lnTo>
                      <a:pt x="5882" y="84803"/>
                    </a:lnTo>
                    <a:lnTo>
                      <a:pt x="6317" y="87755"/>
                    </a:lnTo>
                    <a:lnTo>
                      <a:pt x="6511" y="89242"/>
                    </a:lnTo>
                    <a:lnTo>
                      <a:pt x="6706" y="90718"/>
                    </a:lnTo>
                    <a:lnTo>
                      <a:pt x="6889" y="92206"/>
                    </a:lnTo>
                    <a:lnTo>
                      <a:pt x="7061" y="93693"/>
                    </a:lnTo>
                    <a:lnTo>
                      <a:pt x="7232" y="95170"/>
                    </a:lnTo>
                    <a:lnTo>
                      <a:pt x="7370" y="96657"/>
                    </a:lnTo>
                    <a:lnTo>
                      <a:pt x="7507" y="98156"/>
                    </a:lnTo>
                    <a:lnTo>
                      <a:pt x="7621" y="99644"/>
                    </a:lnTo>
                    <a:lnTo>
                      <a:pt x="7724" y="101120"/>
                    </a:lnTo>
                    <a:lnTo>
                      <a:pt x="7805" y="102584"/>
                    </a:lnTo>
                    <a:lnTo>
                      <a:pt x="7862" y="104072"/>
                    </a:lnTo>
                    <a:lnTo>
                      <a:pt x="7907" y="105548"/>
                    </a:lnTo>
                    <a:lnTo>
                      <a:pt x="7919" y="107024"/>
                    </a:lnTo>
                    <a:lnTo>
                      <a:pt x="7919" y="108500"/>
                    </a:lnTo>
                    <a:lnTo>
                      <a:pt x="7885" y="109976"/>
                    </a:lnTo>
                    <a:lnTo>
                      <a:pt x="7827" y="111453"/>
                    </a:lnTo>
                    <a:lnTo>
                      <a:pt x="7793" y="112196"/>
                    </a:lnTo>
                    <a:lnTo>
                      <a:pt x="7747" y="112929"/>
                    </a:lnTo>
                    <a:lnTo>
                      <a:pt x="7702" y="113661"/>
                    </a:lnTo>
                    <a:lnTo>
                      <a:pt x="7633" y="114405"/>
                    </a:lnTo>
                    <a:lnTo>
                      <a:pt x="7576" y="115137"/>
                    </a:lnTo>
                    <a:lnTo>
                      <a:pt x="7496" y="115869"/>
                    </a:lnTo>
                    <a:lnTo>
                      <a:pt x="7415" y="116602"/>
                    </a:lnTo>
                    <a:lnTo>
                      <a:pt x="7324" y="117334"/>
                    </a:lnTo>
                    <a:lnTo>
                      <a:pt x="7221" y="118066"/>
                    </a:lnTo>
                    <a:lnTo>
                      <a:pt x="7118" y="118799"/>
                    </a:lnTo>
                    <a:lnTo>
                      <a:pt x="7004" y="119531"/>
                    </a:lnTo>
                    <a:lnTo>
                      <a:pt x="6878" y="120252"/>
                    </a:lnTo>
                    <a:lnTo>
                      <a:pt x="6740" y="120984"/>
                    </a:lnTo>
                    <a:lnTo>
                      <a:pt x="6603" y="121705"/>
                    </a:lnTo>
                    <a:lnTo>
                      <a:pt x="6443" y="122426"/>
                    </a:lnTo>
                    <a:lnTo>
                      <a:pt x="6283" y="123158"/>
                    </a:lnTo>
                    <a:lnTo>
                      <a:pt x="6122" y="123868"/>
                    </a:lnTo>
                    <a:lnTo>
                      <a:pt x="5939" y="124577"/>
                    </a:lnTo>
                    <a:lnTo>
                      <a:pt x="5756" y="125298"/>
                    </a:lnTo>
                    <a:lnTo>
                      <a:pt x="5562" y="126008"/>
                    </a:lnTo>
                    <a:lnTo>
                      <a:pt x="5516" y="126156"/>
                    </a:lnTo>
                    <a:lnTo>
                      <a:pt x="5505" y="126317"/>
                    </a:lnTo>
                    <a:lnTo>
                      <a:pt x="5505" y="126454"/>
                    </a:lnTo>
                    <a:lnTo>
                      <a:pt x="5516" y="126591"/>
                    </a:lnTo>
                    <a:lnTo>
                      <a:pt x="5539" y="126729"/>
                    </a:lnTo>
                    <a:lnTo>
                      <a:pt x="5585" y="126854"/>
                    </a:lnTo>
                    <a:lnTo>
                      <a:pt x="5630" y="126969"/>
                    </a:lnTo>
                    <a:lnTo>
                      <a:pt x="5699" y="127083"/>
                    </a:lnTo>
                    <a:lnTo>
                      <a:pt x="5779" y="127175"/>
                    </a:lnTo>
                    <a:lnTo>
                      <a:pt x="5859" y="127278"/>
                    </a:lnTo>
                    <a:lnTo>
                      <a:pt x="5951" y="127358"/>
                    </a:lnTo>
                    <a:lnTo>
                      <a:pt x="6054" y="127438"/>
                    </a:lnTo>
                    <a:lnTo>
                      <a:pt x="6168" y="127507"/>
                    </a:lnTo>
                    <a:lnTo>
                      <a:pt x="6283" y="127564"/>
                    </a:lnTo>
                    <a:lnTo>
                      <a:pt x="6397" y="127610"/>
                    </a:lnTo>
                    <a:lnTo>
                      <a:pt x="6523" y="127655"/>
                    </a:lnTo>
                    <a:lnTo>
                      <a:pt x="6649" y="127678"/>
                    </a:lnTo>
                    <a:lnTo>
                      <a:pt x="6775" y="127701"/>
                    </a:lnTo>
                    <a:lnTo>
                      <a:pt x="7038" y="127701"/>
                    </a:lnTo>
                    <a:lnTo>
                      <a:pt x="7164" y="127690"/>
                    </a:lnTo>
                    <a:lnTo>
                      <a:pt x="7290" y="127667"/>
                    </a:lnTo>
                    <a:lnTo>
                      <a:pt x="7404" y="127633"/>
                    </a:lnTo>
                    <a:lnTo>
                      <a:pt x="7530" y="127587"/>
                    </a:lnTo>
                    <a:lnTo>
                      <a:pt x="7644" y="127518"/>
                    </a:lnTo>
                    <a:lnTo>
                      <a:pt x="7747" y="127449"/>
                    </a:lnTo>
                    <a:lnTo>
                      <a:pt x="7850" y="127358"/>
                    </a:lnTo>
                    <a:lnTo>
                      <a:pt x="7942" y="127266"/>
                    </a:lnTo>
                    <a:lnTo>
                      <a:pt x="8022" y="127152"/>
                    </a:lnTo>
                    <a:lnTo>
                      <a:pt x="8102" y="127026"/>
                    </a:lnTo>
                    <a:lnTo>
                      <a:pt x="8159" y="126889"/>
                    </a:lnTo>
                    <a:lnTo>
                      <a:pt x="8216" y="126740"/>
                    </a:lnTo>
                    <a:lnTo>
                      <a:pt x="8411" y="126019"/>
                    </a:lnTo>
                    <a:lnTo>
                      <a:pt x="8594" y="125287"/>
                    </a:lnTo>
                    <a:lnTo>
                      <a:pt x="8777" y="124566"/>
                    </a:lnTo>
                    <a:lnTo>
                      <a:pt x="8949" y="123834"/>
                    </a:lnTo>
                    <a:lnTo>
                      <a:pt x="9109" y="123113"/>
                    </a:lnTo>
                    <a:lnTo>
                      <a:pt x="9269" y="122380"/>
                    </a:lnTo>
                    <a:lnTo>
                      <a:pt x="9406" y="121648"/>
                    </a:lnTo>
                    <a:lnTo>
                      <a:pt x="9544" y="120916"/>
                    </a:lnTo>
                    <a:lnTo>
                      <a:pt x="9670" y="120172"/>
                    </a:lnTo>
                    <a:lnTo>
                      <a:pt x="9796" y="119440"/>
                    </a:lnTo>
                    <a:lnTo>
                      <a:pt x="9899" y="118707"/>
                    </a:lnTo>
                    <a:lnTo>
                      <a:pt x="10001" y="117963"/>
                    </a:lnTo>
                    <a:lnTo>
                      <a:pt x="10104" y="117220"/>
                    </a:lnTo>
                    <a:lnTo>
                      <a:pt x="10185" y="116476"/>
                    </a:lnTo>
                    <a:lnTo>
                      <a:pt x="10265" y="115744"/>
                    </a:lnTo>
                    <a:lnTo>
                      <a:pt x="10333" y="115000"/>
                    </a:lnTo>
                    <a:lnTo>
                      <a:pt x="10402" y="114256"/>
                    </a:lnTo>
                    <a:lnTo>
                      <a:pt x="10459" y="113512"/>
                    </a:lnTo>
                    <a:lnTo>
                      <a:pt x="10505" y="112768"/>
                    </a:lnTo>
                    <a:lnTo>
                      <a:pt x="10551" y="112013"/>
                    </a:lnTo>
                    <a:lnTo>
                      <a:pt x="10619" y="110526"/>
                    </a:lnTo>
                    <a:lnTo>
                      <a:pt x="10665" y="109027"/>
                    </a:lnTo>
                    <a:lnTo>
                      <a:pt x="10677" y="107539"/>
                    </a:lnTo>
                    <a:lnTo>
                      <a:pt x="10665" y="106040"/>
                    </a:lnTo>
                    <a:lnTo>
                      <a:pt x="10631" y="104553"/>
                    </a:lnTo>
                    <a:lnTo>
                      <a:pt x="10574" y="103054"/>
                    </a:lnTo>
                    <a:lnTo>
                      <a:pt x="10505" y="101532"/>
                    </a:lnTo>
                    <a:lnTo>
                      <a:pt x="10402" y="100010"/>
                    </a:lnTo>
                    <a:lnTo>
                      <a:pt x="10288" y="98499"/>
                    </a:lnTo>
                    <a:lnTo>
                      <a:pt x="10162" y="96978"/>
                    </a:lnTo>
                    <a:lnTo>
                      <a:pt x="10013" y="95456"/>
                    </a:lnTo>
                    <a:lnTo>
                      <a:pt x="9853" y="93945"/>
                    </a:lnTo>
                    <a:lnTo>
                      <a:pt x="9681" y="92435"/>
                    </a:lnTo>
                    <a:lnTo>
                      <a:pt x="9498" y="90913"/>
                    </a:lnTo>
                    <a:lnTo>
                      <a:pt x="9303" y="89402"/>
                    </a:lnTo>
                    <a:lnTo>
                      <a:pt x="9098" y="87892"/>
                    </a:lnTo>
                    <a:lnTo>
                      <a:pt x="8880" y="86382"/>
                    </a:lnTo>
                    <a:lnTo>
                      <a:pt x="8663" y="84871"/>
                    </a:lnTo>
                    <a:lnTo>
                      <a:pt x="8205" y="81862"/>
                    </a:lnTo>
                    <a:lnTo>
                      <a:pt x="7747" y="78852"/>
                    </a:lnTo>
                    <a:lnTo>
                      <a:pt x="7278" y="75809"/>
                    </a:lnTo>
                    <a:lnTo>
                      <a:pt x="6820" y="72776"/>
                    </a:lnTo>
                    <a:lnTo>
                      <a:pt x="6374" y="69744"/>
                    </a:lnTo>
                    <a:lnTo>
                      <a:pt x="5951" y="66700"/>
                    </a:lnTo>
                    <a:lnTo>
                      <a:pt x="5550" y="63656"/>
                    </a:lnTo>
                    <a:lnTo>
                      <a:pt x="5173" y="60613"/>
                    </a:lnTo>
                    <a:lnTo>
                      <a:pt x="4990" y="59091"/>
                    </a:lnTo>
                    <a:lnTo>
                      <a:pt x="4818" y="57557"/>
                    </a:lnTo>
                    <a:lnTo>
                      <a:pt x="4658" y="56036"/>
                    </a:lnTo>
                    <a:lnTo>
                      <a:pt x="4498" y="54502"/>
                    </a:lnTo>
                    <a:lnTo>
                      <a:pt x="4349" y="52958"/>
                    </a:lnTo>
                    <a:lnTo>
                      <a:pt x="4212" y="51401"/>
                    </a:lnTo>
                    <a:lnTo>
                      <a:pt x="3937" y="48289"/>
                    </a:lnTo>
                    <a:lnTo>
                      <a:pt x="3697" y="45165"/>
                    </a:lnTo>
                    <a:lnTo>
                      <a:pt x="3479" y="42053"/>
                    </a:lnTo>
                    <a:lnTo>
                      <a:pt x="3296" y="38929"/>
                    </a:lnTo>
                    <a:lnTo>
                      <a:pt x="3136" y="35816"/>
                    </a:lnTo>
                    <a:lnTo>
                      <a:pt x="3010" y="32693"/>
                    </a:lnTo>
                    <a:lnTo>
                      <a:pt x="2907" y="29569"/>
                    </a:lnTo>
                    <a:lnTo>
                      <a:pt x="2861" y="28001"/>
                    </a:lnTo>
                    <a:lnTo>
                      <a:pt x="2827" y="26433"/>
                    </a:lnTo>
                    <a:lnTo>
                      <a:pt x="2793" y="24866"/>
                    </a:lnTo>
                    <a:lnTo>
                      <a:pt x="2770" y="23287"/>
                    </a:lnTo>
                    <a:lnTo>
                      <a:pt x="2758" y="21719"/>
                    </a:lnTo>
                    <a:lnTo>
                      <a:pt x="2758" y="20151"/>
                    </a:lnTo>
                    <a:lnTo>
                      <a:pt x="2758" y="18584"/>
                    </a:lnTo>
                    <a:lnTo>
                      <a:pt x="2758" y="17016"/>
                    </a:lnTo>
                    <a:lnTo>
                      <a:pt x="2770" y="15448"/>
                    </a:lnTo>
                    <a:lnTo>
                      <a:pt x="2793" y="13869"/>
                    </a:lnTo>
                    <a:lnTo>
                      <a:pt x="2816" y="12302"/>
                    </a:lnTo>
                    <a:lnTo>
                      <a:pt x="2850" y="10734"/>
                    </a:lnTo>
                    <a:lnTo>
                      <a:pt x="2896" y="9166"/>
                    </a:lnTo>
                    <a:lnTo>
                      <a:pt x="2941" y="7599"/>
                    </a:lnTo>
                    <a:lnTo>
                      <a:pt x="2999" y="6031"/>
                    </a:lnTo>
                    <a:lnTo>
                      <a:pt x="3056" y="4463"/>
                    </a:lnTo>
                    <a:lnTo>
                      <a:pt x="3205" y="1385"/>
                    </a:lnTo>
                    <a:lnTo>
                      <a:pt x="3205" y="1248"/>
                    </a:lnTo>
                    <a:lnTo>
                      <a:pt x="3182" y="1111"/>
                    </a:lnTo>
                    <a:lnTo>
                      <a:pt x="3147" y="985"/>
                    </a:lnTo>
                    <a:lnTo>
                      <a:pt x="3102" y="859"/>
                    </a:lnTo>
                    <a:lnTo>
                      <a:pt x="3044" y="733"/>
                    </a:lnTo>
                    <a:lnTo>
                      <a:pt x="2976" y="619"/>
                    </a:lnTo>
                    <a:lnTo>
                      <a:pt x="2884" y="516"/>
                    </a:lnTo>
                    <a:lnTo>
                      <a:pt x="2793" y="413"/>
                    </a:lnTo>
                    <a:lnTo>
                      <a:pt x="2690" y="321"/>
                    </a:lnTo>
                    <a:lnTo>
                      <a:pt x="2587" y="241"/>
                    </a:lnTo>
                    <a:lnTo>
                      <a:pt x="2472" y="172"/>
                    </a:lnTo>
                    <a:lnTo>
                      <a:pt x="2346" y="115"/>
                    </a:lnTo>
                    <a:lnTo>
                      <a:pt x="2221" y="69"/>
                    </a:lnTo>
                    <a:lnTo>
                      <a:pt x="2095" y="35"/>
                    </a:lnTo>
                    <a:lnTo>
                      <a:pt x="1957" y="12"/>
                    </a:lnTo>
                    <a:lnTo>
                      <a:pt x="18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8"/>
              <p:cNvSpPr/>
              <p:nvPr/>
            </p:nvSpPr>
            <p:spPr>
              <a:xfrm>
                <a:off x="6882173" y="1699631"/>
                <a:ext cx="172647" cy="2064941"/>
              </a:xfrm>
              <a:custGeom>
                <a:avLst/>
                <a:gdLst/>
                <a:ahLst/>
                <a:cxnLst/>
                <a:rect l="l" t="t" r="r" b="b"/>
                <a:pathLst>
                  <a:path w="10677" h="127702" fill="none" extrusionOk="0">
                    <a:moveTo>
                      <a:pt x="8216" y="126740"/>
                    </a:moveTo>
                    <a:lnTo>
                      <a:pt x="8216" y="126740"/>
                    </a:lnTo>
                    <a:lnTo>
                      <a:pt x="8411" y="126019"/>
                    </a:lnTo>
                    <a:lnTo>
                      <a:pt x="8594" y="125287"/>
                    </a:lnTo>
                    <a:lnTo>
                      <a:pt x="8777" y="124566"/>
                    </a:lnTo>
                    <a:lnTo>
                      <a:pt x="8949" y="123834"/>
                    </a:lnTo>
                    <a:lnTo>
                      <a:pt x="9109" y="123113"/>
                    </a:lnTo>
                    <a:lnTo>
                      <a:pt x="9269" y="122380"/>
                    </a:lnTo>
                    <a:lnTo>
                      <a:pt x="9406" y="121648"/>
                    </a:lnTo>
                    <a:lnTo>
                      <a:pt x="9544" y="120916"/>
                    </a:lnTo>
                    <a:lnTo>
                      <a:pt x="9670" y="120172"/>
                    </a:lnTo>
                    <a:lnTo>
                      <a:pt x="9796" y="119440"/>
                    </a:lnTo>
                    <a:lnTo>
                      <a:pt x="9899" y="118707"/>
                    </a:lnTo>
                    <a:lnTo>
                      <a:pt x="10001" y="117963"/>
                    </a:lnTo>
                    <a:lnTo>
                      <a:pt x="10104" y="117220"/>
                    </a:lnTo>
                    <a:lnTo>
                      <a:pt x="10185" y="116476"/>
                    </a:lnTo>
                    <a:lnTo>
                      <a:pt x="10265" y="115744"/>
                    </a:lnTo>
                    <a:lnTo>
                      <a:pt x="10333" y="115000"/>
                    </a:lnTo>
                    <a:lnTo>
                      <a:pt x="10402" y="114256"/>
                    </a:lnTo>
                    <a:lnTo>
                      <a:pt x="10459" y="113512"/>
                    </a:lnTo>
                    <a:lnTo>
                      <a:pt x="10505" y="112768"/>
                    </a:lnTo>
                    <a:lnTo>
                      <a:pt x="10551" y="112013"/>
                    </a:lnTo>
                    <a:lnTo>
                      <a:pt x="10619" y="110526"/>
                    </a:lnTo>
                    <a:lnTo>
                      <a:pt x="10665" y="109027"/>
                    </a:lnTo>
                    <a:lnTo>
                      <a:pt x="10677" y="107539"/>
                    </a:lnTo>
                    <a:lnTo>
                      <a:pt x="10665" y="106040"/>
                    </a:lnTo>
                    <a:lnTo>
                      <a:pt x="10631" y="104553"/>
                    </a:lnTo>
                    <a:lnTo>
                      <a:pt x="10574" y="103054"/>
                    </a:lnTo>
                    <a:lnTo>
                      <a:pt x="10574" y="103054"/>
                    </a:lnTo>
                    <a:lnTo>
                      <a:pt x="10505" y="101532"/>
                    </a:lnTo>
                    <a:lnTo>
                      <a:pt x="10402" y="100010"/>
                    </a:lnTo>
                    <a:lnTo>
                      <a:pt x="10288" y="98499"/>
                    </a:lnTo>
                    <a:lnTo>
                      <a:pt x="10162" y="96978"/>
                    </a:lnTo>
                    <a:lnTo>
                      <a:pt x="10013" y="95456"/>
                    </a:lnTo>
                    <a:lnTo>
                      <a:pt x="9853" y="93945"/>
                    </a:lnTo>
                    <a:lnTo>
                      <a:pt x="9681" y="92435"/>
                    </a:lnTo>
                    <a:lnTo>
                      <a:pt x="9498" y="90913"/>
                    </a:lnTo>
                    <a:lnTo>
                      <a:pt x="9303" y="89402"/>
                    </a:lnTo>
                    <a:lnTo>
                      <a:pt x="9098" y="87892"/>
                    </a:lnTo>
                    <a:lnTo>
                      <a:pt x="8880" y="86382"/>
                    </a:lnTo>
                    <a:lnTo>
                      <a:pt x="8663" y="84871"/>
                    </a:lnTo>
                    <a:lnTo>
                      <a:pt x="8205" y="81862"/>
                    </a:lnTo>
                    <a:lnTo>
                      <a:pt x="7747" y="78852"/>
                    </a:lnTo>
                    <a:lnTo>
                      <a:pt x="7747" y="78852"/>
                    </a:lnTo>
                    <a:lnTo>
                      <a:pt x="7278" y="75809"/>
                    </a:lnTo>
                    <a:lnTo>
                      <a:pt x="6820" y="72776"/>
                    </a:lnTo>
                    <a:lnTo>
                      <a:pt x="6374" y="69744"/>
                    </a:lnTo>
                    <a:lnTo>
                      <a:pt x="5951" y="66700"/>
                    </a:lnTo>
                    <a:lnTo>
                      <a:pt x="5550" y="63656"/>
                    </a:lnTo>
                    <a:lnTo>
                      <a:pt x="5173" y="60613"/>
                    </a:lnTo>
                    <a:lnTo>
                      <a:pt x="4990" y="59091"/>
                    </a:lnTo>
                    <a:lnTo>
                      <a:pt x="4818" y="57557"/>
                    </a:lnTo>
                    <a:lnTo>
                      <a:pt x="4658" y="56036"/>
                    </a:lnTo>
                    <a:lnTo>
                      <a:pt x="4498" y="54502"/>
                    </a:lnTo>
                    <a:lnTo>
                      <a:pt x="4498" y="54502"/>
                    </a:lnTo>
                    <a:lnTo>
                      <a:pt x="4349" y="52958"/>
                    </a:lnTo>
                    <a:lnTo>
                      <a:pt x="4212" y="51401"/>
                    </a:lnTo>
                    <a:lnTo>
                      <a:pt x="3937" y="48289"/>
                    </a:lnTo>
                    <a:lnTo>
                      <a:pt x="3697" y="45165"/>
                    </a:lnTo>
                    <a:lnTo>
                      <a:pt x="3479" y="42053"/>
                    </a:lnTo>
                    <a:lnTo>
                      <a:pt x="3296" y="38929"/>
                    </a:lnTo>
                    <a:lnTo>
                      <a:pt x="3136" y="35816"/>
                    </a:lnTo>
                    <a:lnTo>
                      <a:pt x="3010" y="32693"/>
                    </a:lnTo>
                    <a:lnTo>
                      <a:pt x="2907" y="29569"/>
                    </a:lnTo>
                    <a:lnTo>
                      <a:pt x="2907" y="29569"/>
                    </a:lnTo>
                    <a:lnTo>
                      <a:pt x="2861" y="28001"/>
                    </a:lnTo>
                    <a:lnTo>
                      <a:pt x="2827" y="26433"/>
                    </a:lnTo>
                    <a:lnTo>
                      <a:pt x="2793" y="24866"/>
                    </a:lnTo>
                    <a:lnTo>
                      <a:pt x="2770" y="23287"/>
                    </a:lnTo>
                    <a:lnTo>
                      <a:pt x="2758" y="21719"/>
                    </a:lnTo>
                    <a:lnTo>
                      <a:pt x="2758" y="20151"/>
                    </a:lnTo>
                    <a:lnTo>
                      <a:pt x="2758" y="18584"/>
                    </a:lnTo>
                    <a:lnTo>
                      <a:pt x="2758" y="17016"/>
                    </a:lnTo>
                    <a:lnTo>
                      <a:pt x="2770" y="15448"/>
                    </a:lnTo>
                    <a:lnTo>
                      <a:pt x="2793" y="13869"/>
                    </a:lnTo>
                    <a:lnTo>
                      <a:pt x="2816" y="12302"/>
                    </a:lnTo>
                    <a:lnTo>
                      <a:pt x="2850" y="10734"/>
                    </a:lnTo>
                    <a:lnTo>
                      <a:pt x="2896" y="9166"/>
                    </a:lnTo>
                    <a:lnTo>
                      <a:pt x="2941" y="7599"/>
                    </a:lnTo>
                    <a:lnTo>
                      <a:pt x="2999" y="6031"/>
                    </a:lnTo>
                    <a:lnTo>
                      <a:pt x="3056" y="4463"/>
                    </a:lnTo>
                    <a:lnTo>
                      <a:pt x="3056" y="4463"/>
                    </a:lnTo>
                    <a:lnTo>
                      <a:pt x="3205" y="1385"/>
                    </a:lnTo>
                    <a:lnTo>
                      <a:pt x="3205" y="1385"/>
                    </a:lnTo>
                    <a:lnTo>
                      <a:pt x="3205" y="1248"/>
                    </a:lnTo>
                    <a:lnTo>
                      <a:pt x="3182" y="1111"/>
                    </a:lnTo>
                    <a:lnTo>
                      <a:pt x="3147" y="985"/>
                    </a:lnTo>
                    <a:lnTo>
                      <a:pt x="3102" y="859"/>
                    </a:lnTo>
                    <a:lnTo>
                      <a:pt x="3044" y="733"/>
                    </a:lnTo>
                    <a:lnTo>
                      <a:pt x="2976" y="619"/>
                    </a:lnTo>
                    <a:lnTo>
                      <a:pt x="2884" y="516"/>
                    </a:lnTo>
                    <a:lnTo>
                      <a:pt x="2793" y="413"/>
                    </a:lnTo>
                    <a:lnTo>
                      <a:pt x="2690" y="321"/>
                    </a:lnTo>
                    <a:lnTo>
                      <a:pt x="2587" y="241"/>
                    </a:lnTo>
                    <a:lnTo>
                      <a:pt x="2472" y="172"/>
                    </a:lnTo>
                    <a:lnTo>
                      <a:pt x="2346" y="115"/>
                    </a:lnTo>
                    <a:lnTo>
                      <a:pt x="2221" y="69"/>
                    </a:lnTo>
                    <a:lnTo>
                      <a:pt x="2095" y="35"/>
                    </a:lnTo>
                    <a:lnTo>
                      <a:pt x="1957" y="12"/>
                    </a:lnTo>
                    <a:lnTo>
                      <a:pt x="1820" y="1"/>
                    </a:lnTo>
                    <a:lnTo>
                      <a:pt x="1820" y="1"/>
                    </a:lnTo>
                    <a:lnTo>
                      <a:pt x="1683" y="12"/>
                    </a:lnTo>
                    <a:lnTo>
                      <a:pt x="1545" y="35"/>
                    </a:lnTo>
                    <a:lnTo>
                      <a:pt x="1408" y="69"/>
                    </a:lnTo>
                    <a:lnTo>
                      <a:pt x="1282" y="115"/>
                    </a:lnTo>
                    <a:lnTo>
                      <a:pt x="1168" y="172"/>
                    </a:lnTo>
                    <a:lnTo>
                      <a:pt x="1053" y="241"/>
                    </a:lnTo>
                    <a:lnTo>
                      <a:pt x="950" y="321"/>
                    </a:lnTo>
                    <a:lnTo>
                      <a:pt x="859" y="413"/>
                    </a:lnTo>
                    <a:lnTo>
                      <a:pt x="767" y="516"/>
                    </a:lnTo>
                    <a:lnTo>
                      <a:pt x="699" y="619"/>
                    </a:lnTo>
                    <a:lnTo>
                      <a:pt x="630" y="733"/>
                    </a:lnTo>
                    <a:lnTo>
                      <a:pt x="573" y="859"/>
                    </a:lnTo>
                    <a:lnTo>
                      <a:pt x="527" y="985"/>
                    </a:lnTo>
                    <a:lnTo>
                      <a:pt x="481" y="1111"/>
                    </a:lnTo>
                    <a:lnTo>
                      <a:pt x="458" y="1248"/>
                    </a:lnTo>
                    <a:lnTo>
                      <a:pt x="447" y="1385"/>
                    </a:lnTo>
                    <a:lnTo>
                      <a:pt x="447" y="1385"/>
                    </a:lnTo>
                    <a:lnTo>
                      <a:pt x="310" y="4509"/>
                    </a:lnTo>
                    <a:lnTo>
                      <a:pt x="184" y="7622"/>
                    </a:lnTo>
                    <a:lnTo>
                      <a:pt x="104" y="10745"/>
                    </a:lnTo>
                    <a:lnTo>
                      <a:pt x="35" y="13869"/>
                    </a:lnTo>
                    <a:lnTo>
                      <a:pt x="1" y="16993"/>
                    </a:lnTo>
                    <a:lnTo>
                      <a:pt x="1" y="20117"/>
                    </a:lnTo>
                    <a:lnTo>
                      <a:pt x="1" y="21685"/>
                    </a:lnTo>
                    <a:lnTo>
                      <a:pt x="24" y="23241"/>
                    </a:lnTo>
                    <a:lnTo>
                      <a:pt x="46" y="24808"/>
                    </a:lnTo>
                    <a:lnTo>
                      <a:pt x="69" y="26365"/>
                    </a:lnTo>
                    <a:lnTo>
                      <a:pt x="69" y="26365"/>
                    </a:lnTo>
                    <a:lnTo>
                      <a:pt x="149" y="29477"/>
                    </a:lnTo>
                    <a:lnTo>
                      <a:pt x="252" y="32590"/>
                    </a:lnTo>
                    <a:lnTo>
                      <a:pt x="378" y="35690"/>
                    </a:lnTo>
                    <a:lnTo>
                      <a:pt x="538" y="38791"/>
                    </a:lnTo>
                    <a:lnTo>
                      <a:pt x="722" y="41904"/>
                    </a:lnTo>
                    <a:lnTo>
                      <a:pt x="927" y="45005"/>
                    </a:lnTo>
                    <a:lnTo>
                      <a:pt x="1168" y="48106"/>
                    </a:lnTo>
                    <a:lnTo>
                      <a:pt x="1431" y="51195"/>
                    </a:lnTo>
                    <a:lnTo>
                      <a:pt x="1431" y="51195"/>
                    </a:lnTo>
                    <a:lnTo>
                      <a:pt x="1580" y="52752"/>
                    </a:lnTo>
                    <a:lnTo>
                      <a:pt x="1728" y="54296"/>
                    </a:lnTo>
                    <a:lnTo>
                      <a:pt x="1889" y="55853"/>
                    </a:lnTo>
                    <a:lnTo>
                      <a:pt x="2049" y="57397"/>
                    </a:lnTo>
                    <a:lnTo>
                      <a:pt x="2404" y="60498"/>
                    </a:lnTo>
                    <a:lnTo>
                      <a:pt x="2781" y="63588"/>
                    </a:lnTo>
                    <a:lnTo>
                      <a:pt x="3182" y="66677"/>
                    </a:lnTo>
                    <a:lnTo>
                      <a:pt x="3605" y="69767"/>
                    </a:lnTo>
                    <a:lnTo>
                      <a:pt x="4051" y="72856"/>
                    </a:lnTo>
                    <a:lnTo>
                      <a:pt x="4520" y="75934"/>
                    </a:lnTo>
                    <a:lnTo>
                      <a:pt x="4520" y="75934"/>
                    </a:lnTo>
                    <a:lnTo>
                      <a:pt x="5436" y="81839"/>
                    </a:lnTo>
                    <a:lnTo>
                      <a:pt x="5882" y="84803"/>
                    </a:lnTo>
                    <a:lnTo>
                      <a:pt x="6317" y="87755"/>
                    </a:lnTo>
                    <a:lnTo>
                      <a:pt x="6511" y="89242"/>
                    </a:lnTo>
                    <a:lnTo>
                      <a:pt x="6706" y="90718"/>
                    </a:lnTo>
                    <a:lnTo>
                      <a:pt x="6889" y="92206"/>
                    </a:lnTo>
                    <a:lnTo>
                      <a:pt x="7061" y="93693"/>
                    </a:lnTo>
                    <a:lnTo>
                      <a:pt x="7232" y="95170"/>
                    </a:lnTo>
                    <a:lnTo>
                      <a:pt x="7370" y="96657"/>
                    </a:lnTo>
                    <a:lnTo>
                      <a:pt x="7507" y="98156"/>
                    </a:lnTo>
                    <a:lnTo>
                      <a:pt x="7621" y="99644"/>
                    </a:lnTo>
                    <a:lnTo>
                      <a:pt x="7621" y="99644"/>
                    </a:lnTo>
                    <a:lnTo>
                      <a:pt x="7724" y="101120"/>
                    </a:lnTo>
                    <a:lnTo>
                      <a:pt x="7805" y="102584"/>
                    </a:lnTo>
                    <a:lnTo>
                      <a:pt x="7862" y="104072"/>
                    </a:lnTo>
                    <a:lnTo>
                      <a:pt x="7907" y="105548"/>
                    </a:lnTo>
                    <a:lnTo>
                      <a:pt x="7919" y="107024"/>
                    </a:lnTo>
                    <a:lnTo>
                      <a:pt x="7919" y="108500"/>
                    </a:lnTo>
                    <a:lnTo>
                      <a:pt x="7885" y="109976"/>
                    </a:lnTo>
                    <a:lnTo>
                      <a:pt x="7827" y="111453"/>
                    </a:lnTo>
                    <a:lnTo>
                      <a:pt x="7793" y="112196"/>
                    </a:lnTo>
                    <a:lnTo>
                      <a:pt x="7747" y="112929"/>
                    </a:lnTo>
                    <a:lnTo>
                      <a:pt x="7702" y="113661"/>
                    </a:lnTo>
                    <a:lnTo>
                      <a:pt x="7633" y="114405"/>
                    </a:lnTo>
                    <a:lnTo>
                      <a:pt x="7576" y="115137"/>
                    </a:lnTo>
                    <a:lnTo>
                      <a:pt x="7496" y="115869"/>
                    </a:lnTo>
                    <a:lnTo>
                      <a:pt x="7415" y="116602"/>
                    </a:lnTo>
                    <a:lnTo>
                      <a:pt x="7324" y="117334"/>
                    </a:lnTo>
                    <a:lnTo>
                      <a:pt x="7221" y="118066"/>
                    </a:lnTo>
                    <a:lnTo>
                      <a:pt x="7118" y="118799"/>
                    </a:lnTo>
                    <a:lnTo>
                      <a:pt x="7004" y="119531"/>
                    </a:lnTo>
                    <a:lnTo>
                      <a:pt x="6878" y="120252"/>
                    </a:lnTo>
                    <a:lnTo>
                      <a:pt x="6740" y="120984"/>
                    </a:lnTo>
                    <a:lnTo>
                      <a:pt x="6603" y="121705"/>
                    </a:lnTo>
                    <a:lnTo>
                      <a:pt x="6443" y="122426"/>
                    </a:lnTo>
                    <a:lnTo>
                      <a:pt x="6283" y="123158"/>
                    </a:lnTo>
                    <a:lnTo>
                      <a:pt x="6283" y="123158"/>
                    </a:lnTo>
                    <a:lnTo>
                      <a:pt x="6122" y="123868"/>
                    </a:lnTo>
                    <a:lnTo>
                      <a:pt x="5939" y="124577"/>
                    </a:lnTo>
                    <a:lnTo>
                      <a:pt x="5756" y="125298"/>
                    </a:lnTo>
                    <a:lnTo>
                      <a:pt x="5562" y="126008"/>
                    </a:lnTo>
                    <a:lnTo>
                      <a:pt x="5562" y="126008"/>
                    </a:lnTo>
                    <a:lnTo>
                      <a:pt x="5516" y="126156"/>
                    </a:lnTo>
                    <a:lnTo>
                      <a:pt x="5505" y="126317"/>
                    </a:lnTo>
                    <a:lnTo>
                      <a:pt x="5505" y="126454"/>
                    </a:lnTo>
                    <a:lnTo>
                      <a:pt x="5516" y="126591"/>
                    </a:lnTo>
                    <a:lnTo>
                      <a:pt x="5539" y="126729"/>
                    </a:lnTo>
                    <a:lnTo>
                      <a:pt x="5585" y="126854"/>
                    </a:lnTo>
                    <a:lnTo>
                      <a:pt x="5630" y="126969"/>
                    </a:lnTo>
                    <a:lnTo>
                      <a:pt x="5699" y="127083"/>
                    </a:lnTo>
                    <a:lnTo>
                      <a:pt x="5779" y="127175"/>
                    </a:lnTo>
                    <a:lnTo>
                      <a:pt x="5859" y="127278"/>
                    </a:lnTo>
                    <a:lnTo>
                      <a:pt x="5951" y="127358"/>
                    </a:lnTo>
                    <a:lnTo>
                      <a:pt x="6054" y="127438"/>
                    </a:lnTo>
                    <a:lnTo>
                      <a:pt x="6168" y="127507"/>
                    </a:lnTo>
                    <a:lnTo>
                      <a:pt x="6283" y="127564"/>
                    </a:lnTo>
                    <a:lnTo>
                      <a:pt x="6397" y="127610"/>
                    </a:lnTo>
                    <a:lnTo>
                      <a:pt x="6523" y="127655"/>
                    </a:lnTo>
                    <a:lnTo>
                      <a:pt x="6649" y="127678"/>
                    </a:lnTo>
                    <a:lnTo>
                      <a:pt x="6775" y="127701"/>
                    </a:lnTo>
                    <a:lnTo>
                      <a:pt x="6901" y="127701"/>
                    </a:lnTo>
                    <a:lnTo>
                      <a:pt x="7038" y="127701"/>
                    </a:lnTo>
                    <a:lnTo>
                      <a:pt x="7164" y="127690"/>
                    </a:lnTo>
                    <a:lnTo>
                      <a:pt x="7290" y="127667"/>
                    </a:lnTo>
                    <a:lnTo>
                      <a:pt x="7404" y="127633"/>
                    </a:lnTo>
                    <a:lnTo>
                      <a:pt x="7530" y="127587"/>
                    </a:lnTo>
                    <a:lnTo>
                      <a:pt x="7644" y="127518"/>
                    </a:lnTo>
                    <a:lnTo>
                      <a:pt x="7747" y="127449"/>
                    </a:lnTo>
                    <a:lnTo>
                      <a:pt x="7850" y="127358"/>
                    </a:lnTo>
                    <a:lnTo>
                      <a:pt x="7942" y="127266"/>
                    </a:lnTo>
                    <a:lnTo>
                      <a:pt x="8022" y="127152"/>
                    </a:lnTo>
                    <a:lnTo>
                      <a:pt x="8102" y="127026"/>
                    </a:lnTo>
                    <a:lnTo>
                      <a:pt x="8159" y="126889"/>
                    </a:lnTo>
                    <a:lnTo>
                      <a:pt x="8216" y="1267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8"/>
              <p:cNvSpPr/>
              <p:nvPr/>
            </p:nvSpPr>
            <p:spPr>
              <a:xfrm>
                <a:off x="6541536" y="2721365"/>
                <a:ext cx="449817" cy="270524"/>
              </a:xfrm>
              <a:custGeom>
                <a:avLst/>
                <a:gdLst/>
                <a:ahLst/>
                <a:cxnLst/>
                <a:rect l="l" t="t" r="r" b="b"/>
                <a:pathLst>
                  <a:path w="27818" h="16730" extrusionOk="0">
                    <a:moveTo>
                      <a:pt x="676" y="0"/>
                    </a:moveTo>
                    <a:lnTo>
                      <a:pt x="550" y="23"/>
                    </a:lnTo>
                    <a:lnTo>
                      <a:pt x="436" y="69"/>
                    </a:lnTo>
                    <a:lnTo>
                      <a:pt x="321" y="138"/>
                    </a:lnTo>
                    <a:lnTo>
                      <a:pt x="230" y="218"/>
                    </a:lnTo>
                    <a:lnTo>
                      <a:pt x="150" y="321"/>
                    </a:lnTo>
                    <a:lnTo>
                      <a:pt x="81" y="424"/>
                    </a:lnTo>
                    <a:lnTo>
                      <a:pt x="35" y="550"/>
                    </a:lnTo>
                    <a:lnTo>
                      <a:pt x="12" y="675"/>
                    </a:lnTo>
                    <a:lnTo>
                      <a:pt x="1" y="744"/>
                    </a:lnTo>
                    <a:lnTo>
                      <a:pt x="12" y="801"/>
                    </a:lnTo>
                    <a:lnTo>
                      <a:pt x="24" y="870"/>
                    </a:lnTo>
                    <a:lnTo>
                      <a:pt x="35" y="939"/>
                    </a:lnTo>
                    <a:lnTo>
                      <a:pt x="69" y="996"/>
                    </a:lnTo>
                    <a:lnTo>
                      <a:pt x="104" y="1064"/>
                    </a:lnTo>
                    <a:lnTo>
                      <a:pt x="150" y="1133"/>
                    </a:lnTo>
                    <a:lnTo>
                      <a:pt x="195" y="1190"/>
                    </a:lnTo>
                    <a:lnTo>
                      <a:pt x="722" y="1740"/>
                    </a:lnTo>
                    <a:lnTo>
                      <a:pt x="1259" y="2289"/>
                    </a:lnTo>
                    <a:lnTo>
                      <a:pt x="1809" y="2815"/>
                    </a:lnTo>
                    <a:lnTo>
                      <a:pt x="2358" y="3353"/>
                    </a:lnTo>
                    <a:lnTo>
                      <a:pt x="2919" y="3868"/>
                    </a:lnTo>
                    <a:lnTo>
                      <a:pt x="3479" y="4383"/>
                    </a:lnTo>
                    <a:lnTo>
                      <a:pt x="4051" y="4886"/>
                    </a:lnTo>
                    <a:lnTo>
                      <a:pt x="4635" y="5378"/>
                    </a:lnTo>
                    <a:lnTo>
                      <a:pt x="5219" y="5870"/>
                    </a:lnTo>
                    <a:lnTo>
                      <a:pt x="5814" y="6340"/>
                    </a:lnTo>
                    <a:lnTo>
                      <a:pt x="6420" y="6820"/>
                    </a:lnTo>
                    <a:lnTo>
                      <a:pt x="7027" y="7278"/>
                    </a:lnTo>
                    <a:lnTo>
                      <a:pt x="7633" y="7736"/>
                    </a:lnTo>
                    <a:lnTo>
                      <a:pt x="8251" y="8170"/>
                    </a:lnTo>
                    <a:lnTo>
                      <a:pt x="8880" y="8617"/>
                    </a:lnTo>
                    <a:lnTo>
                      <a:pt x="9510" y="9040"/>
                    </a:lnTo>
                    <a:lnTo>
                      <a:pt x="10150" y="9463"/>
                    </a:lnTo>
                    <a:lnTo>
                      <a:pt x="10791" y="9864"/>
                    </a:lnTo>
                    <a:lnTo>
                      <a:pt x="11443" y="10264"/>
                    </a:lnTo>
                    <a:lnTo>
                      <a:pt x="12096" y="10665"/>
                    </a:lnTo>
                    <a:lnTo>
                      <a:pt x="12759" y="11042"/>
                    </a:lnTo>
                    <a:lnTo>
                      <a:pt x="13423" y="11420"/>
                    </a:lnTo>
                    <a:lnTo>
                      <a:pt x="14087" y="11786"/>
                    </a:lnTo>
                    <a:lnTo>
                      <a:pt x="14762" y="12141"/>
                    </a:lnTo>
                    <a:lnTo>
                      <a:pt x="15448" y="12484"/>
                    </a:lnTo>
                    <a:lnTo>
                      <a:pt x="16123" y="12828"/>
                    </a:lnTo>
                    <a:lnTo>
                      <a:pt x="16821" y="13148"/>
                    </a:lnTo>
                    <a:lnTo>
                      <a:pt x="17508" y="13468"/>
                    </a:lnTo>
                    <a:lnTo>
                      <a:pt x="18206" y="13777"/>
                    </a:lnTo>
                    <a:lnTo>
                      <a:pt x="18915" y="14075"/>
                    </a:lnTo>
                    <a:lnTo>
                      <a:pt x="19613" y="14361"/>
                    </a:lnTo>
                    <a:lnTo>
                      <a:pt x="20334" y="14647"/>
                    </a:lnTo>
                    <a:lnTo>
                      <a:pt x="21147" y="14944"/>
                    </a:lnTo>
                    <a:lnTo>
                      <a:pt x="21959" y="15242"/>
                    </a:lnTo>
                    <a:lnTo>
                      <a:pt x="22783" y="15517"/>
                    </a:lnTo>
                    <a:lnTo>
                      <a:pt x="23618" y="15780"/>
                    </a:lnTo>
                    <a:lnTo>
                      <a:pt x="24442" y="16031"/>
                    </a:lnTo>
                    <a:lnTo>
                      <a:pt x="25278" y="16272"/>
                    </a:lnTo>
                    <a:lnTo>
                      <a:pt x="26124" y="16501"/>
                    </a:lnTo>
                    <a:lnTo>
                      <a:pt x="26960" y="16707"/>
                    </a:lnTo>
                    <a:lnTo>
                      <a:pt x="27040" y="16718"/>
                    </a:lnTo>
                    <a:lnTo>
                      <a:pt x="27120" y="16729"/>
                    </a:lnTo>
                    <a:lnTo>
                      <a:pt x="27188" y="16729"/>
                    </a:lnTo>
                    <a:lnTo>
                      <a:pt x="27257" y="16718"/>
                    </a:lnTo>
                    <a:lnTo>
                      <a:pt x="27326" y="16707"/>
                    </a:lnTo>
                    <a:lnTo>
                      <a:pt x="27394" y="16684"/>
                    </a:lnTo>
                    <a:lnTo>
                      <a:pt x="27452" y="16649"/>
                    </a:lnTo>
                    <a:lnTo>
                      <a:pt x="27509" y="16615"/>
                    </a:lnTo>
                    <a:lnTo>
                      <a:pt x="27600" y="16535"/>
                    </a:lnTo>
                    <a:lnTo>
                      <a:pt x="27680" y="16432"/>
                    </a:lnTo>
                    <a:lnTo>
                      <a:pt x="27749" y="16318"/>
                    </a:lnTo>
                    <a:lnTo>
                      <a:pt x="27795" y="16203"/>
                    </a:lnTo>
                    <a:lnTo>
                      <a:pt x="27818" y="16077"/>
                    </a:lnTo>
                    <a:lnTo>
                      <a:pt x="27818" y="15951"/>
                    </a:lnTo>
                    <a:lnTo>
                      <a:pt x="27806" y="15826"/>
                    </a:lnTo>
                    <a:lnTo>
                      <a:pt x="27761" y="15700"/>
                    </a:lnTo>
                    <a:lnTo>
                      <a:pt x="27726" y="15654"/>
                    </a:lnTo>
                    <a:lnTo>
                      <a:pt x="27692" y="15597"/>
                    </a:lnTo>
                    <a:lnTo>
                      <a:pt x="27646" y="15551"/>
                    </a:lnTo>
                    <a:lnTo>
                      <a:pt x="27600" y="15505"/>
                    </a:lnTo>
                    <a:lnTo>
                      <a:pt x="27543" y="15471"/>
                    </a:lnTo>
                    <a:lnTo>
                      <a:pt x="27475" y="15436"/>
                    </a:lnTo>
                    <a:lnTo>
                      <a:pt x="27406" y="15402"/>
                    </a:lnTo>
                    <a:lnTo>
                      <a:pt x="27326" y="15379"/>
                    </a:lnTo>
                    <a:lnTo>
                      <a:pt x="26605" y="15196"/>
                    </a:lnTo>
                    <a:lnTo>
                      <a:pt x="25884" y="15013"/>
                    </a:lnTo>
                    <a:lnTo>
                      <a:pt x="25163" y="14807"/>
                    </a:lnTo>
                    <a:lnTo>
                      <a:pt x="24454" y="14601"/>
                    </a:lnTo>
                    <a:lnTo>
                      <a:pt x="23733" y="14372"/>
                    </a:lnTo>
                    <a:lnTo>
                      <a:pt x="23023" y="14143"/>
                    </a:lnTo>
                    <a:lnTo>
                      <a:pt x="22314" y="13903"/>
                    </a:lnTo>
                    <a:lnTo>
                      <a:pt x="21616" y="13651"/>
                    </a:lnTo>
                    <a:lnTo>
                      <a:pt x="20918" y="13388"/>
                    </a:lnTo>
                    <a:lnTo>
                      <a:pt x="20220" y="13125"/>
                    </a:lnTo>
                    <a:lnTo>
                      <a:pt x="19533" y="12839"/>
                    </a:lnTo>
                    <a:lnTo>
                      <a:pt x="18835" y="12553"/>
                    </a:lnTo>
                    <a:lnTo>
                      <a:pt x="18160" y="12255"/>
                    </a:lnTo>
                    <a:lnTo>
                      <a:pt x="17474" y="11946"/>
                    </a:lnTo>
                    <a:lnTo>
                      <a:pt x="16799" y="11626"/>
                    </a:lnTo>
                    <a:lnTo>
                      <a:pt x="16135" y="11294"/>
                    </a:lnTo>
                    <a:lnTo>
                      <a:pt x="15460" y="10962"/>
                    </a:lnTo>
                    <a:lnTo>
                      <a:pt x="14808" y="10619"/>
                    </a:lnTo>
                    <a:lnTo>
                      <a:pt x="14144" y="10253"/>
                    </a:lnTo>
                    <a:lnTo>
                      <a:pt x="13492" y="9898"/>
                    </a:lnTo>
                    <a:lnTo>
                      <a:pt x="12851" y="9521"/>
                    </a:lnTo>
                    <a:lnTo>
                      <a:pt x="12210" y="9143"/>
                    </a:lnTo>
                    <a:lnTo>
                      <a:pt x="11569" y="8742"/>
                    </a:lnTo>
                    <a:lnTo>
                      <a:pt x="10940" y="8342"/>
                    </a:lnTo>
                    <a:lnTo>
                      <a:pt x="10322" y="7942"/>
                    </a:lnTo>
                    <a:lnTo>
                      <a:pt x="9704" y="7518"/>
                    </a:lnTo>
                    <a:lnTo>
                      <a:pt x="9086" y="7095"/>
                    </a:lnTo>
                    <a:lnTo>
                      <a:pt x="8480" y="6660"/>
                    </a:lnTo>
                    <a:lnTo>
                      <a:pt x="7885" y="6214"/>
                    </a:lnTo>
                    <a:lnTo>
                      <a:pt x="7290" y="5756"/>
                    </a:lnTo>
                    <a:lnTo>
                      <a:pt x="6695" y="5298"/>
                    </a:lnTo>
                    <a:lnTo>
                      <a:pt x="6111" y="4829"/>
                    </a:lnTo>
                    <a:lnTo>
                      <a:pt x="5470" y="4291"/>
                    </a:lnTo>
                    <a:lnTo>
                      <a:pt x="4830" y="3731"/>
                    </a:lnTo>
                    <a:lnTo>
                      <a:pt x="4189" y="3170"/>
                    </a:lnTo>
                    <a:lnTo>
                      <a:pt x="3571" y="2598"/>
                    </a:lnTo>
                    <a:lnTo>
                      <a:pt x="2953" y="2014"/>
                    </a:lnTo>
                    <a:lnTo>
                      <a:pt x="2358" y="1431"/>
                    </a:lnTo>
                    <a:lnTo>
                      <a:pt x="1763" y="824"/>
                    </a:lnTo>
                    <a:lnTo>
                      <a:pt x="1168" y="218"/>
                    </a:lnTo>
                    <a:lnTo>
                      <a:pt x="1111" y="160"/>
                    </a:lnTo>
                    <a:lnTo>
                      <a:pt x="1054" y="115"/>
                    </a:lnTo>
                    <a:lnTo>
                      <a:pt x="996" y="80"/>
                    </a:lnTo>
                    <a:lnTo>
                      <a:pt x="928" y="46"/>
                    </a:lnTo>
                    <a:lnTo>
                      <a:pt x="870" y="23"/>
                    </a:lnTo>
                    <a:lnTo>
                      <a:pt x="802" y="12"/>
                    </a:lnTo>
                    <a:lnTo>
                      <a:pt x="74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18"/>
              <p:cNvSpPr/>
              <p:nvPr/>
            </p:nvSpPr>
            <p:spPr>
              <a:xfrm>
                <a:off x="6960064" y="2192186"/>
                <a:ext cx="426694" cy="605049"/>
              </a:xfrm>
              <a:custGeom>
                <a:avLst/>
                <a:gdLst/>
                <a:ahLst/>
                <a:cxnLst/>
                <a:rect l="l" t="t" r="r" b="b"/>
                <a:pathLst>
                  <a:path w="26388" h="37418" extrusionOk="0">
                    <a:moveTo>
                      <a:pt x="25644" y="0"/>
                    </a:moveTo>
                    <a:lnTo>
                      <a:pt x="25507" y="23"/>
                    </a:lnTo>
                    <a:lnTo>
                      <a:pt x="25381" y="57"/>
                    </a:lnTo>
                    <a:lnTo>
                      <a:pt x="25266" y="126"/>
                    </a:lnTo>
                    <a:lnTo>
                      <a:pt x="25221" y="172"/>
                    </a:lnTo>
                    <a:lnTo>
                      <a:pt x="25163" y="218"/>
                    </a:lnTo>
                    <a:lnTo>
                      <a:pt x="25118" y="263"/>
                    </a:lnTo>
                    <a:lnTo>
                      <a:pt x="25083" y="332"/>
                    </a:lnTo>
                    <a:lnTo>
                      <a:pt x="25037" y="401"/>
                    </a:lnTo>
                    <a:lnTo>
                      <a:pt x="25015" y="469"/>
                    </a:lnTo>
                    <a:lnTo>
                      <a:pt x="24637" y="1476"/>
                    </a:lnTo>
                    <a:lnTo>
                      <a:pt x="24259" y="2483"/>
                    </a:lnTo>
                    <a:lnTo>
                      <a:pt x="23859" y="3479"/>
                    </a:lnTo>
                    <a:lnTo>
                      <a:pt x="23447" y="4474"/>
                    </a:lnTo>
                    <a:lnTo>
                      <a:pt x="23024" y="5470"/>
                    </a:lnTo>
                    <a:lnTo>
                      <a:pt x="22589" y="6454"/>
                    </a:lnTo>
                    <a:lnTo>
                      <a:pt x="22142" y="7426"/>
                    </a:lnTo>
                    <a:lnTo>
                      <a:pt x="21685" y="8399"/>
                    </a:lnTo>
                    <a:lnTo>
                      <a:pt x="21216" y="9360"/>
                    </a:lnTo>
                    <a:lnTo>
                      <a:pt x="20724" y="10321"/>
                    </a:lnTo>
                    <a:lnTo>
                      <a:pt x="20232" y="11283"/>
                    </a:lnTo>
                    <a:lnTo>
                      <a:pt x="19728" y="12221"/>
                    </a:lnTo>
                    <a:lnTo>
                      <a:pt x="19202" y="13171"/>
                    </a:lnTo>
                    <a:lnTo>
                      <a:pt x="18675" y="14098"/>
                    </a:lnTo>
                    <a:lnTo>
                      <a:pt x="18126" y="15024"/>
                    </a:lnTo>
                    <a:lnTo>
                      <a:pt x="17577" y="15951"/>
                    </a:lnTo>
                    <a:lnTo>
                      <a:pt x="17005" y="16867"/>
                    </a:lnTo>
                    <a:lnTo>
                      <a:pt x="16433" y="17771"/>
                    </a:lnTo>
                    <a:lnTo>
                      <a:pt x="15838" y="18663"/>
                    </a:lnTo>
                    <a:lnTo>
                      <a:pt x="15243" y="19556"/>
                    </a:lnTo>
                    <a:lnTo>
                      <a:pt x="14625" y="20437"/>
                    </a:lnTo>
                    <a:lnTo>
                      <a:pt x="14007" y="21318"/>
                    </a:lnTo>
                    <a:lnTo>
                      <a:pt x="13366" y="22188"/>
                    </a:lnTo>
                    <a:lnTo>
                      <a:pt x="12725" y="23046"/>
                    </a:lnTo>
                    <a:lnTo>
                      <a:pt x="12073" y="23904"/>
                    </a:lnTo>
                    <a:lnTo>
                      <a:pt x="11398" y="24739"/>
                    </a:lnTo>
                    <a:lnTo>
                      <a:pt x="10723" y="25575"/>
                    </a:lnTo>
                    <a:lnTo>
                      <a:pt x="10036" y="26398"/>
                    </a:lnTo>
                    <a:lnTo>
                      <a:pt x="9338" y="27222"/>
                    </a:lnTo>
                    <a:lnTo>
                      <a:pt x="8629" y="28035"/>
                    </a:lnTo>
                    <a:lnTo>
                      <a:pt x="7919" y="28836"/>
                    </a:lnTo>
                    <a:lnTo>
                      <a:pt x="7187" y="29625"/>
                    </a:lnTo>
                    <a:lnTo>
                      <a:pt x="6363" y="30495"/>
                    </a:lnTo>
                    <a:lnTo>
                      <a:pt x="5516" y="31353"/>
                    </a:lnTo>
                    <a:lnTo>
                      <a:pt x="4670" y="32211"/>
                    </a:lnTo>
                    <a:lnTo>
                      <a:pt x="3800" y="33047"/>
                    </a:lnTo>
                    <a:lnTo>
                      <a:pt x="2919" y="33871"/>
                    </a:lnTo>
                    <a:lnTo>
                      <a:pt x="2038" y="34683"/>
                    </a:lnTo>
                    <a:lnTo>
                      <a:pt x="1134" y="35484"/>
                    </a:lnTo>
                    <a:lnTo>
                      <a:pt x="230" y="36274"/>
                    </a:lnTo>
                    <a:lnTo>
                      <a:pt x="173" y="36331"/>
                    </a:lnTo>
                    <a:lnTo>
                      <a:pt x="115" y="36388"/>
                    </a:lnTo>
                    <a:lnTo>
                      <a:pt x="81" y="36445"/>
                    </a:lnTo>
                    <a:lnTo>
                      <a:pt x="47" y="36502"/>
                    </a:lnTo>
                    <a:lnTo>
                      <a:pt x="24" y="36571"/>
                    </a:lnTo>
                    <a:lnTo>
                      <a:pt x="12" y="36628"/>
                    </a:lnTo>
                    <a:lnTo>
                      <a:pt x="1" y="36697"/>
                    </a:lnTo>
                    <a:lnTo>
                      <a:pt x="1" y="36754"/>
                    </a:lnTo>
                    <a:lnTo>
                      <a:pt x="24" y="36869"/>
                    </a:lnTo>
                    <a:lnTo>
                      <a:pt x="58" y="36994"/>
                    </a:lnTo>
                    <a:lnTo>
                      <a:pt x="127" y="37097"/>
                    </a:lnTo>
                    <a:lnTo>
                      <a:pt x="207" y="37200"/>
                    </a:lnTo>
                    <a:lnTo>
                      <a:pt x="310" y="37280"/>
                    </a:lnTo>
                    <a:lnTo>
                      <a:pt x="424" y="37349"/>
                    </a:lnTo>
                    <a:lnTo>
                      <a:pt x="539" y="37395"/>
                    </a:lnTo>
                    <a:lnTo>
                      <a:pt x="676" y="37418"/>
                    </a:lnTo>
                    <a:lnTo>
                      <a:pt x="871" y="37418"/>
                    </a:lnTo>
                    <a:lnTo>
                      <a:pt x="939" y="37395"/>
                    </a:lnTo>
                    <a:lnTo>
                      <a:pt x="1008" y="37372"/>
                    </a:lnTo>
                    <a:lnTo>
                      <a:pt x="1077" y="37338"/>
                    </a:lnTo>
                    <a:lnTo>
                      <a:pt x="1134" y="37303"/>
                    </a:lnTo>
                    <a:lnTo>
                      <a:pt x="1202" y="37246"/>
                    </a:lnTo>
                    <a:lnTo>
                      <a:pt x="2026" y="36537"/>
                    </a:lnTo>
                    <a:lnTo>
                      <a:pt x="2839" y="35816"/>
                    </a:lnTo>
                    <a:lnTo>
                      <a:pt x="3651" y="35072"/>
                    </a:lnTo>
                    <a:lnTo>
                      <a:pt x="4452" y="34328"/>
                    </a:lnTo>
                    <a:lnTo>
                      <a:pt x="5230" y="33573"/>
                    </a:lnTo>
                    <a:lnTo>
                      <a:pt x="6008" y="32806"/>
                    </a:lnTo>
                    <a:lnTo>
                      <a:pt x="6786" y="32028"/>
                    </a:lnTo>
                    <a:lnTo>
                      <a:pt x="7542" y="31250"/>
                    </a:lnTo>
                    <a:lnTo>
                      <a:pt x="8285" y="30449"/>
                    </a:lnTo>
                    <a:lnTo>
                      <a:pt x="9029" y="29648"/>
                    </a:lnTo>
                    <a:lnTo>
                      <a:pt x="9750" y="28836"/>
                    </a:lnTo>
                    <a:lnTo>
                      <a:pt x="10471" y="28012"/>
                    </a:lnTo>
                    <a:lnTo>
                      <a:pt x="11180" y="27177"/>
                    </a:lnTo>
                    <a:lnTo>
                      <a:pt x="11878" y="26341"/>
                    </a:lnTo>
                    <a:lnTo>
                      <a:pt x="12565" y="25495"/>
                    </a:lnTo>
                    <a:lnTo>
                      <a:pt x="13240" y="24636"/>
                    </a:lnTo>
                    <a:lnTo>
                      <a:pt x="13904" y="23767"/>
                    </a:lnTo>
                    <a:lnTo>
                      <a:pt x="14556" y="22897"/>
                    </a:lnTo>
                    <a:lnTo>
                      <a:pt x="15197" y="22016"/>
                    </a:lnTo>
                    <a:lnTo>
                      <a:pt x="15826" y="21123"/>
                    </a:lnTo>
                    <a:lnTo>
                      <a:pt x="16455" y="20219"/>
                    </a:lnTo>
                    <a:lnTo>
                      <a:pt x="17062" y="19315"/>
                    </a:lnTo>
                    <a:lnTo>
                      <a:pt x="17657" y="18400"/>
                    </a:lnTo>
                    <a:lnTo>
                      <a:pt x="18241" y="17485"/>
                    </a:lnTo>
                    <a:lnTo>
                      <a:pt x="18813" y="16558"/>
                    </a:lnTo>
                    <a:lnTo>
                      <a:pt x="19385" y="15619"/>
                    </a:lnTo>
                    <a:lnTo>
                      <a:pt x="19934" y="14670"/>
                    </a:lnTo>
                    <a:lnTo>
                      <a:pt x="20472" y="13731"/>
                    </a:lnTo>
                    <a:lnTo>
                      <a:pt x="20998" y="12770"/>
                    </a:lnTo>
                    <a:lnTo>
                      <a:pt x="21513" y="11809"/>
                    </a:lnTo>
                    <a:lnTo>
                      <a:pt x="22017" y="10836"/>
                    </a:lnTo>
                    <a:lnTo>
                      <a:pt x="22497" y="9864"/>
                    </a:lnTo>
                    <a:lnTo>
                      <a:pt x="23035" y="8754"/>
                    </a:lnTo>
                    <a:lnTo>
                      <a:pt x="23561" y="7644"/>
                    </a:lnTo>
                    <a:lnTo>
                      <a:pt x="24065" y="6534"/>
                    </a:lnTo>
                    <a:lnTo>
                      <a:pt x="24545" y="5401"/>
                    </a:lnTo>
                    <a:lnTo>
                      <a:pt x="25015" y="4268"/>
                    </a:lnTo>
                    <a:lnTo>
                      <a:pt x="25472" y="3135"/>
                    </a:lnTo>
                    <a:lnTo>
                      <a:pt x="25919" y="1991"/>
                    </a:lnTo>
                    <a:lnTo>
                      <a:pt x="26342" y="835"/>
                    </a:lnTo>
                    <a:lnTo>
                      <a:pt x="26365" y="755"/>
                    </a:lnTo>
                    <a:lnTo>
                      <a:pt x="26376" y="687"/>
                    </a:lnTo>
                    <a:lnTo>
                      <a:pt x="26388" y="618"/>
                    </a:lnTo>
                    <a:lnTo>
                      <a:pt x="26376" y="549"/>
                    </a:lnTo>
                    <a:lnTo>
                      <a:pt x="26365" y="481"/>
                    </a:lnTo>
                    <a:lnTo>
                      <a:pt x="26353" y="424"/>
                    </a:lnTo>
                    <a:lnTo>
                      <a:pt x="26330" y="366"/>
                    </a:lnTo>
                    <a:lnTo>
                      <a:pt x="26296" y="309"/>
                    </a:lnTo>
                    <a:lnTo>
                      <a:pt x="26227" y="218"/>
                    </a:lnTo>
                    <a:lnTo>
                      <a:pt x="26124" y="137"/>
                    </a:lnTo>
                    <a:lnTo>
                      <a:pt x="26022" y="69"/>
                    </a:lnTo>
                    <a:lnTo>
                      <a:pt x="25896" y="35"/>
                    </a:lnTo>
                    <a:lnTo>
                      <a:pt x="2577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8"/>
              <p:cNvSpPr/>
              <p:nvPr/>
            </p:nvSpPr>
            <p:spPr>
              <a:xfrm>
                <a:off x="7133439" y="2391271"/>
                <a:ext cx="64777" cy="161360"/>
              </a:xfrm>
              <a:custGeom>
                <a:avLst/>
                <a:gdLst/>
                <a:ahLst/>
                <a:cxnLst/>
                <a:rect l="l" t="t" r="r" b="b"/>
                <a:pathLst>
                  <a:path w="4006" h="9979" extrusionOk="0">
                    <a:moveTo>
                      <a:pt x="630" y="1"/>
                    </a:moveTo>
                    <a:lnTo>
                      <a:pt x="504" y="23"/>
                    </a:lnTo>
                    <a:lnTo>
                      <a:pt x="378" y="69"/>
                    </a:lnTo>
                    <a:lnTo>
                      <a:pt x="275" y="126"/>
                    </a:lnTo>
                    <a:lnTo>
                      <a:pt x="172" y="206"/>
                    </a:lnTo>
                    <a:lnTo>
                      <a:pt x="92" y="309"/>
                    </a:lnTo>
                    <a:lnTo>
                      <a:pt x="69" y="367"/>
                    </a:lnTo>
                    <a:lnTo>
                      <a:pt x="35" y="424"/>
                    </a:lnTo>
                    <a:lnTo>
                      <a:pt x="24" y="481"/>
                    </a:lnTo>
                    <a:lnTo>
                      <a:pt x="1" y="550"/>
                    </a:lnTo>
                    <a:lnTo>
                      <a:pt x="1" y="618"/>
                    </a:lnTo>
                    <a:lnTo>
                      <a:pt x="1" y="687"/>
                    </a:lnTo>
                    <a:lnTo>
                      <a:pt x="12" y="767"/>
                    </a:lnTo>
                    <a:lnTo>
                      <a:pt x="35" y="847"/>
                    </a:lnTo>
                    <a:lnTo>
                      <a:pt x="2644" y="9498"/>
                    </a:lnTo>
                    <a:lnTo>
                      <a:pt x="2667" y="9567"/>
                    </a:lnTo>
                    <a:lnTo>
                      <a:pt x="2701" y="9635"/>
                    </a:lnTo>
                    <a:lnTo>
                      <a:pt x="2736" y="9704"/>
                    </a:lnTo>
                    <a:lnTo>
                      <a:pt x="2781" y="9761"/>
                    </a:lnTo>
                    <a:lnTo>
                      <a:pt x="2827" y="9807"/>
                    </a:lnTo>
                    <a:lnTo>
                      <a:pt x="2884" y="9853"/>
                    </a:lnTo>
                    <a:lnTo>
                      <a:pt x="2930" y="9887"/>
                    </a:lnTo>
                    <a:lnTo>
                      <a:pt x="2987" y="9910"/>
                    </a:lnTo>
                    <a:lnTo>
                      <a:pt x="3113" y="9956"/>
                    </a:lnTo>
                    <a:lnTo>
                      <a:pt x="3239" y="9979"/>
                    </a:lnTo>
                    <a:lnTo>
                      <a:pt x="3365" y="9979"/>
                    </a:lnTo>
                    <a:lnTo>
                      <a:pt x="3491" y="9944"/>
                    </a:lnTo>
                    <a:lnTo>
                      <a:pt x="3617" y="9910"/>
                    </a:lnTo>
                    <a:lnTo>
                      <a:pt x="3731" y="9841"/>
                    </a:lnTo>
                    <a:lnTo>
                      <a:pt x="3823" y="9761"/>
                    </a:lnTo>
                    <a:lnTo>
                      <a:pt x="3903" y="9670"/>
                    </a:lnTo>
                    <a:lnTo>
                      <a:pt x="3937" y="9612"/>
                    </a:lnTo>
                    <a:lnTo>
                      <a:pt x="3960" y="9555"/>
                    </a:lnTo>
                    <a:lnTo>
                      <a:pt x="3983" y="9487"/>
                    </a:lnTo>
                    <a:lnTo>
                      <a:pt x="3994" y="9429"/>
                    </a:lnTo>
                    <a:lnTo>
                      <a:pt x="4006" y="9361"/>
                    </a:lnTo>
                    <a:lnTo>
                      <a:pt x="3994" y="9281"/>
                    </a:lnTo>
                    <a:lnTo>
                      <a:pt x="3983" y="9212"/>
                    </a:lnTo>
                    <a:lnTo>
                      <a:pt x="3971" y="9132"/>
                    </a:lnTo>
                    <a:lnTo>
                      <a:pt x="1362" y="481"/>
                    </a:lnTo>
                    <a:lnTo>
                      <a:pt x="1328" y="401"/>
                    </a:lnTo>
                    <a:lnTo>
                      <a:pt x="1305" y="332"/>
                    </a:lnTo>
                    <a:lnTo>
                      <a:pt x="1259" y="275"/>
                    </a:lnTo>
                    <a:lnTo>
                      <a:pt x="1225" y="218"/>
                    </a:lnTo>
                    <a:lnTo>
                      <a:pt x="1168" y="172"/>
                    </a:lnTo>
                    <a:lnTo>
                      <a:pt x="1122" y="126"/>
                    </a:lnTo>
                    <a:lnTo>
                      <a:pt x="1065" y="92"/>
                    </a:lnTo>
                    <a:lnTo>
                      <a:pt x="1008" y="58"/>
                    </a:lnTo>
                    <a:lnTo>
                      <a:pt x="893" y="12"/>
                    </a:lnTo>
                    <a:lnTo>
                      <a:pt x="7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8"/>
              <p:cNvSpPr/>
              <p:nvPr/>
            </p:nvSpPr>
            <p:spPr>
              <a:xfrm>
                <a:off x="7326606" y="2328175"/>
                <a:ext cx="82920" cy="31839"/>
              </a:xfrm>
              <a:custGeom>
                <a:avLst/>
                <a:gdLst/>
                <a:ahLst/>
                <a:cxnLst/>
                <a:rect l="l" t="t" r="r" b="b"/>
                <a:pathLst>
                  <a:path w="5128" h="1969" extrusionOk="0">
                    <a:moveTo>
                      <a:pt x="3926" y="355"/>
                    </a:moveTo>
                    <a:lnTo>
                      <a:pt x="3880" y="378"/>
                    </a:lnTo>
                    <a:lnTo>
                      <a:pt x="3919" y="359"/>
                    </a:lnTo>
                    <a:lnTo>
                      <a:pt x="3926" y="355"/>
                    </a:lnTo>
                    <a:close/>
                    <a:moveTo>
                      <a:pt x="642" y="1"/>
                    </a:moveTo>
                    <a:lnTo>
                      <a:pt x="516" y="23"/>
                    </a:lnTo>
                    <a:lnTo>
                      <a:pt x="378" y="69"/>
                    </a:lnTo>
                    <a:lnTo>
                      <a:pt x="264" y="138"/>
                    </a:lnTo>
                    <a:lnTo>
                      <a:pt x="218" y="184"/>
                    </a:lnTo>
                    <a:lnTo>
                      <a:pt x="172" y="229"/>
                    </a:lnTo>
                    <a:lnTo>
                      <a:pt x="127" y="287"/>
                    </a:lnTo>
                    <a:lnTo>
                      <a:pt x="92" y="344"/>
                    </a:lnTo>
                    <a:lnTo>
                      <a:pt x="35" y="470"/>
                    </a:lnTo>
                    <a:lnTo>
                      <a:pt x="12" y="607"/>
                    </a:lnTo>
                    <a:lnTo>
                      <a:pt x="1" y="733"/>
                    </a:lnTo>
                    <a:lnTo>
                      <a:pt x="24" y="859"/>
                    </a:lnTo>
                    <a:lnTo>
                      <a:pt x="69" y="985"/>
                    </a:lnTo>
                    <a:lnTo>
                      <a:pt x="138" y="1099"/>
                    </a:lnTo>
                    <a:lnTo>
                      <a:pt x="230" y="1202"/>
                    </a:lnTo>
                    <a:lnTo>
                      <a:pt x="344" y="1282"/>
                    </a:lnTo>
                    <a:lnTo>
                      <a:pt x="596" y="1431"/>
                    </a:lnTo>
                    <a:lnTo>
                      <a:pt x="848" y="1568"/>
                    </a:lnTo>
                    <a:lnTo>
                      <a:pt x="1122" y="1683"/>
                    </a:lnTo>
                    <a:lnTo>
                      <a:pt x="1397" y="1774"/>
                    </a:lnTo>
                    <a:lnTo>
                      <a:pt x="1671" y="1854"/>
                    </a:lnTo>
                    <a:lnTo>
                      <a:pt x="1958" y="1911"/>
                    </a:lnTo>
                    <a:lnTo>
                      <a:pt x="2244" y="1946"/>
                    </a:lnTo>
                    <a:lnTo>
                      <a:pt x="2541" y="1969"/>
                    </a:lnTo>
                    <a:lnTo>
                      <a:pt x="2827" y="1969"/>
                    </a:lnTo>
                    <a:lnTo>
                      <a:pt x="3113" y="1957"/>
                    </a:lnTo>
                    <a:lnTo>
                      <a:pt x="3411" y="1923"/>
                    </a:lnTo>
                    <a:lnTo>
                      <a:pt x="3697" y="1866"/>
                    </a:lnTo>
                    <a:lnTo>
                      <a:pt x="3971" y="1797"/>
                    </a:lnTo>
                    <a:lnTo>
                      <a:pt x="4257" y="1706"/>
                    </a:lnTo>
                    <a:lnTo>
                      <a:pt x="4521" y="1591"/>
                    </a:lnTo>
                    <a:lnTo>
                      <a:pt x="4795" y="1465"/>
                    </a:lnTo>
                    <a:lnTo>
                      <a:pt x="4852" y="1431"/>
                    </a:lnTo>
                    <a:lnTo>
                      <a:pt x="4898" y="1397"/>
                    </a:lnTo>
                    <a:lnTo>
                      <a:pt x="4944" y="1351"/>
                    </a:lnTo>
                    <a:lnTo>
                      <a:pt x="4990" y="1294"/>
                    </a:lnTo>
                    <a:lnTo>
                      <a:pt x="5058" y="1179"/>
                    </a:lnTo>
                    <a:lnTo>
                      <a:pt x="5104" y="1053"/>
                    </a:lnTo>
                    <a:lnTo>
                      <a:pt x="5127" y="916"/>
                    </a:lnTo>
                    <a:lnTo>
                      <a:pt x="5127" y="779"/>
                    </a:lnTo>
                    <a:lnTo>
                      <a:pt x="5116" y="710"/>
                    </a:lnTo>
                    <a:lnTo>
                      <a:pt x="5093" y="653"/>
                    </a:lnTo>
                    <a:lnTo>
                      <a:pt x="5070" y="584"/>
                    </a:lnTo>
                    <a:lnTo>
                      <a:pt x="5036" y="527"/>
                    </a:lnTo>
                    <a:lnTo>
                      <a:pt x="4955" y="412"/>
                    </a:lnTo>
                    <a:lnTo>
                      <a:pt x="4852" y="321"/>
                    </a:lnTo>
                    <a:lnTo>
                      <a:pt x="4738" y="264"/>
                    </a:lnTo>
                    <a:lnTo>
                      <a:pt x="4612" y="218"/>
                    </a:lnTo>
                    <a:lnTo>
                      <a:pt x="4486" y="195"/>
                    </a:lnTo>
                    <a:lnTo>
                      <a:pt x="4360" y="195"/>
                    </a:lnTo>
                    <a:lnTo>
                      <a:pt x="4223" y="229"/>
                    </a:lnTo>
                    <a:lnTo>
                      <a:pt x="4097" y="275"/>
                    </a:lnTo>
                    <a:lnTo>
                      <a:pt x="3919" y="359"/>
                    </a:lnTo>
                    <a:lnTo>
                      <a:pt x="3891" y="378"/>
                    </a:lnTo>
                    <a:lnTo>
                      <a:pt x="3777" y="424"/>
                    </a:lnTo>
                    <a:lnTo>
                      <a:pt x="3548" y="493"/>
                    </a:lnTo>
                    <a:lnTo>
                      <a:pt x="3319" y="550"/>
                    </a:lnTo>
                    <a:lnTo>
                      <a:pt x="3090" y="584"/>
                    </a:lnTo>
                    <a:lnTo>
                      <a:pt x="3113" y="584"/>
                    </a:lnTo>
                    <a:lnTo>
                      <a:pt x="2976" y="596"/>
                    </a:lnTo>
                    <a:lnTo>
                      <a:pt x="2758" y="607"/>
                    </a:lnTo>
                    <a:lnTo>
                      <a:pt x="2541" y="596"/>
                    </a:lnTo>
                    <a:lnTo>
                      <a:pt x="2335" y="584"/>
                    </a:lnTo>
                    <a:lnTo>
                      <a:pt x="2278" y="573"/>
                    </a:lnTo>
                    <a:lnTo>
                      <a:pt x="2347" y="584"/>
                    </a:lnTo>
                    <a:lnTo>
                      <a:pt x="2347" y="584"/>
                    </a:lnTo>
                    <a:lnTo>
                      <a:pt x="2221" y="561"/>
                    </a:lnTo>
                    <a:lnTo>
                      <a:pt x="1992" y="515"/>
                    </a:lnTo>
                    <a:lnTo>
                      <a:pt x="1774" y="447"/>
                    </a:lnTo>
                    <a:lnTo>
                      <a:pt x="1546" y="378"/>
                    </a:lnTo>
                    <a:lnTo>
                      <a:pt x="1443" y="332"/>
                    </a:lnTo>
                    <a:lnTo>
                      <a:pt x="1237" y="218"/>
                    </a:lnTo>
                    <a:lnTo>
                      <a:pt x="1031" y="92"/>
                    </a:lnTo>
                    <a:lnTo>
                      <a:pt x="973" y="58"/>
                    </a:lnTo>
                    <a:lnTo>
                      <a:pt x="916" y="35"/>
                    </a:lnTo>
                    <a:lnTo>
                      <a:pt x="848" y="12"/>
                    </a:lnTo>
                    <a:lnTo>
                      <a:pt x="7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18"/>
              <p:cNvSpPr/>
              <p:nvPr/>
            </p:nvSpPr>
            <p:spPr>
              <a:xfrm>
                <a:off x="6735269" y="2626625"/>
                <a:ext cx="30351" cy="256844"/>
              </a:xfrm>
              <a:custGeom>
                <a:avLst/>
                <a:gdLst/>
                <a:ahLst/>
                <a:cxnLst/>
                <a:rect l="l" t="t" r="r" b="b"/>
                <a:pathLst>
                  <a:path w="1877" h="15884" extrusionOk="0">
                    <a:moveTo>
                      <a:pt x="973" y="1"/>
                    </a:moveTo>
                    <a:lnTo>
                      <a:pt x="847" y="12"/>
                    </a:lnTo>
                    <a:lnTo>
                      <a:pt x="733" y="35"/>
                    </a:lnTo>
                    <a:lnTo>
                      <a:pt x="618" y="92"/>
                    </a:lnTo>
                    <a:lnTo>
                      <a:pt x="515" y="161"/>
                    </a:lnTo>
                    <a:lnTo>
                      <a:pt x="469" y="207"/>
                    </a:lnTo>
                    <a:lnTo>
                      <a:pt x="435" y="252"/>
                    </a:lnTo>
                    <a:lnTo>
                      <a:pt x="401" y="310"/>
                    </a:lnTo>
                    <a:lnTo>
                      <a:pt x="366" y="367"/>
                    </a:lnTo>
                    <a:lnTo>
                      <a:pt x="355" y="435"/>
                    </a:lnTo>
                    <a:lnTo>
                      <a:pt x="332" y="504"/>
                    </a:lnTo>
                    <a:lnTo>
                      <a:pt x="332" y="584"/>
                    </a:lnTo>
                    <a:lnTo>
                      <a:pt x="332" y="664"/>
                    </a:lnTo>
                    <a:lnTo>
                      <a:pt x="378" y="1568"/>
                    </a:lnTo>
                    <a:lnTo>
                      <a:pt x="424" y="2484"/>
                    </a:lnTo>
                    <a:lnTo>
                      <a:pt x="458" y="3399"/>
                    </a:lnTo>
                    <a:lnTo>
                      <a:pt x="481" y="4303"/>
                    </a:lnTo>
                    <a:lnTo>
                      <a:pt x="492" y="5218"/>
                    </a:lnTo>
                    <a:lnTo>
                      <a:pt x="492" y="6122"/>
                    </a:lnTo>
                    <a:lnTo>
                      <a:pt x="492" y="7038"/>
                    </a:lnTo>
                    <a:lnTo>
                      <a:pt x="469" y="7953"/>
                    </a:lnTo>
                    <a:lnTo>
                      <a:pt x="446" y="8857"/>
                    </a:lnTo>
                    <a:lnTo>
                      <a:pt x="412" y="9773"/>
                    </a:lnTo>
                    <a:lnTo>
                      <a:pt x="366" y="10688"/>
                    </a:lnTo>
                    <a:lnTo>
                      <a:pt x="321" y="11592"/>
                    </a:lnTo>
                    <a:lnTo>
                      <a:pt x="252" y="12507"/>
                    </a:lnTo>
                    <a:lnTo>
                      <a:pt x="183" y="13411"/>
                    </a:lnTo>
                    <a:lnTo>
                      <a:pt x="103" y="14315"/>
                    </a:lnTo>
                    <a:lnTo>
                      <a:pt x="12" y="15231"/>
                    </a:lnTo>
                    <a:lnTo>
                      <a:pt x="0" y="15311"/>
                    </a:lnTo>
                    <a:lnTo>
                      <a:pt x="0" y="15380"/>
                    </a:lnTo>
                    <a:lnTo>
                      <a:pt x="12" y="15448"/>
                    </a:lnTo>
                    <a:lnTo>
                      <a:pt x="35" y="15517"/>
                    </a:lnTo>
                    <a:lnTo>
                      <a:pt x="57" y="15574"/>
                    </a:lnTo>
                    <a:lnTo>
                      <a:pt x="92" y="15631"/>
                    </a:lnTo>
                    <a:lnTo>
                      <a:pt x="126" y="15677"/>
                    </a:lnTo>
                    <a:lnTo>
                      <a:pt x="172" y="15723"/>
                    </a:lnTo>
                    <a:lnTo>
                      <a:pt x="263" y="15792"/>
                    </a:lnTo>
                    <a:lnTo>
                      <a:pt x="378" y="15849"/>
                    </a:lnTo>
                    <a:lnTo>
                      <a:pt x="504" y="15872"/>
                    </a:lnTo>
                    <a:lnTo>
                      <a:pt x="630" y="15883"/>
                    </a:lnTo>
                    <a:lnTo>
                      <a:pt x="755" y="15872"/>
                    </a:lnTo>
                    <a:lnTo>
                      <a:pt x="881" y="15849"/>
                    </a:lnTo>
                    <a:lnTo>
                      <a:pt x="1007" y="15792"/>
                    </a:lnTo>
                    <a:lnTo>
                      <a:pt x="1122" y="15723"/>
                    </a:lnTo>
                    <a:lnTo>
                      <a:pt x="1213" y="15631"/>
                    </a:lnTo>
                    <a:lnTo>
                      <a:pt x="1259" y="15574"/>
                    </a:lnTo>
                    <a:lnTo>
                      <a:pt x="1293" y="15517"/>
                    </a:lnTo>
                    <a:lnTo>
                      <a:pt x="1328" y="15448"/>
                    </a:lnTo>
                    <a:lnTo>
                      <a:pt x="1350" y="15380"/>
                    </a:lnTo>
                    <a:lnTo>
                      <a:pt x="1373" y="15311"/>
                    </a:lnTo>
                    <a:lnTo>
                      <a:pt x="1385" y="15231"/>
                    </a:lnTo>
                    <a:lnTo>
                      <a:pt x="1476" y="14315"/>
                    </a:lnTo>
                    <a:lnTo>
                      <a:pt x="1556" y="13411"/>
                    </a:lnTo>
                    <a:lnTo>
                      <a:pt x="1625" y="12507"/>
                    </a:lnTo>
                    <a:lnTo>
                      <a:pt x="1694" y="11592"/>
                    </a:lnTo>
                    <a:lnTo>
                      <a:pt x="1751" y="10688"/>
                    </a:lnTo>
                    <a:lnTo>
                      <a:pt x="1785" y="9773"/>
                    </a:lnTo>
                    <a:lnTo>
                      <a:pt x="1820" y="8857"/>
                    </a:lnTo>
                    <a:lnTo>
                      <a:pt x="1854" y="7953"/>
                    </a:lnTo>
                    <a:lnTo>
                      <a:pt x="1865" y="7038"/>
                    </a:lnTo>
                    <a:lnTo>
                      <a:pt x="1877" y="6122"/>
                    </a:lnTo>
                    <a:lnTo>
                      <a:pt x="1865" y="5218"/>
                    </a:lnTo>
                    <a:lnTo>
                      <a:pt x="1854" y="4303"/>
                    </a:lnTo>
                    <a:lnTo>
                      <a:pt x="1831" y="3399"/>
                    </a:lnTo>
                    <a:lnTo>
                      <a:pt x="1797" y="2484"/>
                    </a:lnTo>
                    <a:lnTo>
                      <a:pt x="1762" y="1568"/>
                    </a:lnTo>
                    <a:lnTo>
                      <a:pt x="1705" y="664"/>
                    </a:lnTo>
                    <a:lnTo>
                      <a:pt x="1694" y="584"/>
                    </a:lnTo>
                    <a:lnTo>
                      <a:pt x="1682" y="504"/>
                    </a:lnTo>
                    <a:lnTo>
                      <a:pt x="1659" y="435"/>
                    </a:lnTo>
                    <a:lnTo>
                      <a:pt x="1625" y="367"/>
                    </a:lnTo>
                    <a:lnTo>
                      <a:pt x="1591" y="310"/>
                    </a:lnTo>
                    <a:lnTo>
                      <a:pt x="1556" y="252"/>
                    </a:lnTo>
                    <a:lnTo>
                      <a:pt x="1465" y="161"/>
                    </a:lnTo>
                    <a:lnTo>
                      <a:pt x="1350" y="92"/>
                    </a:lnTo>
                    <a:lnTo>
                      <a:pt x="1236" y="35"/>
                    </a:lnTo>
                    <a:lnTo>
                      <a:pt x="1110" y="12"/>
                    </a:lnTo>
                    <a:lnTo>
                      <a:pt x="97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8"/>
              <p:cNvSpPr/>
              <p:nvPr/>
            </p:nvSpPr>
            <p:spPr>
              <a:xfrm>
                <a:off x="6901788" y="1763648"/>
                <a:ext cx="333991" cy="418366"/>
              </a:xfrm>
              <a:custGeom>
                <a:avLst/>
                <a:gdLst/>
                <a:ahLst/>
                <a:cxnLst/>
                <a:rect l="l" t="t" r="r" b="b"/>
                <a:pathLst>
                  <a:path w="20655" h="25873" extrusionOk="0">
                    <a:moveTo>
                      <a:pt x="19911" y="1"/>
                    </a:moveTo>
                    <a:lnTo>
                      <a:pt x="19785" y="12"/>
                    </a:lnTo>
                    <a:lnTo>
                      <a:pt x="19728" y="35"/>
                    </a:lnTo>
                    <a:lnTo>
                      <a:pt x="19670" y="58"/>
                    </a:lnTo>
                    <a:lnTo>
                      <a:pt x="19613" y="92"/>
                    </a:lnTo>
                    <a:lnTo>
                      <a:pt x="19567" y="127"/>
                    </a:lnTo>
                    <a:lnTo>
                      <a:pt x="19510" y="173"/>
                    </a:lnTo>
                    <a:lnTo>
                      <a:pt x="19464" y="230"/>
                    </a:lnTo>
                    <a:lnTo>
                      <a:pt x="19430" y="287"/>
                    </a:lnTo>
                    <a:lnTo>
                      <a:pt x="19384" y="356"/>
                    </a:lnTo>
                    <a:lnTo>
                      <a:pt x="19053" y="1042"/>
                    </a:lnTo>
                    <a:lnTo>
                      <a:pt x="18721" y="1729"/>
                    </a:lnTo>
                    <a:lnTo>
                      <a:pt x="18377" y="2404"/>
                    </a:lnTo>
                    <a:lnTo>
                      <a:pt x="18023" y="3079"/>
                    </a:lnTo>
                    <a:lnTo>
                      <a:pt x="17668" y="3754"/>
                    </a:lnTo>
                    <a:lnTo>
                      <a:pt x="17302" y="4418"/>
                    </a:lnTo>
                    <a:lnTo>
                      <a:pt x="16924" y="5081"/>
                    </a:lnTo>
                    <a:lnTo>
                      <a:pt x="16547" y="5745"/>
                    </a:lnTo>
                    <a:lnTo>
                      <a:pt x="16158" y="6397"/>
                    </a:lnTo>
                    <a:lnTo>
                      <a:pt x="15757" y="7050"/>
                    </a:lnTo>
                    <a:lnTo>
                      <a:pt x="15357" y="7690"/>
                    </a:lnTo>
                    <a:lnTo>
                      <a:pt x="14945" y="8343"/>
                    </a:lnTo>
                    <a:lnTo>
                      <a:pt x="14533" y="8972"/>
                    </a:lnTo>
                    <a:lnTo>
                      <a:pt x="14109" y="9601"/>
                    </a:lnTo>
                    <a:lnTo>
                      <a:pt x="13686" y="10231"/>
                    </a:lnTo>
                    <a:lnTo>
                      <a:pt x="13251" y="10860"/>
                    </a:lnTo>
                    <a:lnTo>
                      <a:pt x="12805" y="11478"/>
                    </a:lnTo>
                    <a:lnTo>
                      <a:pt x="12359" y="12084"/>
                    </a:lnTo>
                    <a:lnTo>
                      <a:pt x="11901" y="12702"/>
                    </a:lnTo>
                    <a:lnTo>
                      <a:pt x="11432" y="13297"/>
                    </a:lnTo>
                    <a:lnTo>
                      <a:pt x="10963" y="13904"/>
                    </a:lnTo>
                    <a:lnTo>
                      <a:pt x="10493" y="14499"/>
                    </a:lnTo>
                    <a:lnTo>
                      <a:pt x="10001" y="15082"/>
                    </a:lnTo>
                    <a:lnTo>
                      <a:pt x="9521" y="15666"/>
                    </a:lnTo>
                    <a:lnTo>
                      <a:pt x="9017" y="16238"/>
                    </a:lnTo>
                    <a:lnTo>
                      <a:pt x="8525" y="16822"/>
                    </a:lnTo>
                    <a:lnTo>
                      <a:pt x="8010" y="17382"/>
                    </a:lnTo>
                    <a:lnTo>
                      <a:pt x="7495" y="17943"/>
                    </a:lnTo>
                    <a:lnTo>
                      <a:pt x="6981" y="18504"/>
                    </a:lnTo>
                    <a:lnTo>
                      <a:pt x="6454" y="19053"/>
                    </a:lnTo>
                    <a:lnTo>
                      <a:pt x="5916" y="19591"/>
                    </a:lnTo>
                    <a:lnTo>
                      <a:pt x="5379" y="20129"/>
                    </a:lnTo>
                    <a:lnTo>
                      <a:pt x="4761" y="20735"/>
                    </a:lnTo>
                    <a:lnTo>
                      <a:pt x="4131" y="21330"/>
                    </a:lnTo>
                    <a:lnTo>
                      <a:pt x="3502" y="21914"/>
                    </a:lnTo>
                    <a:lnTo>
                      <a:pt x="2861" y="22497"/>
                    </a:lnTo>
                    <a:lnTo>
                      <a:pt x="2220" y="23069"/>
                    </a:lnTo>
                    <a:lnTo>
                      <a:pt x="1568" y="23630"/>
                    </a:lnTo>
                    <a:lnTo>
                      <a:pt x="905" y="24179"/>
                    </a:lnTo>
                    <a:lnTo>
                      <a:pt x="241" y="24729"/>
                    </a:lnTo>
                    <a:lnTo>
                      <a:pt x="172" y="24786"/>
                    </a:lnTo>
                    <a:lnTo>
                      <a:pt x="126" y="24843"/>
                    </a:lnTo>
                    <a:lnTo>
                      <a:pt x="81" y="24900"/>
                    </a:lnTo>
                    <a:lnTo>
                      <a:pt x="58" y="24957"/>
                    </a:lnTo>
                    <a:lnTo>
                      <a:pt x="23" y="25015"/>
                    </a:lnTo>
                    <a:lnTo>
                      <a:pt x="12" y="25072"/>
                    </a:lnTo>
                    <a:lnTo>
                      <a:pt x="1" y="25141"/>
                    </a:lnTo>
                    <a:lnTo>
                      <a:pt x="1" y="25198"/>
                    </a:lnTo>
                    <a:lnTo>
                      <a:pt x="23" y="25312"/>
                    </a:lnTo>
                    <a:lnTo>
                      <a:pt x="58" y="25427"/>
                    </a:lnTo>
                    <a:lnTo>
                      <a:pt x="126" y="25541"/>
                    </a:lnTo>
                    <a:lnTo>
                      <a:pt x="207" y="25633"/>
                    </a:lnTo>
                    <a:lnTo>
                      <a:pt x="310" y="25724"/>
                    </a:lnTo>
                    <a:lnTo>
                      <a:pt x="424" y="25793"/>
                    </a:lnTo>
                    <a:lnTo>
                      <a:pt x="538" y="25839"/>
                    </a:lnTo>
                    <a:lnTo>
                      <a:pt x="676" y="25861"/>
                    </a:lnTo>
                    <a:lnTo>
                      <a:pt x="813" y="25873"/>
                    </a:lnTo>
                    <a:lnTo>
                      <a:pt x="882" y="25861"/>
                    </a:lnTo>
                    <a:lnTo>
                      <a:pt x="950" y="25850"/>
                    </a:lnTo>
                    <a:lnTo>
                      <a:pt x="1008" y="25827"/>
                    </a:lnTo>
                    <a:lnTo>
                      <a:pt x="1076" y="25793"/>
                    </a:lnTo>
                    <a:lnTo>
                      <a:pt x="1145" y="25758"/>
                    </a:lnTo>
                    <a:lnTo>
                      <a:pt x="1213" y="25701"/>
                    </a:lnTo>
                    <a:lnTo>
                      <a:pt x="1808" y="25221"/>
                    </a:lnTo>
                    <a:lnTo>
                      <a:pt x="2392" y="24729"/>
                    </a:lnTo>
                    <a:lnTo>
                      <a:pt x="2976" y="24225"/>
                    </a:lnTo>
                    <a:lnTo>
                      <a:pt x="3559" y="23722"/>
                    </a:lnTo>
                    <a:lnTo>
                      <a:pt x="4131" y="23207"/>
                    </a:lnTo>
                    <a:lnTo>
                      <a:pt x="4703" y="22680"/>
                    </a:lnTo>
                    <a:lnTo>
                      <a:pt x="5264" y="22154"/>
                    </a:lnTo>
                    <a:lnTo>
                      <a:pt x="5813" y="21628"/>
                    </a:lnTo>
                    <a:lnTo>
                      <a:pt x="6363" y="21090"/>
                    </a:lnTo>
                    <a:lnTo>
                      <a:pt x="6912" y="20541"/>
                    </a:lnTo>
                    <a:lnTo>
                      <a:pt x="7450" y="19991"/>
                    </a:lnTo>
                    <a:lnTo>
                      <a:pt x="7976" y="19442"/>
                    </a:lnTo>
                    <a:lnTo>
                      <a:pt x="8502" y="18881"/>
                    </a:lnTo>
                    <a:lnTo>
                      <a:pt x="9029" y="18309"/>
                    </a:lnTo>
                    <a:lnTo>
                      <a:pt x="9544" y="17737"/>
                    </a:lnTo>
                    <a:lnTo>
                      <a:pt x="10047" y="17165"/>
                    </a:lnTo>
                    <a:lnTo>
                      <a:pt x="10551" y="16581"/>
                    </a:lnTo>
                    <a:lnTo>
                      <a:pt x="11043" y="15986"/>
                    </a:lnTo>
                    <a:lnTo>
                      <a:pt x="11535" y="15391"/>
                    </a:lnTo>
                    <a:lnTo>
                      <a:pt x="12015" y="14796"/>
                    </a:lnTo>
                    <a:lnTo>
                      <a:pt x="12484" y="14190"/>
                    </a:lnTo>
                    <a:lnTo>
                      <a:pt x="12954" y="13583"/>
                    </a:lnTo>
                    <a:lnTo>
                      <a:pt x="13423" y="12965"/>
                    </a:lnTo>
                    <a:lnTo>
                      <a:pt x="13880" y="12348"/>
                    </a:lnTo>
                    <a:lnTo>
                      <a:pt x="14327" y="11718"/>
                    </a:lnTo>
                    <a:lnTo>
                      <a:pt x="14773" y="11089"/>
                    </a:lnTo>
                    <a:lnTo>
                      <a:pt x="15208" y="10460"/>
                    </a:lnTo>
                    <a:lnTo>
                      <a:pt x="15631" y="9819"/>
                    </a:lnTo>
                    <a:lnTo>
                      <a:pt x="16055" y="9178"/>
                    </a:lnTo>
                    <a:lnTo>
                      <a:pt x="16466" y="8526"/>
                    </a:lnTo>
                    <a:lnTo>
                      <a:pt x="16878" y="7873"/>
                    </a:lnTo>
                    <a:lnTo>
                      <a:pt x="17279" y="7221"/>
                    </a:lnTo>
                    <a:lnTo>
                      <a:pt x="17725" y="6466"/>
                    </a:lnTo>
                    <a:lnTo>
                      <a:pt x="18160" y="5711"/>
                    </a:lnTo>
                    <a:lnTo>
                      <a:pt x="18583" y="4944"/>
                    </a:lnTo>
                    <a:lnTo>
                      <a:pt x="19007" y="4177"/>
                    </a:lnTo>
                    <a:lnTo>
                      <a:pt x="19407" y="3399"/>
                    </a:lnTo>
                    <a:lnTo>
                      <a:pt x="19808" y="2621"/>
                    </a:lnTo>
                    <a:lnTo>
                      <a:pt x="20197" y="1843"/>
                    </a:lnTo>
                    <a:lnTo>
                      <a:pt x="20574" y="1054"/>
                    </a:lnTo>
                    <a:lnTo>
                      <a:pt x="20609" y="974"/>
                    </a:lnTo>
                    <a:lnTo>
                      <a:pt x="20632" y="905"/>
                    </a:lnTo>
                    <a:lnTo>
                      <a:pt x="20643" y="836"/>
                    </a:lnTo>
                    <a:lnTo>
                      <a:pt x="20654" y="756"/>
                    </a:lnTo>
                    <a:lnTo>
                      <a:pt x="20643" y="687"/>
                    </a:lnTo>
                    <a:lnTo>
                      <a:pt x="20643" y="630"/>
                    </a:lnTo>
                    <a:lnTo>
                      <a:pt x="20597" y="493"/>
                    </a:lnTo>
                    <a:lnTo>
                      <a:pt x="20540" y="379"/>
                    </a:lnTo>
                    <a:lnTo>
                      <a:pt x="20471" y="276"/>
                    </a:lnTo>
                    <a:lnTo>
                      <a:pt x="20368" y="184"/>
                    </a:lnTo>
                    <a:lnTo>
                      <a:pt x="20265" y="104"/>
                    </a:lnTo>
                    <a:lnTo>
                      <a:pt x="20151" y="47"/>
                    </a:lnTo>
                    <a:lnTo>
                      <a:pt x="20025" y="12"/>
                    </a:lnTo>
                    <a:lnTo>
                      <a:pt x="1991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8"/>
              <p:cNvSpPr/>
              <p:nvPr/>
            </p:nvSpPr>
            <p:spPr>
              <a:xfrm>
                <a:off x="7049436" y="1902241"/>
                <a:ext cx="36108" cy="109924"/>
              </a:xfrm>
              <a:custGeom>
                <a:avLst/>
                <a:gdLst/>
                <a:ahLst/>
                <a:cxnLst/>
                <a:rect l="l" t="t" r="r" b="b"/>
                <a:pathLst>
                  <a:path w="2233" h="6798" extrusionOk="0">
                    <a:moveTo>
                      <a:pt x="619" y="0"/>
                    </a:moveTo>
                    <a:lnTo>
                      <a:pt x="550" y="12"/>
                    </a:lnTo>
                    <a:lnTo>
                      <a:pt x="493" y="23"/>
                    </a:lnTo>
                    <a:lnTo>
                      <a:pt x="424" y="46"/>
                    </a:lnTo>
                    <a:lnTo>
                      <a:pt x="355" y="81"/>
                    </a:lnTo>
                    <a:lnTo>
                      <a:pt x="298" y="115"/>
                    </a:lnTo>
                    <a:lnTo>
                      <a:pt x="241" y="149"/>
                    </a:lnTo>
                    <a:lnTo>
                      <a:pt x="195" y="195"/>
                    </a:lnTo>
                    <a:lnTo>
                      <a:pt x="150" y="241"/>
                    </a:lnTo>
                    <a:lnTo>
                      <a:pt x="81" y="355"/>
                    </a:lnTo>
                    <a:lnTo>
                      <a:pt x="35" y="470"/>
                    </a:lnTo>
                    <a:lnTo>
                      <a:pt x="1" y="596"/>
                    </a:lnTo>
                    <a:lnTo>
                      <a:pt x="1" y="733"/>
                    </a:lnTo>
                    <a:lnTo>
                      <a:pt x="12" y="870"/>
                    </a:lnTo>
                    <a:lnTo>
                      <a:pt x="893" y="6294"/>
                    </a:lnTo>
                    <a:lnTo>
                      <a:pt x="905" y="6363"/>
                    </a:lnTo>
                    <a:lnTo>
                      <a:pt x="939" y="6420"/>
                    </a:lnTo>
                    <a:lnTo>
                      <a:pt x="962" y="6477"/>
                    </a:lnTo>
                    <a:lnTo>
                      <a:pt x="1008" y="6534"/>
                    </a:lnTo>
                    <a:lnTo>
                      <a:pt x="1053" y="6591"/>
                    </a:lnTo>
                    <a:lnTo>
                      <a:pt x="1099" y="6626"/>
                    </a:lnTo>
                    <a:lnTo>
                      <a:pt x="1214" y="6706"/>
                    </a:lnTo>
                    <a:lnTo>
                      <a:pt x="1340" y="6763"/>
                    </a:lnTo>
                    <a:lnTo>
                      <a:pt x="1477" y="6786"/>
                    </a:lnTo>
                    <a:lnTo>
                      <a:pt x="1614" y="6797"/>
                    </a:lnTo>
                    <a:lnTo>
                      <a:pt x="1683" y="6786"/>
                    </a:lnTo>
                    <a:lnTo>
                      <a:pt x="1740" y="6775"/>
                    </a:lnTo>
                    <a:lnTo>
                      <a:pt x="1809" y="6752"/>
                    </a:lnTo>
                    <a:lnTo>
                      <a:pt x="1877" y="6717"/>
                    </a:lnTo>
                    <a:lnTo>
                      <a:pt x="1935" y="6683"/>
                    </a:lnTo>
                    <a:lnTo>
                      <a:pt x="1992" y="6649"/>
                    </a:lnTo>
                    <a:lnTo>
                      <a:pt x="2038" y="6603"/>
                    </a:lnTo>
                    <a:lnTo>
                      <a:pt x="2083" y="6557"/>
                    </a:lnTo>
                    <a:lnTo>
                      <a:pt x="2152" y="6454"/>
                    </a:lnTo>
                    <a:lnTo>
                      <a:pt x="2198" y="6328"/>
                    </a:lnTo>
                    <a:lnTo>
                      <a:pt x="2232" y="6202"/>
                    </a:lnTo>
                    <a:lnTo>
                      <a:pt x="2232" y="6065"/>
                    </a:lnTo>
                    <a:lnTo>
                      <a:pt x="2221" y="5928"/>
                    </a:lnTo>
                    <a:lnTo>
                      <a:pt x="1340" y="504"/>
                    </a:lnTo>
                    <a:lnTo>
                      <a:pt x="1317" y="435"/>
                    </a:lnTo>
                    <a:lnTo>
                      <a:pt x="1294" y="378"/>
                    </a:lnTo>
                    <a:lnTo>
                      <a:pt x="1259" y="321"/>
                    </a:lnTo>
                    <a:lnTo>
                      <a:pt x="1225" y="264"/>
                    </a:lnTo>
                    <a:lnTo>
                      <a:pt x="1179" y="218"/>
                    </a:lnTo>
                    <a:lnTo>
                      <a:pt x="1134" y="172"/>
                    </a:lnTo>
                    <a:lnTo>
                      <a:pt x="1019" y="92"/>
                    </a:lnTo>
                    <a:lnTo>
                      <a:pt x="882" y="35"/>
                    </a:lnTo>
                    <a:lnTo>
                      <a:pt x="756" y="12"/>
                    </a:lnTo>
                    <a:lnTo>
                      <a:pt x="61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8"/>
              <p:cNvSpPr/>
              <p:nvPr/>
            </p:nvSpPr>
            <p:spPr>
              <a:xfrm>
                <a:off x="6510457" y="1876709"/>
                <a:ext cx="411138" cy="476465"/>
              </a:xfrm>
              <a:custGeom>
                <a:avLst/>
                <a:gdLst/>
                <a:ahLst/>
                <a:cxnLst/>
                <a:rect l="l" t="t" r="r" b="b"/>
                <a:pathLst>
                  <a:path w="25426" h="29466" extrusionOk="0">
                    <a:moveTo>
                      <a:pt x="733" y="0"/>
                    </a:moveTo>
                    <a:lnTo>
                      <a:pt x="607" y="12"/>
                    </a:lnTo>
                    <a:lnTo>
                      <a:pt x="481" y="46"/>
                    </a:lnTo>
                    <a:lnTo>
                      <a:pt x="367" y="103"/>
                    </a:lnTo>
                    <a:lnTo>
                      <a:pt x="264" y="183"/>
                    </a:lnTo>
                    <a:lnTo>
                      <a:pt x="172" y="264"/>
                    </a:lnTo>
                    <a:lnTo>
                      <a:pt x="92" y="378"/>
                    </a:lnTo>
                    <a:lnTo>
                      <a:pt x="35" y="492"/>
                    </a:lnTo>
                    <a:lnTo>
                      <a:pt x="0" y="618"/>
                    </a:lnTo>
                    <a:lnTo>
                      <a:pt x="0" y="687"/>
                    </a:lnTo>
                    <a:lnTo>
                      <a:pt x="0" y="756"/>
                    </a:lnTo>
                    <a:lnTo>
                      <a:pt x="12" y="824"/>
                    </a:lnTo>
                    <a:lnTo>
                      <a:pt x="23" y="893"/>
                    </a:lnTo>
                    <a:lnTo>
                      <a:pt x="46" y="973"/>
                    </a:lnTo>
                    <a:lnTo>
                      <a:pt x="81" y="1042"/>
                    </a:lnTo>
                    <a:lnTo>
                      <a:pt x="950" y="2724"/>
                    </a:lnTo>
                    <a:lnTo>
                      <a:pt x="1831" y="4406"/>
                    </a:lnTo>
                    <a:lnTo>
                      <a:pt x="2724" y="6088"/>
                    </a:lnTo>
                    <a:lnTo>
                      <a:pt x="3639" y="7759"/>
                    </a:lnTo>
                    <a:lnTo>
                      <a:pt x="4108" y="8582"/>
                    </a:lnTo>
                    <a:lnTo>
                      <a:pt x="4577" y="9418"/>
                    </a:lnTo>
                    <a:lnTo>
                      <a:pt x="5058" y="10242"/>
                    </a:lnTo>
                    <a:lnTo>
                      <a:pt x="5539" y="11054"/>
                    </a:lnTo>
                    <a:lnTo>
                      <a:pt x="6031" y="11866"/>
                    </a:lnTo>
                    <a:lnTo>
                      <a:pt x="6534" y="12679"/>
                    </a:lnTo>
                    <a:lnTo>
                      <a:pt x="7049" y="13480"/>
                    </a:lnTo>
                    <a:lnTo>
                      <a:pt x="7575" y="14269"/>
                    </a:lnTo>
                    <a:lnTo>
                      <a:pt x="8102" y="15048"/>
                    </a:lnTo>
                    <a:lnTo>
                      <a:pt x="8651" y="15826"/>
                    </a:lnTo>
                    <a:lnTo>
                      <a:pt x="9200" y="16592"/>
                    </a:lnTo>
                    <a:lnTo>
                      <a:pt x="9772" y="17348"/>
                    </a:lnTo>
                    <a:lnTo>
                      <a:pt x="10356" y="18103"/>
                    </a:lnTo>
                    <a:lnTo>
                      <a:pt x="10940" y="18835"/>
                    </a:lnTo>
                    <a:lnTo>
                      <a:pt x="11546" y="19556"/>
                    </a:lnTo>
                    <a:lnTo>
                      <a:pt x="12175" y="20277"/>
                    </a:lnTo>
                    <a:lnTo>
                      <a:pt x="12805" y="20975"/>
                    </a:lnTo>
                    <a:lnTo>
                      <a:pt x="13457" y="21661"/>
                    </a:lnTo>
                    <a:lnTo>
                      <a:pt x="14132" y="22325"/>
                    </a:lnTo>
                    <a:lnTo>
                      <a:pt x="14807" y="22989"/>
                    </a:lnTo>
                    <a:lnTo>
                      <a:pt x="15517" y="23630"/>
                    </a:lnTo>
                    <a:lnTo>
                      <a:pt x="16226" y="24259"/>
                    </a:lnTo>
                    <a:lnTo>
                      <a:pt x="16970" y="24865"/>
                    </a:lnTo>
                    <a:lnTo>
                      <a:pt x="17725" y="25460"/>
                    </a:lnTo>
                    <a:lnTo>
                      <a:pt x="18126" y="25758"/>
                    </a:lnTo>
                    <a:lnTo>
                      <a:pt x="18526" y="26055"/>
                    </a:lnTo>
                    <a:lnTo>
                      <a:pt x="18927" y="26341"/>
                    </a:lnTo>
                    <a:lnTo>
                      <a:pt x="19338" y="26616"/>
                    </a:lnTo>
                    <a:lnTo>
                      <a:pt x="19750" y="26891"/>
                    </a:lnTo>
                    <a:lnTo>
                      <a:pt x="20162" y="27154"/>
                    </a:lnTo>
                    <a:lnTo>
                      <a:pt x="20586" y="27406"/>
                    </a:lnTo>
                    <a:lnTo>
                      <a:pt x="21009" y="27657"/>
                    </a:lnTo>
                    <a:lnTo>
                      <a:pt x="21444" y="27909"/>
                    </a:lnTo>
                    <a:lnTo>
                      <a:pt x="21867" y="28149"/>
                    </a:lnTo>
                    <a:lnTo>
                      <a:pt x="22302" y="28378"/>
                    </a:lnTo>
                    <a:lnTo>
                      <a:pt x="22748" y="28596"/>
                    </a:lnTo>
                    <a:lnTo>
                      <a:pt x="23195" y="28813"/>
                    </a:lnTo>
                    <a:lnTo>
                      <a:pt x="23641" y="29031"/>
                    </a:lnTo>
                    <a:lnTo>
                      <a:pt x="24087" y="29225"/>
                    </a:lnTo>
                    <a:lnTo>
                      <a:pt x="24545" y="29431"/>
                    </a:lnTo>
                    <a:lnTo>
                      <a:pt x="24613" y="29442"/>
                    </a:lnTo>
                    <a:lnTo>
                      <a:pt x="24682" y="29465"/>
                    </a:lnTo>
                    <a:lnTo>
                      <a:pt x="24751" y="29465"/>
                    </a:lnTo>
                    <a:lnTo>
                      <a:pt x="24808" y="29454"/>
                    </a:lnTo>
                    <a:lnTo>
                      <a:pt x="24877" y="29442"/>
                    </a:lnTo>
                    <a:lnTo>
                      <a:pt x="24945" y="29420"/>
                    </a:lnTo>
                    <a:lnTo>
                      <a:pt x="25071" y="29362"/>
                    </a:lnTo>
                    <a:lnTo>
                      <a:pt x="25174" y="29282"/>
                    </a:lnTo>
                    <a:lnTo>
                      <a:pt x="25277" y="29179"/>
                    </a:lnTo>
                    <a:lnTo>
                      <a:pt x="25346" y="29065"/>
                    </a:lnTo>
                    <a:lnTo>
                      <a:pt x="25392" y="28939"/>
                    </a:lnTo>
                    <a:lnTo>
                      <a:pt x="25414" y="28870"/>
                    </a:lnTo>
                    <a:lnTo>
                      <a:pt x="25426" y="28802"/>
                    </a:lnTo>
                    <a:lnTo>
                      <a:pt x="25426" y="28733"/>
                    </a:lnTo>
                    <a:lnTo>
                      <a:pt x="25414" y="28664"/>
                    </a:lnTo>
                    <a:lnTo>
                      <a:pt x="25403" y="28596"/>
                    </a:lnTo>
                    <a:lnTo>
                      <a:pt x="25380" y="28538"/>
                    </a:lnTo>
                    <a:lnTo>
                      <a:pt x="25323" y="28424"/>
                    </a:lnTo>
                    <a:lnTo>
                      <a:pt x="25243" y="28321"/>
                    </a:lnTo>
                    <a:lnTo>
                      <a:pt x="25151" y="28230"/>
                    </a:lnTo>
                    <a:lnTo>
                      <a:pt x="25037" y="28161"/>
                    </a:lnTo>
                    <a:lnTo>
                      <a:pt x="24911" y="28092"/>
                    </a:lnTo>
                    <a:lnTo>
                      <a:pt x="24499" y="27921"/>
                    </a:lnTo>
                    <a:lnTo>
                      <a:pt x="24087" y="27737"/>
                    </a:lnTo>
                    <a:lnTo>
                      <a:pt x="23675" y="27543"/>
                    </a:lnTo>
                    <a:lnTo>
                      <a:pt x="23275" y="27348"/>
                    </a:lnTo>
                    <a:lnTo>
                      <a:pt x="22874" y="27142"/>
                    </a:lnTo>
                    <a:lnTo>
                      <a:pt x="22485" y="26925"/>
                    </a:lnTo>
                    <a:lnTo>
                      <a:pt x="22085" y="26719"/>
                    </a:lnTo>
                    <a:lnTo>
                      <a:pt x="21696" y="26490"/>
                    </a:lnTo>
                    <a:lnTo>
                      <a:pt x="20940" y="26033"/>
                    </a:lnTo>
                    <a:lnTo>
                      <a:pt x="20197" y="25552"/>
                    </a:lnTo>
                    <a:lnTo>
                      <a:pt x="19464" y="25048"/>
                    </a:lnTo>
                    <a:lnTo>
                      <a:pt x="18743" y="24534"/>
                    </a:lnTo>
                    <a:lnTo>
                      <a:pt x="18045" y="23984"/>
                    </a:lnTo>
                    <a:lnTo>
                      <a:pt x="17359" y="23424"/>
                    </a:lnTo>
                    <a:lnTo>
                      <a:pt x="16684" y="22851"/>
                    </a:lnTo>
                    <a:lnTo>
                      <a:pt x="16020" y="22256"/>
                    </a:lnTo>
                    <a:lnTo>
                      <a:pt x="15379" y="21650"/>
                    </a:lnTo>
                    <a:lnTo>
                      <a:pt x="14750" y="21021"/>
                    </a:lnTo>
                    <a:lnTo>
                      <a:pt x="14121" y="20380"/>
                    </a:lnTo>
                    <a:lnTo>
                      <a:pt x="13526" y="19728"/>
                    </a:lnTo>
                    <a:lnTo>
                      <a:pt x="12931" y="19052"/>
                    </a:lnTo>
                    <a:lnTo>
                      <a:pt x="12347" y="18377"/>
                    </a:lnTo>
                    <a:lnTo>
                      <a:pt x="11775" y="17691"/>
                    </a:lnTo>
                    <a:lnTo>
                      <a:pt x="11226" y="16993"/>
                    </a:lnTo>
                    <a:lnTo>
                      <a:pt x="10676" y="16272"/>
                    </a:lnTo>
                    <a:lnTo>
                      <a:pt x="10139" y="15551"/>
                    </a:lnTo>
                    <a:lnTo>
                      <a:pt x="9624" y="14830"/>
                    </a:lnTo>
                    <a:lnTo>
                      <a:pt x="9109" y="14098"/>
                    </a:lnTo>
                    <a:lnTo>
                      <a:pt x="8605" y="13354"/>
                    </a:lnTo>
                    <a:lnTo>
                      <a:pt x="8113" y="12599"/>
                    </a:lnTo>
                    <a:lnTo>
                      <a:pt x="7633" y="11855"/>
                    </a:lnTo>
                    <a:lnTo>
                      <a:pt x="7164" y="11088"/>
                    </a:lnTo>
                    <a:lnTo>
                      <a:pt x="6694" y="10333"/>
                    </a:lnTo>
                    <a:lnTo>
                      <a:pt x="6237" y="9566"/>
                    </a:lnTo>
                    <a:lnTo>
                      <a:pt x="5802" y="8800"/>
                    </a:lnTo>
                    <a:lnTo>
                      <a:pt x="5356" y="8033"/>
                    </a:lnTo>
                    <a:lnTo>
                      <a:pt x="4829" y="7083"/>
                    </a:lnTo>
                    <a:lnTo>
                      <a:pt x="4303" y="6134"/>
                    </a:lnTo>
                    <a:lnTo>
                      <a:pt x="3284" y="4211"/>
                    </a:lnTo>
                    <a:lnTo>
                      <a:pt x="2266" y="2277"/>
                    </a:lnTo>
                    <a:lnTo>
                      <a:pt x="1271" y="344"/>
                    </a:lnTo>
                    <a:lnTo>
                      <a:pt x="1225" y="275"/>
                    </a:lnTo>
                    <a:lnTo>
                      <a:pt x="1190" y="218"/>
                    </a:lnTo>
                    <a:lnTo>
                      <a:pt x="1133" y="161"/>
                    </a:lnTo>
                    <a:lnTo>
                      <a:pt x="1087" y="115"/>
                    </a:lnTo>
                    <a:lnTo>
                      <a:pt x="1030" y="80"/>
                    </a:lnTo>
                    <a:lnTo>
                      <a:pt x="973" y="46"/>
                    </a:lnTo>
                    <a:lnTo>
                      <a:pt x="916" y="23"/>
                    </a:lnTo>
                    <a:lnTo>
                      <a:pt x="859" y="12"/>
                    </a:lnTo>
                    <a:lnTo>
                      <a:pt x="7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8"/>
              <p:cNvSpPr/>
              <p:nvPr/>
            </p:nvSpPr>
            <p:spPr>
              <a:xfrm>
                <a:off x="6629064" y="1946644"/>
                <a:ext cx="65133" cy="144527"/>
              </a:xfrm>
              <a:custGeom>
                <a:avLst/>
                <a:gdLst/>
                <a:ahLst/>
                <a:cxnLst/>
                <a:rect l="l" t="t" r="r" b="b"/>
                <a:pathLst>
                  <a:path w="4028" h="8938" extrusionOk="0">
                    <a:moveTo>
                      <a:pt x="3364" y="1"/>
                    </a:moveTo>
                    <a:lnTo>
                      <a:pt x="3238" y="12"/>
                    </a:lnTo>
                    <a:lnTo>
                      <a:pt x="3113" y="47"/>
                    </a:lnTo>
                    <a:lnTo>
                      <a:pt x="2998" y="92"/>
                    </a:lnTo>
                    <a:lnTo>
                      <a:pt x="2884" y="161"/>
                    </a:lnTo>
                    <a:lnTo>
                      <a:pt x="2792" y="264"/>
                    </a:lnTo>
                    <a:lnTo>
                      <a:pt x="2758" y="310"/>
                    </a:lnTo>
                    <a:lnTo>
                      <a:pt x="2723" y="378"/>
                    </a:lnTo>
                    <a:lnTo>
                      <a:pt x="2701" y="436"/>
                    </a:lnTo>
                    <a:lnTo>
                      <a:pt x="2678" y="504"/>
                    </a:lnTo>
                    <a:lnTo>
                      <a:pt x="2655" y="584"/>
                    </a:lnTo>
                    <a:lnTo>
                      <a:pt x="2655" y="664"/>
                    </a:lnTo>
                    <a:lnTo>
                      <a:pt x="2621" y="1156"/>
                    </a:lnTo>
                    <a:lnTo>
                      <a:pt x="2575" y="1637"/>
                    </a:lnTo>
                    <a:lnTo>
                      <a:pt x="2506" y="2118"/>
                    </a:lnTo>
                    <a:lnTo>
                      <a:pt x="2415" y="2598"/>
                    </a:lnTo>
                    <a:lnTo>
                      <a:pt x="2312" y="3079"/>
                    </a:lnTo>
                    <a:lnTo>
                      <a:pt x="2197" y="3548"/>
                    </a:lnTo>
                    <a:lnTo>
                      <a:pt x="2060" y="4006"/>
                    </a:lnTo>
                    <a:lnTo>
                      <a:pt x="1911" y="4475"/>
                    </a:lnTo>
                    <a:lnTo>
                      <a:pt x="1739" y="4921"/>
                    </a:lnTo>
                    <a:lnTo>
                      <a:pt x="1545" y="5379"/>
                    </a:lnTo>
                    <a:lnTo>
                      <a:pt x="1350" y="5814"/>
                    </a:lnTo>
                    <a:lnTo>
                      <a:pt x="1133" y="6248"/>
                    </a:lnTo>
                    <a:lnTo>
                      <a:pt x="893" y="6672"/>
                    </a:lnTo>
                    <a:lnTo>
                      <a:pt x="652" y="7095"/>
                    </a:lnTo>
                    <a:lnTo>
                      <a:pt x="378" y="7507"/>
                    </a:lnTo>
                    <a:lnTo>
                      <a:pt x="103" y="7908"/>
                    </a:lnTo>
                    <a:lnTo>
                      <a:pt x="69" y="7965"/>
                    </a:lnTo>
                    <a:lnTo>
                      <a:pt x="34" y="8022"/>
                    </a:lnTo>
                    <a:lnTo>
                      <a:pt x="23" y="8091"/>
                    </a:lnTo>
                    <a:lnTo>
                      <a:pt x="12" y="8159"/>
                    </a:lnTo>
                    <a:lnTo>
                      <a:pt x="0" y="8228"/>
                    </a:lnTo>
                    <a:lnTo>
                      <a:pt x="12" y="8297"/>
                    </a:lnTo>
                    <a:lnTo>
                      <a:pt x="34" y="8423"/>
                    </a:lnTo>
                    <a:lnTo>
                      <a:pt x="80" y="8560"/>
                    </a:lnTo>
                    <a:lnTo>
                      <a:pt x="160" y="8674"/>
                    </a:lnTo>
                    <a:lnTo>
                      <a:pt x="240" y="8766"/>
                    </a:lnTo>
                    <a:lnTo>
                      <a:pt x="298" y="8812"/>
                    </a:lnTo>
                    <a:lnTo>
                      <a:pt x="355" y="8846"/>
                    </a:lnTo>
                    <a:lnTo>
                      <a:pt x="412" y="8880"/>
                    </a:lnTo>
                    <a:lnTo>
                      <a:pt x="481" y="8915"/>
                    </a:lnTo>
                    <a:lnTo>
                      <a:pt x="549" y="8926"/>
                    </a:lnTo>
                    <a:lnTo>
                      <a:pt x="618" y="8937"/>
                    </a:lnTo>
                    <a:lnTo>
                      <a:pt x="744" y="8937"/>
                    </a:lnTo>
                    <a:lnTo>
                      <a:pt x="870" y="8915"/>
                    </a:lnTo>
                    <a:lnTo>
                      <a:pt x="996" y="8869"/>
                    </a:lnTo>
                    <a:lnTo>
                      <a:pt x="1099" y="8800"/>
                    </a:lnTo>
                    <a:lnTo>
                      <a:pt x="1202" y="8709"/>
                    </a:lnTo>
                    <a:lnTo>
                      <a:pt x="1293" y="8606"/>
                    </a:lnTo>
                    <a:lnTo>
                      <a:pt x="1602" y="8159"/>
                    </a:lnTo>
                    <a:lnTo>
                      <a:pt x="1888" y="7713"/>
                    </a:lnTo>
                    <a:lnTo>
                      <a:pt x="2151" y="7255"/>
                    </a:lnTo>
                    <a:lnTo>
                      <a:pt x="2403" y="6786"/>
                    </a:lnTo>
                    <a:lnTo>
                      <a:pt x="2643" y="6306"/>
                    </a:lnTo>
                    <a:lnTo>
                      <a:pt x="2861" y="5825"/>
                    </a:lnTo>
                    <a:lnTo>
                      <a:pt x="3055" y="5333"/>
                    </a:lnTo>
                    <a:lnTo>
                      <a:pt x="3238" y="4830"/>
                    </a:lnTo>
                    <a:lnTo>
                      <a:pt x="3399" y="4326"/>
                    </a:lnTo>
                    <a:lnTo>
                      <a:pt x="3547" y="3811"/>
                    </a:lnTo>
                    <a:lnTo>
                      <a:pt x="3673" y="3296"/>
                    </a:lnTo>
                    <a:lnTo>
                      <a:pt x="3776" y="2781"/>
                    </a:lnTo>
                    <a:lnTo>
                      <a:pt x="3868" y="2255"/>
                    </a:lnTo>
                    <a:lnTo>
                      <a:pt x="3936" y="1729"/>
                    </a:lnTo>
                    <a:lnTo>
                      <a:pt x="3994" y="1191"/>
                    </a:lnTo>
                    <a:lnTo>
                      <a:pt x="4028" y="664"/>
                    </a:lnTo>
                    <a:lnTo>
                      <a:pt x="4028" y="584"/>
                    </a:lnTo>
                    <a:lnTo>
                      <a:pt x="4017" y="504"/>
                    </a:lnTo>
                    <a:lnTo>
                      <a:pt x="4005" y="436"/>
                    </a:lnTo>
                    <a:lnTo>
                      <a:pt x="3982" y="378"/>
                    </a:lnTo>
                    <a:lnTo>
                      <a:pt x="3959" y="310"/>
                    </a:lnTo>
                    <a:lnTo>
                      <a:pt x="3925" y="264"/>
                    </a:lnTo>
                    <a:lnTo>
                      <a:pt x="3879" y="207"/>
                    </a:lnTo>
                    <a:lnTo>
                      <a:pt x="3833" y="161"/>
                    </a:lnTo>
                    <a:lnTo>
                      <a:pt x="3730" y="92"/>
                    </a:lnTo>
                    <a:lnTo>
                      <a:pt x="3616" y="47"/>
                    </a:lnTo>
                    <a:lnTo>
                      <a:pt x="3502" y="12"/>
                    </a:lnTo>
                    <a:lnTo>
                      <a:pt x="336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8"/>
              <p:cNvSpPr/>
              <p:nvPr/>
            </p:nvSpPr>
            <p:spPr>
              <a:xfrm>
                <a:off x="6615918" y="2236960"/>
                <a:ext cx="161360" cy="33504"/>
              </a:xfrm>
              <a:custGeom>
                <a:avLst/>
                <a:gdLst/>
                <a:ahLst/>
                <a:cxnLst/>
                <a:rect l="l" t="t" r="r" b="b"/>
                <a:pathLst>
                  <a:path w="9979" h="2072" extrusionOk="0">
                    <a:moveTo>
                      <a:pt x="9361" y="0"/>
                    </a:moveTo>
                    <a:lnTo>
                      <a:pt x="9292" y="12"/>
                    </a:lnTo>
                    <a:lnTo>
                      <a:pt x="9212" y="23"/>
                    </a:lnTo>
                    <a:lnTo>
                      <a:pt x="9132" y="35"/>
                    </a:lnTo>
                    <a:lnTo>
                      <a:pt x="8628" y="183"/>
                    </a:lnTo>
                    <a:lnTo>
                      <a:pt x="8114" y="309"/>
                    </a:lnTo>
                    <a:lnTo>
                      <a:pt x="7599" y="412"/>
                    </a:lnTo>
                    <a:lnTo>
                      <a:pt x="7084" y="504"/>
                    </a:lnTo>
                    <a:lnTo>
                      <a:pt x="6569" y="584"/>
                    </a:lnTo>
                    <a:lnTo>
                      <a:pt x="6054" y="641"/>
                    </a:lnTo>
                    <a:lnTo>
                      <a:pt x="5528" y="675"/>
                    </a:lnTo>
                    <a:lnTo>
                      <a:pt x="5001" y="698"/>
                    </a:lnTo>
                    <a:lnTo>
                      <a:pt x="4486" y="698"/>
                    </a:lnTo>
                    <a:lnTo>
                      <a:pt x="3960" y="675"/>
                    </a:lnTo>
                    <a:lnTo>
                      <a:pt x="3445" y="641"/>
                    </a:lnTo>
                    <a:lnTo>
                      <a:pt x="2919" y="595"/>
                    </a:lnTo>
                    <a:lnTo>
                      <a:pt x="2404" y="515"/>
                    </a:lnTo>
                    <a:lnTo>
                      <a:pt x="1889" y="435"/>
                    </a:lnTo>
                    <a:lnTo>
                      <a:pt x="1374" y="321"/>
                    </a:lnTo>
                    <a:lnTo>
                      <a:pt x="859" y="195"/>
                    </a:lnTo>
                    <a:lnTo>
                      <a:pt x="779" y="183"/>
                    </a:lnTo>
                    <a:lnTo>
                      <a:pt x="699" y="172"/>
                    </a:lnTo>
                    <a:lnTo>
                      <a:pt x="630" y="172"/>
                    </a:lnTo>
                    <a:lnTo>
                      <a:pt x="561" y="183"/>
                    </a:lnTo>
                    <a:lnTo>
                      <a:pt x="493" y="195"/>
                    </a:lnTo>
                    <a:lnTo>
                      <a:pt x="436" y="218"/>
                    </a:lnTo>
                    <a:lnTo>
                      <a:pt x="378" y="252"/>
                    </a:lnTo>
                    <a:lnTo>
                      <a:pt x="321" y="286"/>
                    </a:lnTo>
                    <a:lnTo>
                      <a:pt x="218" y="366"/>
                    </a:lnTo>
                    <a:lnTo>
                      <a:pt x="138" y="458"/>
                    </a:lnTo>
                    <a:lnTo>
                      <a:pt x="81" y="572"/>
                    </a:lnTo>
                    <a:lnTo>
                      <a:pt x="35" y="698"/>
                    </a:lnTo>
                    <a:lnTo>
                      <a:pt x="12" y="824"/>
                    </a:lnTo>
                    <a:lnTo>
                      <a:pt x="1" y="950"/>
                    </a:lnTo>
                    <a:lnTo>
                      <a:pt x="24" y="1076"/>
                    </a:lnTo>
                    <a:lnTo>
                      <a:pt x="69" y="1190"/>
                    </a:lnTo>
                    <a:lnTo>
                      <a:pt x="92" y="1248"/>
                    </a:lnTo>
                    <a:lnTo>
                      <a:pt x="138" y="1305"/>
                    </a:lnTo>
                    <a:lnTo>
                      <a:pt x="172" y="1351"/>
                    </a:lnTo>
                    <a:lnTo>
                      <a:pt x="230" y="1396"/>
                    </a:lnTo>
                    <a:lnTo>
                      <a:pt x="287" y="1442"/>
                    </a:lnTo>
                    <a:lnTo>
                      <a:pt x="344" y="1476"/>
                    </a:lnTo>
                    <a:lnTo>
                      <a:pt x="413" y="1499"/>
                    </a:lnTo>
                    <a:lnTo>
                      <a:pt x="493" y="1534"/>
                    </a:lnTo>
                    <a:lnTo>
                      <a:pt x="1042" y="1660"/>
                    </a:lnTo>
                    <a:lnTo>
                      <a:pt x="1603" y="1785"/>
                    </a:lnTo>
                    <a:lnTo>
                      <a:pt x="2175" y="1877"/>
                    </a:lnTo>
                    <a:lnTo>
                      <a:pt x="2736" y="1957"/>
                    </a:lnTo>
                    <a:lnTo>
                      <a:pt x="3296" y="2014"/>
                    </a:lnTo>
                    <a:lnTo>
                      <a:pt x="3868" y="2049"/>
                    </a:lnTo>
                    <a:lnTo>
                      <a:pt x="4440" y="2071"/>
                    </a:lnTo>
                    <a:lnTo>
                      <a:pt x="5001" y="2071"/>
                    </a:lnTo>
                    <a:lnTo>
                      <a:pt x="5573" y="2049"/>
                    </a:lnTo>
                    <a:lnTo>
                      <a:pt x="6145" y="2014"/>
                    </a:lnTo>
                    <a:lnTo>
                      <a:pt x="6706" y="1957"/>
                    </a:lnTo>
                    <a:lnTo>
                      <a:pt x="7278" y="1877"/>
                    </a:lnTo>
                    <a:lnTo>
                      <a:pt x="7839" y="1774"/>
                    </a:lnTo>
                    <a:lnTo>
                      <a:pt x="8400" y="1660"/>
                    </a:lnTo>
                    <a:lnTo>
                      <a:pt x="8949" y="1522"/>
                    </a:lnTo>
                    <a:lnTo>
                      <a:pt x="9498" y="1362"/>
                    </a:lnTo>
                    <a:lnTo>
                      <a:pt x="9578" y="1339"/>
                    </a:lnTo>
                    <a:lnTo>
                      <a:pt x="9647" y="1305"/>
                    </a:lnTo>
                    <a:lnTo>
                      <a:pt x="9704" y="1270"/>
                    </a:lnTo>
                    <a:lnTo>
                      <a:pt x="9761" y="1225"/>
                    </a:lnTo>
                    <a:lnTo>
                      <a:pt x="9807" y="1179"/>
                    </a:lnTo>
                    <a:lnTo>
                      <a:pt x="9853" y="1122"/>
                    </a:lnTo>
                    <a:lnTo>
                      <a:pt x="9887" y="1076"/>
                    </a:lnTo>
                    <a:lnTo>
                      <a:pt x="9921" y="1019"/>
                    </a:lnTo>
                    <a:lnTo>
                      <a:pt x="9956" y="893"/>
                    </a:lnTo>
                    <a:lnTo>
                      <a:pt x="9979" y="767"/>
                    </a:lnTo>
                    <a:lnTo>
                      <a:pt x="9979" y="641"/>
                    </a:lnTo>
                    <a:lnTo>
                      <a:pt x="9956" y="515"/>
                    </a:lnTo>
                    <a:lnTo>
                      <a:pt x="9910" y="389"/>
                    </a:lnTo>
                    <a:lnTo>
                      <a:pt x="9841" y="275"/>
                    </a:lnTo>
                    <a:lnTo>
                      <a:pt x="9761" y="183"/>
                    </a:lnTo>
                    <a:lnTo>
                      <a:pt x="9670" y="103"/>
                    </a:lnTo>
                    <a:lnTo>
                      <a:pt x="9613" y="69"/>
                    </a:lnTo>
                    <a:lnTo>
                      <a:pt x="9555" y="46"/>
                    </a:lnTo>
                    <a:lnTo>
                      <a:pt x="9498" y="23"/>
                    </a:lnTo>
                    <a:lnTo>
                      <a:pt x="9429" y="12"/>
                    </a:lnTo>
                    <a:lnTo>
                      <a:pt x="936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8"/>
              <p:cNvSpPr/>
              <p:nvPr/>
            </p:nvSpPr>
            <p:spPr>
              <a:xfrm>
                <a:off x="7013183" y="2974474"/>
                <a:ext cx="197242" cy="183384"/>
              </a:xfrm>
              <a:custGeom>
                <a:avLst/>
                <a:gdLst/>
                <a:ahLst/>
                <a:cxnLst/>
                <a:rect l="l" t="t" r="r" b="b"/>
                <a:pathLst>
                  <a:path w="12198" h="11341" extrusionOk="0">
                    <a:moveTo>
                      <a:pt x="12198" y="1"/>
                    </a:moveTo>
                    <a:lnTo>
                      <a:pt x="11935" y="24"/>
                    </a:lnTo>
                    <a:lnTo>
                      <a:pt x="11626" y="58"/>
                    </a:lnTo>
                    <a:lnTo>
                      <a:pt x="11214" y="104"/>
                    </a:lnTo>
                    <a:lnTo>
                      <a:pt x="10722" y="173"/>
                    </a:lnTo>
                    <a:lnTo>
                      <a:pt x="10150" y="264"/>
                    </a:lnTo>
                    <a:lnTo>
                      <a:pt x="9509" y="390"/>
                    </a:lnTo>
                    <a:lnTo>
                      <a:pt x="8822" y="539"/>
                    </a:lnTo>
                    <a:lnTo>
                      <a:pt x="8468" y="630"/>
                    </a:lnTo>
                    <a:lnTo>
                      <a:pt x="8101" y="722"/>
                    </a:lnTo>
                    <a:lnTo>
                      <a:pt x="7735" y="825"/>
                    </a:lnTo>
                    <a:lnTo>
                      <a:pt x="7358" y="939"/>
                    </a:lnTo>
                    <a:lnTo>
                      <a:pt x="6980" y="1065"/>
                    </a:lnTo>
                    <a:lnTo>
                      <a:pt x="6602" y="1202"/>
                    </a:lnTo>
                    <a:lnTo>
                      <a:pt x="6213" y="1351"/>
                    </a:lnTo>
                    <a:lnTo>
                      <a:pt x="5836" y="1511"/>
                    </a:lnTo>
                    <a:lnTo>
                      <a:pt x="5470" y="1683"/>
                    </a:lnTo>
                    <a:lnTo>
                      <a:pt x="5092" y="1866"/>
                    </a:lnTo>
                    <a:lnTo>
                      <a:pt x="4737" y="2061"/>
                    </a:lnTo>
                    <a:lnTo>
                      <a:pt x="4383" y="2267"/>
                    </a:lnTo>
                    <a:lnTo>
                      <a:pt x="4039" y="2484"/>
                    </a:lnTo>
                    <a:lnTo>
                      <a:pt x="3707" y="2724"/>
                    </a:lnTo>
                    <a:lnTo>
                      <a:pt x="3387" y="2965"/>
                    </a:lnTo>
                    <a:lnTo>
                      <a:pt x="3078" y="3228"/>
                    </a:lnTo>
                    <a:lnTo>
                      <a:pt x="2792" y="3502"/>
                    </a:lnTo>
                    <a:lnTo>
                      <a:pt x="2517" y="3766"/>
                    </a:lnTo>
                    <a:lnTo>
                      <a:pt x="2254" y="4040"/>
                    </a:lnTo>
                    <a:lnTo>
                      <a:pt x="2002" y="4303"/>
                    </a:lnTo>
                    <a:lnTo>
                      <a:pt x="1774" y="4567"/>
                    </a:lnTo>
                    <a:lnTo>
                      <a:pt x="1556" y="4830"/>
                    </a:lnTo>
                    <a:lnTo>
                      <a:pt x="1362" y="5093"/>
                    </a:lnTo>
                    <a:lnTo>
                      <a:pt x="1179" y="5356"/>
                    </a:lnTo>
                    <a:lnTo>
                      <a:pt x="996" y="5608"/>
                    </a:lnTo>
                    <a:lnTo>
                      <a:pt x="847" y="5871"/>
                    </a:lnTo>
                    <a:lnTo>
                      <a:pt x="698" y="6123"/>
                    </a:lnTo>
                    <a:lnTo>
                      <a:pt x="572" y="6374"/>
                    </a:lnTo>
                    <a:lnTo>
                      <a:pt x="446" y="6615"/>
                    </a:lnTo>
                    <a:lnTo>
                      <a:pt x="343" y="6855"/>
                    </a:lnTo>
                    <a:lnTo>
                      <a:pt x="263" y="7095"/>
                    </a:lnTo>
                    <a:lnTo>
                      <a:pt x="183" y="7336"/>
                    </a:lnTo>
                    <a:lnTo>
                      <a:pt x="126" y="7565"/>
                    </a:lnTo>
                    <a:lnTo>
                      <a:pt x="69" y="7793"/>
                    </a:lnTo>
                    <a:lnTo>
                      <a:pt x="34" y="8022"/>
                    </a:lnTo>
                    <a:lnTo>
                      <a:pt x="11" y="8240"/>
                    </a:lnTo>
                    <a:lnTo>
                      <a:pt x="0" y="8457"/>
                    </a:lnTo>
                    <a:lnTo>
                      <a:pt x="0" y="8663"/>
                    </a:lnTo>
                    <a:lnTo>
                      <a:pt x="23" y="8869"/>
                    </a:lnTo>
                    <a:lnTo>
                      <a:pt x="46" y="9063"/>
                    </a:lnTo>
                    <a:lnTo>
                      <a:pt x="92" y="9258"/>
                    </a:lnTo>
                    <a:lnTo>
                      <a:pt x="137" y="9441"/>
                    </a:lnTo>
                    <a:lnTo>
                      <a:pt x="206" y="9624"/>
                    </a:lnTo>
                    <a:lnTo>
                      <a:pt x="286" y="9796"/>
                    </a:lnTo>
                    <a:lnTo>
                      <a:pt x="378" y="9967"/>
                    </a:lnTo>
                    <a:lnTo>
                      <a:pt x="469" y="10128"/>
                    </a:lnTo>
                    <a:lnTo>
                      <a:pt x="584" y="10276"/>
                    </a:lnTo>
                    <a:lnTo>
                      <a:pt x="709" y="10425"/>
                    </a:lnTo>
                    <a:lnTo>
                      <a:pt x="847" y="10562"/>
                    </a:lnTo>
                    <a:lnTo>
                      <a:pt x="984" y="10700"/>
                    </a:lnTo>
                    <a:lnTo>
                      <a:pt x="1133" y="10814"/>
                    </a:lnTo>
                    <a:lnTo>
                      <a:pt x="1293" y="10917"/>
                    </a:lnTo>
                    <a:lnTo>
                      <a:pt x="1465" y="11009"/>
                    </a:lnTo>
                    <a:lnTo>
                      <a:pt x="1636" y="11089"/>
                    </a:lnTo>
                    <a:lnTo>
                      <a:pt x="1819" y="11158"/>
                    </a:lnTo>
                    <a:lnTo>
                      <a:pt x="2002" y="11215"/>
                    </a:lnTo>
                    <a:lnTo>
                      <a:pt x="2197" y="11272"/>
                    </a:lnTo>
                    <a:lnTo>
                      <a:pt x="2403" y="11306"/>
                    </a:lnTo>
                    <a:lnTo>
                      <a:pt x="2609" y="11329"/>
                    </a:lnTo>
                    <a:lnTo>
                      <a:pt x="2826" y="11341"/>
                    </a:lnTo>
                    <a:lnTo>
                      <a:pt x="3044" y="11329"/>
                    </a:lnTo>
                    <a:lnTo>
                      <a:pt x="3273" y="11318"/>
                    </a:lnTo>
                    <a:lnTo>
                      <a:pt x="3501" y="11295"/>
                    </a:lnTo>
                    <a:lnTo>
                      <a:pt x="3742" y="11249"/>
                    </a:lnTo>
                    <a:lnTo>
                      <a:pt x="3982" y="11203"/>
                    </a:lnTo>
                    <a:lnTo>
                      <a:pt x="4234" y="11135"/>
                    </a:lnTo>
                    <a:lnTo>
                      <a:pt x="4486" y="11055"/>
                    </a:lnTo>
                    <a:lnTo>
                      <a:pt x="4737" y="10963"/>
                    </a:lnTo>
                    <a:lnTo>
                      <a:pt x="5000" y="10860"/>
                    </a:lnTo>
                    <a:lnTo>
                      <a:pt x="5264" y="10734"/>
                    </a:lnTo>
                    <a:lnTo>
                      <a:pt x="5538" y="10608"/>
                    </a:lnTo>
                    <a:lnTo>
                      <a:pt x="5801" y="10460"/>
                    </a:lnTo>
                    <a:lnTo>
                      <a:pt x="6087" y="10299"/>
                    </a:lnTo>
                    <a:lnTo>
                      <a:pt x="6362" y="10128"/>
                    </a:lnTo>
                    <a:lnTo>
                      <a:pt x="6648" y="9933"/>
                    </a:lnTo>
                    <a:lnTo>
                      <a:pt x="6934" y="9727"/>
                    </a:lnTo>
                    <a:lnTo>
                      <a:pt x="7220" y="9510"/>
                    </a:lnTo>
                    <a:lnTo>
                      <a:pt x="7518" y="9281"/>
                    </a:lnTo>
                    <a:lnTo>
                      <a:pt x="7804" y="9029"/>
                    </a:lnTo>
                    <a:lnTo>
                      <a:pt x="8101" y="8766"/>
                    </a:lnTo>
                    <a:lnTo>
                      <a:pt x="8399" y="8491"/>
                    </a:lnTo>
                    <a:lnTo>
                      <a:pt x="8674" y="8194"/>
                    </a:lnTo>
                    <a:lnTo>
                      <a:pt x="8937" y="7885"/>
                    </a:lnTo>
                    <a:lnTo>
                      <a:pt x="9188" y="7565"/>
                    </a:lnTo>
                    <a:lnTo>
                      <a:pt x="9429" y="7233"/>
                    </a:lnTo>
                    <a:lnTo>
                      <a:pt x="9658" y="6889"/>
                    </a:lnTo>
                    <a:lnTo>
                      <a:pt x="9875" y="6546"/>
                    </a:lnTo>
                    <a:lnTo>
                      <a:pt x="10081" y="6191"/>
                    </a:lnTo>
                    <a:lnTo>
                      <a:pt x="10275" y="5825"/>
                    </a:lnTo>
                    <a:lnTo>
                      <a:pt x="10459" y="5459"/>
                    </a:lnTo>
                    <a:lnTo>
                      <a:pt x="10630" y="5093"/>
                    </a:lnTo>
                    <a:lnTo>
                      <a:pt x="10790" y="4727"/>
                    </a:lnTo>
                    <a:lnTo>
                      <a:pt x="10939" y="4372"/>
                    </a:lnTo>
                    <a:lnTo>
                      <a:pt x="11088" y="4006"/>
                    </a:lnTo>
                    <a:lnTo>
                      <a:pt x="11214" y="3651"/>
                    </a:lnTo>
                    <a:lnTo>
                      <a:pt x="11340" y="3308"/>
                    </a:lnTo>
                    <a:lnTo>
                      <a:pt x="11557" y="2644"/>
                    </a:lnTo>
                    <a:lnTo>
                      <a:pt x="11740" y="2015"/>
                    </a:lnTo>
                    <a:lnTo>
                      <a:pt x="11889" y="1454"/>
                    </a:lnTo>
                    <a:lnTo>
                      <a:pt x="12003" y="974"/>
                    </a:lnTo>
                    <a:lnTo>
                      <a:pt x="12095" y="573"/>
                    </a:lnTo>
                    <a:lnTo>
                      <a:pt x="12152" y="264"/>
                    </a:lnTo>
                    <a:lnTo>
                      <a:pt x="1219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8"/>
              <p:cNvSpPr/>
              <p:nvPr/>
            </p:nvSpPr>
            <p:spPr>
              <a:xfrm>
                <a:off x="7013183" y="2974474"/>
                <a:ext cx="197242" cy="183384"/>
              </a:xfrm>
              <a:custGeom>
                <a:avLst/>
                <a:gdLst/>
                <a:ahLst/>
                <a:cxnLst/>
                <a:rect l="l" t="t" r="r" b="b"/>
                <a:pathLst>
                  <a:path w="12198" h="11341" fill="none" extrusionOk="0">
                    <a:moveTo>
                      <a:pt x="8101" y="8766"/>
                    </a:moveTo>
                    <a:lnTo>
                      <a:pt x="8101" y="8766"/>
                    </a:lnTo>
                    <a:lnTo>
                      <a:pt x="7804" y="9029"/>
                    </a:lnTo>
                    <a:lnTo>
                      <a:pt x="7518" y="9281"/>
                    </a:lnTo>
                    <a:lnTo>
                      <a:pt x="7220" y="9510"/>
                    </a:lnTo>
                    <a:lnTo>
                      <a:pt x="6934" y="9727"/>
                    </a:lnTo>
                    <a:lnTo>
                      <a:pt x="6648" y="9933"/>
                    </a:lnTo>
                    <a:lnTo>
                      <a:pt x="6362" y="10128"/>
                    </a:lnTo>
                    <a:lnTo>
                      <a:pt x="6087" y="10299"/>
                    </a:lnTo>
                    <a:lnTo>
                      <a:pt x="5801" y="10460"/>
                    </a:lnTo>
                    <a:lnTo>
                      <a:pt x="5538" y="10608"/>
                    </a:lnTo>
                    <a:lnTo>
                      <a:pt x="5264" y="10734"/>
                    </a:lnTo>
                    <a:lnTo>
                      <a:pt x="5000" y="10860"/>
                    </a:lnTo>
                    <a:lnTo>
                      <a:pt x="4737" y="10963"/>
                    </a:lnTo>
                    <a:lnTo>
                      <a:pt x="4486" y="11055"/>
                    </a:lnTo>
                    <a:lnTo>
                      <a:pt x="4234" y="11135"/>
                    </a:lnTo>
                    <a:lnTo>
                      <a:pt x="3982" y="11203"/>
                    </a:lnTo>
                    <a:lnTo>
                      <a:pt x="3742" y="11249"/>
                    </a:lnTo>
                    <a:lnTo>
                      <a:pt x="3501" y="11295"/>
                    </a:lnTo>
                    <a:lnTo>
                      <a:pt x="3273" y="11318"/>
                    </a:lnTo>
                    <a:lnTo>
                      <a:pt x="3044" y="11329"/>
                    </a:lnTo>
                    <a:lnTo>
                      <a:pt x="2826" y="11341"/>
                    </a:lnTo>
                    <a:lnTo>
                      <a:pt x="2609" y="11329"/>
                    </a:lnTo>
                    <a:lnTo>
                      <a:pt x="2403" y="11306"/>
                    </a:lnTo>
                    <a:lnTo>
                      <a:pt x="2197" y="11272"/>
                    </a:lnTo>
                    <a:lnTo>
                      <a:pt x="2002" y="11215"/>
                    </a:lnTo>
                    <a:lnTo>
                      <a:pt x="1819" y="11158"/>
                    </a:lnTo>
                    <a:lnTo>
                      <a:pt x="1636" y="11089"/>
                    </a:lnTo>
                    <a:lnTo>
                      <a:pt x="1465" y="11009"/>
                    </a:lnTo>
                    <a:lnTo>
                      <a:pt x="1293" y="10917"/>
                    </a:lnTo>
                    <a:lnTo>
                      <a:pt x="1133" y="10814"/>
                    </a:lnTo>
                    <a:lnTo>
                      <a:pt x="984" y="10700"/>
                    </a:lnTo>
                    <a:lnTo>
                      <a:pt x="847" y="10562"/>
                    </a:lnTo>
                    <a:lnTo>
                      <a:pt x="709" y="10425"/>
                    </a:lnTo>
                    <a:lnTo>
                      <a:pt x="709" y="10425"/>
                    </a:lnTo>
                    <a:lnTo>
                      <a:pt x="584" y="10276"/>
                    </a:lnTo>
                    <a:lnTo>
                      <a:pt x="469" y="10128"/>
                    </a:lnTo>
                    <a:lnTo>
                      <a:pt x="378" y="9967"/>
                    </a:lnTo>
                    <a:lnTo>
                      <a:pt x="286" y="9796"/>
                    </a:lnTo>
                    <a:lnTo>
                      <a:pt x="206" y="9624"/>
                    </a:lnTo>
                    <a:lnTo>
                      <a:pt x="137" y="9441"/>
                    </a:lnTo>
                    <a:lnTo>
                      <a:pt x="92" y="9258"/>
                    </a:lnTo>
                    <a:lnTo>
                      <a:pt x="46" y="9063"/>
                    </a:lnTo>
                    <a:lnTo>
                      <a:pt x="23" y="8869"/>
                    </a:lnTo>
                    <a:lnTo>
                      <a:pt x="0" y="8663"/>
                    </a:lnTo>
                    <a:lnTo>
                      <a:pt x="0" y="8457"/>
                    </a:lnTo>
                    <a:lnTo>
                      <a:pt x="11" y="8240"/>
                    </a:lnTo>
                    <a:lnTo>
                      <a:pt x="34" y="8022"/>
                    </a:lnTo>
                    <a:lnTo>
                      <a:pt x="69" y="7793"/>
                    </a:lnTo>
                    <a:lnTo>
                      <a:pt x="126" y="7565"/>
                    </a:lnTo>
                    <a:lnTo>
                      <a:pt x="183" y="7336"/>
                    </a:lnTo>
                    <a:lnTo>
                      <a:pt x="263" y="7095"/>
                    </a:lnTo>
                    <a:lnTo>
                      <a:pt x="343" y="6855"/>
                    </a:lnTo>
                    <a:lnTo>
                      <a:pt x="446" y="6615"/>
                    </a:lnTo>
                    <a:lnTo>
                      <a:pt x="572" y="6374"/>
                    </a:lnTo>
                    <a:lnTo>
                      <a:pt x="698" y="6123"/>
                    </a:lnTo>
                    <a:lnTo>
                      <a:pt x="847" y="5871"/>
                    </a:lnTo>
                    <a:lnTo>
                      <a:pt x="996" y="5608"/>
                    </a:lnTo>
                    <a:lnTo>
                      <a:pt x="1179" y="5356"/>
                    </a:lnTo>
                    <a:lnTo>
                      <a:pt x="1362" y="5093"/>
                    </a:lnTo>
                    <a:lnTo>
                      <a:pt x="1556" y="4830"/>
                    </a:lnTo>
                    <a:lnTo>
                      <a:pt x="1774" y="4567"/>
                    </a:lnTo>
                    <a:lnTo>
                      <a:pt x="2002" y="4303"/>
                    </a:lnTo>
                    <a:lnTo>
                      <a:pt x="2254" y="4040"/>
                    </a:lnTo>
                    <a:lnTo>
                      <a:pt x="2517" y="3766"/>
                    </a:lnTo>
                    <a:lnTo>
                      <a:pt x="2792" y="3502"/>
                    </a:lnTo>
                    <a:lnTo>
                      <a:pt x="3078" y="3228"/>
                    </a:lnTo>
                    <a:lnTo>
                      <a:pt x="3078" y="3228"/>
                    </a:lnTo>
                    <a:lnTo>
                      <a:pt x="3387" y="2965"/>
                    </a:lnTo>
                    <a:lnTo>
                      <a:pt x="3707" y="2724"/>
                    </a:lnTo>
                    <a:lnTo>
                      <a:pt x="4039" y="2484"/>
                    </a:lnTo>
                    <a:lnTo>
                      <a:pt x="4383" y="2267"/>
                    </a:lnTo>
                    <a:lnTo>
                      <a:pt x="4737" y="2061"/>
                    </a:lnTo>
                    <a:lnTo>
                      <a:pt x="5092" y="1866"/>
                    </a:lnTo>
                    <a:lnTo>
                      <a:pt x="5470" y="1683"/>
                    </a:lnTo>
                    <a:lnTo>
                      <a:pt x="5836" y="1511"/>
                    </a:lnTo>
                    <a:lnTo>
                      <a:pt x="6213" y="1351"/>
                    </a:lnTo>
                    <a:lnTo>
                      <a:pt x="6602" y="1202"/>
                    </a:lnTo>
                    <a:lnTo>
                      <a:pt x="6980" y="1065"/>
                    </a:lnTo>
                    <a:lnTo>
                      <a:pt x="7358" y="939"/>
                    </a:lnTo>
                    <a:lnTo>
                      <a:pt x="7735" y="825"/>
                    </a:lnTo>
                    <a:lnTo>
                      <a:pt x="8101" y="722"/>
                    </a:lnTo>
                    <a:lnTo>
                      <a:pt x="8468" y="630"/>
                    </a:lnTo>
                    <a:lnTo>
                      <a:pt x="8822" y="539"/>
                    </a:lnTo>
                    <a:lnTo>
                      <a:pt x="9509" y="390"/>
                    </a:lnTo>
                    <a:lnTo>
                      <a:pt x="10150" y="264"/>
                    </a:lnTo>
                    <a:lnTo>
                      <a:pt x="10722" y="173"/>
                    </a:lnTo>
                    <a:lnTo>
                      <a:pt x="11214" y="104"/>
                    </a:lnTo>
                    <a:lnTo>
                      <a:pt x="11626" y="58"/>
                    </a:lnTo>
                    <a:lnTo>
                      <a:pt x="11935" y="24"/>
                    </a:lnTo>
                    <a:lnTo>
                      <a:pt x="12198" y="1"/>
                    </a:lnTo>
                    <a:lnTo>
                      <a:pt x="12198" y="1"/>
                    </a:lnTo>
                    <a:lnTo>
                      <a:pt x="12152" y="264"/>
                    </a:lnTo>
                    <a:lnTo>
                      <a:pt x="12095" y="573"/>
                    </a:lnTo>
                    <a:lnTo>
                      <a:pt x="12003" y="974"/>
                    </a:lnTo>
                    <a:lnTo>
                      <a:pt x="11889" y="1454"/>
                    </a:lnTo>
                    <a:lnTo>
                      <a:pt x="11740" y="2015"/>
                    </a:lnTo>
                    <a:lnTo>
                      <a:pt x="11557" y="2644"/>
                    </a:lnTo>
                    <a:lnTo>
                      <a:pt x="11340" y="3308"/>
                    </a:lnTo>
                    <a:lnTo>
                      <a:pt x="11214" y="3651"/>
                    </a:lnTo>
                    <a:lnTo>
                      <a:pt x="11088" y="4006"/>
                    </a:lnTo>
                    <a:lnTo>
                      <a:pt x="10939" y="4372"/>
                    </a:lnTo>
                    <a:lnTo>
                      <a:pt x="10790" y="4727"/>
                    </a:lnTo>
                    <a:lnTo>
                      <a:pt x="10630" y="5093"/>
                    </a:lnTo>
                    <a:lnTo>
                      <a:pt x="10459" y="5459"/>
                    </a:lnTo>
                    <a:lnTo>
                      <a:pt x="10275" y="5825"/>
                    </a:lnTo>
                    <a:lnTo>
                      <a:pt x="10081" y="6191"/>
                    </a:lnTo>
                    <a:lnTo>
                      <a:pt x="9875" y="6546"/>
                    </a:lnTo>
                    <a:lnTo>
                      <a:pt x="9658" y="6889"/>
                    </a:lnTo>
                    <a:lnTo>
                      <a:pt x="9429" y="7233"/>
                    </a:lnTo>
                    <a:lnTo>
                      <a:pt x="9188" y="7565"/>
                    </a:lnTo>
                    <a:lnTo>
                      <a:pt x="8937" y="7885"/>
                    </a:lnTo>
                    <a:lnTo>
                      <a:pt x="8674" y="8194"/>
                    </a:lnTo>
                    <a:lnTo>
                      <a:pt x="8399" y="8491"/>
                    </a:lnTo>
                    <a:lnTo>
                      <a:pt x="8101" y="8766"/>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8"/>
              <p:cNvSpPr/>
              <p:nvPr/>
            </p:nvSpPr>
            <p:spPr>
              <a:xfrm>
                <a:off x="7152681" y="2537254"/>
                <a:ext cx="306793" cy="147858"/>
              </a:xfrm>
              <a:custGeom>
                <a:avLst/>
                <a:gdLst/>
                <a:ahLst/>
                <a:cxnLst/>
                <a:rect l="l" t="t" r="r" b="b"/>
                <a:pathLst>
                  <a:path w="18973" h="9144" extrusionOk="0">
                    <a:moveTo>
                      <a:pt x="7576" y="1"/>
                    </a:moveTo>
                    <a:lnTo>
                      <a:pt x="7107" y="24"/>
                    </a:lnTo>
                    <a:lnTo>
                      <a:pt x="6649" y="47"/>
                    </a:lnTo>
                    <a:lnTo>
                      <a:pt x="6203" y="92"/>
                    </a:lnTo>
                    <a:lnTo>
                      <a:pt x="5779" y="138"/>
                    </a:lnTo>
                    <a:lnTo>
                      <a:pt x="5367" y="207"/>
                    </a:lnTo>
                    <a:lnTo>
                      <a:pt x="4967" y="275"/>
                    </a:lnTo>
                    <a:lnTo>
                      <a:pt x="4589" y="356"/>
                    </a:lnTo>
                    <a:lnTo>
                      <a:pt x="4223" y="447"/>
                    </a:lnTo>
                    <a:lnTo>
                      <a:pt x="3868" y="550"/>
                    </a:lnTo>
                    <a:lnTo>
                      <a:pt x="3525" y="653"/>
                    </a:lnTo>
                    <a:lnTo>
                      <a:pt x="3205" y="779"/>
                    </a:lnTo>
                    <a:lnTo>
                      <a:pt x="2896" y="905"/>
                    </a:lnTo>
                    <a:lnTo>
                      <a:pt x="2610" y="1042"/>
                    </a:lnTo>
                    <a:lnTo>
                      <a:pt x="2324" y="1179"/>
                    </a:lnTo>
                    <a:lnTo>
                      <a:pt x="2060" y="1340"/>
                    </a:lnTo>
                    <a:lnTo>
                      <a:pt x="1820" y="1500"/>
                    </a:lnTo>
                    <a:lnTo>
                      <a:pt x="1580" y="1660"/>
                    </a:lnTo>
                    <a:lnTo>
                      <a:pt x="1374" y="1832"/>
                    </a:lnTo>
                    <a:lnTo>
                      <a:pt x="1168" y="2015"/>
                    </a:lnTo>
                    <a:lnTo>
                      <a:pt x="985" y="2198"/>
                    </a:lnTo>
                    <a:lnTo>
                      <a:pt x="813" y="2392"/>
                    </a:lnTo>
                    <a:lnTo>
                      <a:pt x="664" y="2587"/>
                    </a:lnTo>
                    <a:lnTo>
                      <a:pt x="516" y="2793"/>
                    </a:lnTo>
                    <a:lnTo>
                      <a:pt x="401" y="2999"/>
                    </a:lnTo>
                    <a:lnTo>
                      <a:pt x="298" y="3205"/>
                    </a:lnTo>
                    <a:lnTo>
                      <a:pt x="207" y="3422"/>
                    </a:lnTo>
                    <a:lnTo>
                      <a:pt x="127" y="3651"/>
                    </a:lnTo>
                    <a:lnTo>
                      <a:pt x="69" y="3880"/>
                    </a:lnTo>
                    <a:lnTo>
                      <a:pt x="35" y="4109"/>
                    </a:lnTo>
                    <a:lnTo>
                      <a:pt x="12" y="4338"/>
                    </a:lnTo>
                    <a:lnTo>
                      <a:pt x="1" y="4566"/>
                    </a:lnTo>
                    <a:lnTo>
                      <a:pt x="12" y="4807"/>
                    </a:lnTo>
                    <a:lnTo>
                      <a:pt x="35" y="5036"/>
                    </a:lnTo>
                    <a:lnTo>
                      <a:pt x="69" y="5264"/>
                    </a:lnTo>
                    <a:lnTo>
                      <a:pt x="127" y="5493"/>
                    </a:lnTo>
                    <a:lnTo>
                      <a:pt x="207" y="5711"/>
                    </a:lnTo>
                    <a:lnTo>
                      <a:pt x="298" y="5928"/>
                    </a:lnTo>
                    <a:lnTo>
                      <a:pt x="401" y="6146"/>
                    </a:lnTo>
                    <a:lnTo>
                      <a:pt x="516" y="6351"/>
                    </a:lnTo>
                    <a:lnTo>
                      <a:pt x="664" y="6557"/>
                    </a:lnTo>
                    <a:lnTo>
                      <a:pt x="813" y="6752"/>
                    </a:lnTo>
                    <a:lnTo>
                      <a:pt x="985" y="6947"/>
                    </a:lnTo>
                    <a:lnTo>
                      <a:pt x="1168" y="7130"/>
                    </a:lnTo>
                    <a:lnTo>
                      <a:pt x="1374" y="7313"/>
                    </a:lnTo>
                    <a:lnTo>
                      <a:pt x="1580" y="7484"/>
                    </a:lnTo>
                    <a:lnTo>
                      <a:pt x="1820" y="7645"/>
                    </a:lnTo>
                    <a:lnTo>
                      <a:pt x="2060" y="7805"/>
                    </a:lnTo>
                    <a:lnTo>
                      <a:pt x="2324" y="7953"/>
                    </a:lnTo>
                    <a:lnTo>
                      <a:pt x="2610" y="8102"/>
                    </a:lnTo>
                    <a:lnTo>
                      <a:pt x="2896" y="8240"/>
                    </a:lnTo>
                    <a:lnTo>
                      <a:pt x="3205" y="8365"/>
                    </a:lnTo>
                    <a:lnTo>
                      <a:pt x="3525" y="8480"/>
                    </a:lnTo>
                    <a:lnTo>
                      <a:pt x="3868" y="8594"/>
                    </a:lnTo>
                    <a:lnTo>
                      <a:pt x="4223" y="8697"/>
                    </a:lnTo>
                    <a:lnTo>
                      <a:pt x="4589" y="8789"/>
                    </a:lnTo>
                    <a:lnTo>
                      <a:pt x="4967" y="8869"/>
                    </a:lnTo>
                    <a:lnTo>
                      <a:pt x="5367" y="8938"/>
                    </a:lnTo>
                    <a:lnTo>
                      <a:pt x="5779" y="9006"/>
                    </a:lnTo>
                    <a:lnTo>
                      <a:pt x="6203" y="9052"/>
                    </a:lnTo>
                    <a:lnTo>
                      <a:pt x="6649" y="9098"/>
                    </a:lnTo>
                    <a:lnTo>
                      <a:pt x="7107" y="9121"/>
                    </a:lnTo>
                    <a:lnTo>
                      <a:pt x="7576" y="9144"/>
                    </a:lnTo>
                    <a:lnTo>
                      <a:pt x="8056" y="9144"/>
                    </a:lnTo>
                    <a:lnTo>
                      <a:pt x="8548" y="9132"/>
                    </a:lnTo>
                    <a:lnTo>
                      <a:pt x="9040" y="9098"/>
                    </a:lnTo>
                    <a:lnTo>
                      <a:pt x="9544" y="9029"/>
                    </a:lnTo>
                    <a:lnTo>
                      <a:pt x="10036" y="8949"/>
                    </a:lnTo>
                    <a:lnTo>
                      <a:pt x="10528" y="8846"/>
                    </a:lnTo>
                    <a:lnTo>
                      <a:pt x="11009" y="8720"/>
                    </a:lnTo>
                    <a:lnTo>
                      <a:pt x="11501" y="8583"/>
                    </a:lnTo>
                    <a:lnTo>
                      <a:pt x="11970" y="8434"/>
                    </a:lnTo>
                    <a:lnTo>
                      <a:pt x="12450" y="8262"/>
                    </a:lnTo>
                    <a:lnTo>
                      <a:pt x="12908" y="8091"/>
                    </a:lnTo>
                    <a:lnTo>
                      <a:pt x="13366" y="7896"/>
                    </a:lnTo>
                    <a:lnTo>
                      <a:pt x="13812" y="7702"/>
                    </a:lnTo>
                    <a:lnTo>
                      <a:pt x="14247" y="7496"/>
                    </a:lnTo>
                    <a:lnTo>
                      <a:pt x="14670" y="7290"/>
                    </a:lnTo>
                    <a:lnTo>
                      <a:pt x="15082" y="7072"/>
                    </a:lnTo>
                    <a:lnTo>
                      <a:pt x="15483" y="6855"/>
                    </a:lnTo>
                    <a:lnTo>
                      <a:pt x="15860" y="6649"/>
                    </a:lnTo>
                    <a:lnTo>
                      <a:pt x="16226" y="6432"/>
                    </a:lnTo>
                    <a:lnTo>
                      <a:pt x="16902" y="6020"/>
                    </a:lnTo>
                    <a:lnTo>
                      <a:pt x="17497" y="5631"/>
                    </a:lnTo>
                    <a:lnTo>
                      <a:pt x="18000" y="5287"/>
                    </a:lnTo>
                    <a:lnTo>
                      <a:pt x="18412" y="4990"/>
                    </a:lnTo>
                    <a:lnTo>
                      <a:pt x="18721" y="4772"/>
                    </a:lnTo>
                    <a:lnTo>
                      <a:pt x="18973" y="4566"/>
                    </a:lnTo>
                    <a:lnTo>
                      <a:pt x="18721" y="4372"/>
                    </a:lnTo>
                    <a:lnTo>
                      <a:pt x="18412" y="4143"/>
                    </a:lnTo>
                    <a:lnTo>
                      <a:pt x="18000" y="3857"/>
                    </a:lnTo>
                    <a:lnTo>
                      <a:pt x="17497" y="3514"/>
                    </a:lnTo>
                    <a:lnTo>
                      <a:pt x="16902" y="3125"/>
                    </a:lnTo>
                    <a:lnTo>
                      <a:pt x="16226" y="2713"/>
                    </a:lnTo>
                    <a:lnTo>
                      <a:pt x="15860" y="2495"/>
                    </a:lnTo>
                    <a:lnTo>
                      <a:pt x="15483" y="2278"/>
                    </a:lnTo>
                    <a:lnTo>
                      <a:pt x="15082" y="2072"/>
                    </a:lnTo>
                    <a:lnTo>
                      <a:pt x="14670" y="1855"/>
                    </a:lnTo>
                    <a:lnTo>
                      <a:pt x="14247" y="1649"/>
                    </a:lnTo>
                    <a:lnTo>
                      <a:pt x="13812" y="1443"/>
                    </a:lnTo>
                    <a:lnTo>
                      <a:pt x="13366" y="1248"/>
                    </a:lnTo>
                    <a:lnTo>
                      <a:pt x="12908" y="1054"/>
                    </a:lnTo>
                    <a:lnTo>
                      <a:pt x="12450" y="882"/>
                    </a:lnTo>
                    <a:lnTo>
                      <a:pt x="11970" y="710"/>
                    </a:lnTo>
                    <a:lnTo>
                      <a:pt x="11501" y="561"/>
                    </a:lnTo>
                    <a:lnTo>
                      <a:pt x="11009" y="413"/>
                    </a:lnTo>
                    <a:lnTo>
                      <a:pt x="10528" y="298"/>
                    </a:lnTo>
                    <a:lnTo>
                      <a:pt x="10036" y="195"/>
                    </a:lnTo>
                    <a:lnTo>
                      <a:pt x="9544" y="104"/>
                    </a:lnTo>
                    <a:lnTo>
                      <a:pt x="9040" y="47"/>
                    </a:lnTo>
                    <a:lnTo>
                      <a:pt x="8548" y="12"/>
                    </a:lnTo>
                    <a:lnTo>
                      <a:pt x="80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8"/>
              <p:cNvSpPr/>
              <p:nvPr/>
            </p:nvSpPr>
            <p:spPr>
              <a:xfrm>
                <a:off x="7152681" y="2537254"/>
                <a:ext cx="306793" cy="147858"/>
              </a:xfrm>
              <a:custGeom>
                <a:avLst/>
                <a:gdLst/>
                <a:ahLst/>
                <a:cxnLst/>
                <a:rect l="l" t="t" r="r" b="b"/>
                <a:pathLst>
                  <a:path w="18973" h="9144" fill="none" extrusionOk="0">
                    <a:moveTo>
                      <a:pt x="8056" y="9144"/>
                    </a:moveTo>
                    <a:lnTo>
                      <a:pt x="8056" y="9144"/>
                    </a:lnTo>
                    <a:lnTo>
                      <a:pt x="7576" y="9144"/>
                    </a:lnTo>
                    <a:lnTo>
                      <a:pt x="7107" y="9121"/>
                    </a:lnTo>
                    <a:lnTo>
                      <a:pt x="6649" y="9098"/>
                    </a:lnTo>
                    <a:lnTo>
                      <a:pt x="6203" y="9052"/>
                    </a:lnTo>
                    <a:lnTo>
                      <a:pt x="5779" y="9006"/>
                    </a:lnTo>
                    <a:lnTo>
                      <a:pt x="5367" y="8938"/>
                    </a:lnTo>
                    <a:lnTo>
                      <a:pt x="4967" y="8869"/>
                    </a:lnTo>
                    <a:lnTo>
                      <a:pt x="4589" y="8789"/>
                    </a:lnTo>
                    <a:lnTo>
                      <a:pt x="4223" y="8697"/>
                    </a:lnTo>
                    <a:lnTo>
                      <a:pt x="3868" y="8594"/>
                    </a:lnTo>
                    <a:lnTo>
                      <a:pt x="3525" y="8480"/>
                    </a:lnTo>
                    <a:lnTo>
                      <a:pt x="3205" y="8365"/>
                    </a:lnTo>
                    <a:lnTo>
                      <a:pt x="2896" y="8240"/>
                    </a:lnTo>
                    <a:lnTo>
                      <a:pt x="2610" y="8102"/>
                    </a:lnTo>
                    <a:lnTo>
                      <a:pt x="2324" y="7953"/>
                    </a:lnTo>
                    <a:lnTo>
                      <a:pt x="2060" y="7805"/>
                    </a:lnTo>
                    <a:lnTo>
                      <a:pt x="1820" y="7645"/>
                    </a:lnTo>
                    <a:lnTo>
                      <a:pt x="1580" y="7484"/>
                    </a:lnTo>
                    <a:lnTo>
                      <a:pt x="1374" y="7313"/>
                    </a:lnTo>
                    <a:lnTo>
                      <a:pt x="1168" y="7130"/>
                    </a:lnTo>
                    <a:lnTo>
                      <a:pt x="985" y="6947"/>
                    </a:lnTo>
                    <a:lnTo>
                      <a:pt x="813" y="6752"/>
                    </a:lnTo>
                    <a:lnTo>
                      <a:pt x="664" y="6557"/>
                    </a:lnTo>
                    <a:lnTo>
                      <a:pt x="516" y="6351"/>
                    </a:lnTo>
                    <a:lnTo>
                      <a:pt x="401" y="6146"/>
                    </a:lnTo>
                    <a:lnTo>
                      <a:pt x="298" y="5928"/>
                    </a:lnTo>
                    <a:lnTo>
                      <a:pt x="207" y="5711"/>
                    </a:lnTo>
                    <a:lnTo>
                      <a:pt x="127" y="5493"/>
                    </a:lnTo>
                    <a:lnTo>
                      <a:pt x="69" y="5264"/>
                    </a:lnTo>
                    <a:lnTo>
                      <a:pt x="35" y="5036"/>
                    </a:lnTo>
                    <a:lnTo>
                      <a:pt x="12" y="4807"/>
                    </a:lnTo>
                    <a:lnTo>
                      <a:pt x="1" y="4566"/>
                    </a:lnTo>
                    <a:lnTo>
                      <a:pt x="1" y="4566"/>
                    </a:lnTo>
                    <a:lnTo>
                      <a:pt x="12" y="4338"/>
                    </a:lnTo>
                    <a:lnTo>
                      <a:pt x="35" y="4109"/>
                    </a:lnTo>
                    <a:lnTo>
                      <a:pt x="69" y="3880"/>
                    </a:lnTo>
                    <a:lnTo>
                      <a:pt x="127" y="3651"/>
                    </a:lnTo>
                    <a:lnTo>
                      <a:pt x="207" y="3422"/>
                    </a:lnTo>
                    <a:lnTo>
                      <a:pt x="298" y="3205"/>
                    </a:lnTo>
                    <a:lnTo>
                      <a:pt x="401" y="2999"/>
                    </a:lnTo>
                    <a:lnTo>
                      <a:pt x="516" y="2793"/>
                    </a:lnTo>
                    <a:lnTo>
                      <a:pt x="664" y="2587"/>
                    </a:lnTo>
                    <a:lnTo>
                      <a:pt x="813" y="2392"/>
                    </a:lnTo>
                    <a:lnTo>
                      <a:pt x="985" y="2198"/>
                    </a:lnTo>
                    <a:lnTo>
                      <a:pt x="1168" y="2015"/>
                    </a:lnTo>
                    <a:lnTo>
                      <a:pt x="1374" y="1832"/>
                    </a:lnTo>
                    <a:lnTo>
                      <a:pt x="1580" y="1660"/>
                    </a:lnTo>
                    <a:lnTo>
                      <a:pt x="1820" y="1500"/>
                    </a:lnTo>
                    <a:lnTo>
                      <a:pt x="2060" y="1340"/>
                    </a:lnTo>
                    <a:lnTo>
                      <a:pt x="2324" y="1179"/>
                    </a:lnTo>
                    <a:lnTo>
                      <a:pt x="2610" y="1042"/>
                    </a:lnTo>
                    <a:lnTo>
                      <a:pt x="2896" y="905"/>
                    </a:lnTo>
                    <a:lnTo>
                      <a:pt x="3205" y="779"/>
                    </a:lnTo>
                    <a:lnTo>
                      <a:pt x="3525" y="653"/>
                    </a:lnTo>
                    <a:lnTo>
                      <a:pt x="3868" y="550"/>
                    </a:lnTo>
                    <a:lnTo>
                      <a:pt x="4223" y="447"/>
                    </a:lnTo>
                    <a:lnTo>
                      <a:pt x="4589" y="356"/>
                    </a:lnTo>
                    <a:lnTo>
                      <a:pt x="4967" y="275"/>
                    </a:lnTo>
                    <a:lnTo>
                      <a:pt x="5367" y="207"/>
                    </a:lnTo>
                    <a:lnTo>
                      <a:pt x="5779" y="138"/>
                    </a:lnTo>
                    <a:lnTo>
                      <a:pt x="6203" y="92"/>
                    </a:lnTo>
                    <a:lnTo>
                      <a:pt x="6649" y="47"/>
                    </a:lnTo>
                    <a:lnTo>
                      <a:pt x="7107" y="24"/>
                    </a:lnTo>
                    <a:lnTo>
                      <a:pt x="7576" y="1"/>
                    </a:lnTo>
                    <a:lnTo>
                      <a:pt x="8056" y="1"/>
                    </a:lnTo>
                    <a:lnTo>
                      <a:pt x="8056" y="1"/>
                    </a:lnTo>
                    <a:lnTo>
                      <a:pt x="8548" y="12"/>
                    </a:lnTo>
                    <a:lnTo>
                      <a:pt x="9040" y="47"/>
                    </a:lnTo>
                    <a:lnTo>
                      <a:pt x="9544" y="104"/>
                    </a:lnTo>
                    <a:lnTo>
                      <a:pt x="10036" y="195"/>
                    </a:lnTo>
                    <a:lnTo>
                      <a:pt x="10528" y="298"/>
                    </a:lnTo>
                    <a:lnTo>
                      <a:pt x="11009" y="413"/>
                    </a:lnTo>
                    <a:lnTo>
                      <a:pt x="11501" y="561"/>
                    </a:lnTo>
                    <a:lnTo>
                      <a:pt x="11970" y="710"/>
                    </a:lnTo>
                    <a:lnTo>
                      <a:pt x="12450" y="882"/>
                    </a:lnTo>
                    <a:lnTo>
                      <a:pt x="12908" y="1054"/>
                    </a:lnTo>
                    <a:lnTo>
                      <a:pt x="13366" y="1248"/>
                    </a:lnTo>
                    <a:lnTo>
                      <a:pt x="13812" y="1443"/>
                    </a:lnTo>
                    <a:lnTo>
                      <a:pt x="14247" y="1649"/>
                    </a:lnTo>
                    <a:lnTo>
                      <a:pt x="14670" y="1855"/>
                    </a:lnTo>
                    <a:lnTo>
                      <a:pt x="15082" y="2072"/>
                    </a:lnTo>
                    <a:lnTo>
                      <a:pt x="15483" y="2278"/>
                    </a:lnTo>
                    <a:lnTo>
                      <a:pt x="15860" y="2495"/>
                    </a:lnTo>
                    <a:lnTo>
                      <a:pt x="16226" y="2713"/>
                    </a:lnTo>
                    <a:lnTo>
                      <a:pt x="16902" y="3125"/>
                    </a:lnTo>
                    <a:lnTo>
                      <a:pt x="17497" y="3514"/>
                    </a:lnTo>
                    <a:lnTo>
                      <a:pt x="18000" y="3857"/>
                    </a:lnTo>
                    <a:lnTo>
                      <a:pt x="18412" y="4143"/>
                    </a:lnTo>
                    <a:lnTo>
                      <a:pt x="18721" y="4372"/>
                    </a:lnTo>
                    <a:lnTo>
                      <a:pt x="18973" y="4566"/>
                    </a:lnTo>
                    <a:lnTo>
                      <a:pt x="18973" y="4566"/>
                    </a:lnTo>
                    <a:lnTo>
                      <a:pt x="18721" y="4772"/>
                    </a:lnTo>
                    <a:lnTo>
                      <a:pt x="18412" y="4990"/>
                    </a:lnTo>
                    <a:lnTo>
                      <a:pt x="18000" y="5287"/>
                    </a:lnTo>
                    <a:lnTo>
                      <a:pt x="17497" y="5631"/>
                    </a:lnTo>
                    <a:lnTo>
                      <a:pt x="16902" y="6020"/>
                    </a:lnTo>
                    <a:lnTo>
                      <a:pt x="16226" y="6432"/>
                    </a:lnTo>
                    <a:lnTo>
                      <a:pt x="15860" y="6649"/>
                    </a:lnTo>
                    <a:lnTo>
                      <a:pt x="15483" y="6855"/>
                    </a:lnTo>
                    <a:lnTo>
                      <a:pt x="15082" y="7072"/>
                    </a:lnTo>
                    <a:lnTo>
                      <a:pt x="14670" y="7290"/>
                    </a:lnTo>
                    <a:lnTo>
                      <a:pt x="14247" y="7496"/>
                    </a:lnTo>
                    <a:lnTo>
                      <a:pt x="13812" y="7702"/>
                    </a:lnTo>
                    <a:lnTo>
                      <a:pt x="13366" y="7896"/>
                    </a:lnTo>
                    <a:lnTo>
                      <a:pt x="12908" y="8091"/>
                    </a:lnTo>
                    <a:lnTo>
                      <a:pt x="12450" y="8262"/>
                    </a:lnTo>
                    <a:lnTo>
                      <a:pt x="11970" y="8434"/>
                    </a:lnTo>
                    <a:lnTo>
                      <a:pt x="11501" y="8583"/>
                    </a:lnTo>
                    <a:lnTo>
                      <a:pt x="11009" y="8720"/>
                    </a:lnTo>
                    <a:lnTo>
                      <a:pt x="10528" y="8846"/>
                    </a:lnTo>
                    <a:lnTo>
                      <a:pt x="10036" y="8949"/>
                    </a:lnTo>
                    <a:lnTo>
                      <a:pt x="9544" y="9029"/>
                    </a:lnTo>
                    <a:lnTo>
                      <a:pt x="9040" y="9098"/>
                    </a:lnTo>
                    <a:lnTo>
                      <a:pt x="8548" y="9132"/>
                    </a:lnTo>
                    <a:lnTo>
                      <a:pt x="8056" y="9144"/>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8"/>
              <p:cNvSpPr/>
              <p:nvPr/>
            </p:nvSpPr>
            <p:spPr>
              <a:xfrm>
                <a:off x="6654597" y="1693163"/>
                <a:ext cx="255712" cy="206879"/>
              </a:xfrm>
              <a:custGeom>
                <a:avLst/>
                <a:gdLst/>
                <a:ahLst/>
                <a:cxnLst/>
                <a:rect l="l" t="t" r="r" b="b"/>
                <a:pathLst>
                  <a:path w="15814" h="12794" extrusionOk="0">
                    <a:moveTo>
                      <a:pt x="0" y="0"/>
                    </a:moveTo>
                    <a:lnTo>
                      <a:pt x="92" y="309"/>
                    </a:lnTo>
                    <a:lnTo>
                      <a:pt x="195" y="675"/>
                    </a:lnTo>
                    <a:lnTo>
                      <a:pt x="344" y="1156"/>
                    </a:lnTo>
                    <a:lnTo>
                      <a:pt x="538" y="1740"/>
                    </a:lnTo>
                    <a:lnTo>
                      <a:pt x="778" y="2403"/>
                    </a:lnTo>
                    <a:lnTo>
                      <a:pt x="1076" y="3136"/>
                    </a:lnTo>
                    <a:lnTo>
                      <a:pt x="1236" y="3525"/>
                    </a:lnTo>
                    <a:lnTo>
                      <a:pt x="1408" y="3925"/>
                    </a:lnTo>
                    <a:lnTo>
                      <a:pt x="1602" y="4337"/>
                    </a:lnTo>
                    <a:lnTo>
                      <a:pt x="1797" y="4760"/>
                    </a:lnTo>
                    <a:lnTo>
                      <a:pt x="2014" y="5172"/>
                    </a:lnTo>
                    <a:lnTo>
                      <a:pt x="2232" y="5607"/>
                    </a:lnTo>
                    <a:lnTo>
                      <a:pt x="2472" y="6031"/>
                    </a:lnTo>
                    <a:lnTo>
                      <a:pt x="2724" y="6454"/>
                    </a:lnTo>
                    <a:lnTo>
                      <a:pt x="2987" y="6877"/>
                    </a:lnTo>
                    <a:lnTo>
                      <a:pt x="3261" y="7289"/>
                    </a:lnTo>
                    <a:lnTo>
                      <a:pt x="3559" y="7701"/>
                    </a:lnTo>
                    <a:lnTo>
                      <a:pt x="3856" y="8113"/>
                    </a:lnTo>
                    <a:lnTo>
                      <a:pt x="4177" y="8502"/>
                    </a:lnTo>
                    <a:lnTo>
                      <a:pt x="4497" y="8880"/>
                    </a:lnTo>
                    <a:lnTo>
                      <a:pt x="4840" y="9246"/>
                    </a:lnTo>
                    <a:lnTo>
                      <a:pt x="5207" y="9589"/>
                    </a:lnTo>
                    <a:lnTo>
                      <a:pt x="5573" y="9921"/>
                    </a:lnTo>
                    <a:lnTo>
                      <a:pt x="5962" y="10219"/>
                    </a:lnTo>
                    <a:lnTo>
                      <a:pt x="6351" y="10505"/>
                    </a:lnTo>
                    <a:lnTo>
                      <a:pt x="6740" y="10779"/>
                    </a:lnTo>
                    <a:lnTo>
                      <a:pt x="7118" y="11031"/>
                    </a:lnTo>
                    <a:lnTo>
                      <a:pt x="7495" y="11260"/>
                    </a:lnTo>
                    <a:lnTo>
                      <a:pt x="7861" y="11477"/>
                    </a:lnTo>
                    <a:lnTo>
                      <a:pt x="8227" y="11683"/>
                    </a:lnTo>
                    <a:lnTo>
                      <a:pt x="8594" y="11855"/>
                    </a:lnTo>
                    <a:lnTo>
                      <a:pt x="8948" y="12027"/>
                    </a:lnTo>
                    <a:lnTo>
                      <a:pt x="9292" y="12175"/>
                    </a:lnTo>
                    <a:lnTo>
                      <a:pt x="9635" y="12301"/>
                    </a:lnTo>
                    <a:lnTo>
                      <a:pt x="9978" y="12416"/>
                    </a:lnTo>
                    <a:lnTo>
                      <a:pt x="10299" y="12519"/>
                    </a:lnTo>
                    <a:lnTo>
                      <a:pt x="10630" y="12599"/>
                    </a:lnTo>
                    <a:lnTo>
                      <a:pt x="10939" y="12667"/>
                    </a:lnTo>
                    <a:lnTo>
                      <a:pt x="11248" y="12725"/>
                    </a:lnTo>
                    <a:lnTo>
                      <a:pt x="11557" y="12759"/>
                    </a:lnTo>
                    <a:lnTo>
                      <a:pt x="11843" y="12782"/>
                    </a:lnTo>
                    <a:lnTo>
                      <a:pt x="12129" y="12793"/>
                    </a:lnTo>
                    <a:lnTo>
                      <a:pt x="12404" y="12782"/>
                    </a:lnTo>
                    <a:lnTo>
                      <a:pt x="12679" y="12759"/>
                    </a:lnTo>
                    <a:lnTo>
                      <a:pt x="12930" y="12725"/>
                    </a:lnTo>
                    <a:lnTo>
                      <a:pt x="13182" y="12679"/>
                    </a:lnTo>
                    <a:lnTo>
                      <a:pt x="13422" y="12610"/>
                    </a:lnTo>
                    <a:lnTo>
                      <a:pt x="13663" y="12530"/>
                    </a:lnTo>
                    <a:lnTo>
                      <a:pt x="13880" y="12438"/>
                    </a:lnTo>
                    <a:lnTo>
                      <a:pt x="14098" y="12335"/>
                    </a:lnTo>
                    <a:lnTo>
                      <a:pt x="14292" y="12210"/>
                    </a:lnTo>
                    <a:lnTo>
                      <a:pt x="14487" y="12084"/>
                    </a:lnTo>
                    <a:lnTo>
                      <a:pt x="14670" y="11935"/>
                    </a:lnTo>
                    <a:lnTo>
                      <a:pt x="14841" y="11775"/>
                    </a:lnTo>
                    <a:lnTo>
                      <a:pt x="15001" y="11603"/>
                    </a:lnTo>
                    <a:lnTo>
                      <a:pt x="15150" y="11420"/>
                    </a:lnTo>
                    <a:lnTo>
                      <a:pt x="15288" y="11226"/>
                    </a:lnTo>
                    <a:lnTo>
                      <a:pt x="15402" y="11031"/>
                    </a:lnTo>
                    <a:lnTo>
                      <a:pt x="15505" y="10825"/>
                    </a:lnTo>
                    <a:lnTo>
                      <a:pt x="15597" y="10608"/>
                    </a:lnTo>
                    <a:lnTo>
                      <a:pt x="15677" y="10390"/>
                    </a:lnTo>
                    <a:lnTo>
                      <a:pt x="15734" y="10161"/>
                    </a:lnTo>
                    <a:lnTo>
                      <a:pt x="15780" y="9921"/>
                    </a:lnTo>
                    <a:lnTo>
                      <a:pt x="15802" y="9681"/>
                    </a:lnTo>
                    <a:lnTo>
                      <a:pt x="15814" y="9440"/>
                    </a:lnTo>
                    <a:lnTo>
                      <a:pt x="15814" y="9189"/>
                    </a:lnTo>
                    <a:lnTo>
                      <a:pt x="15791" y="8937"/>
                    </a:lnTo>
                    <a:lnTo>
                      <a:pt x="15757" y="8674"/>
                    </a:lnTo>
                    <a:lnTo>
                      <a:pt x="15699" y="8411"/>
                    </a:lnTo>
                    <a:lnTo>
                      <a:pt x="15631" y="8147"/>
                    </a:lnTo>
                    <a:lnTo>
                      <a:pt x="15551" y="7873"/>
                    </a:lnTo>
                    <a:lnTo>
                      <a:pt x="15448" y="7598"/>
                    </a:lnTo>
                    <a:lnTo>
                      <a:pt x="15333" y="7312"/>
                    </a:lnTo>
                    <a:lnTo>
                      <a:pt x="15196" y="7038"/>
                    </a:lnTo>
                    <a:lnTo>
                      <a:pt x="15047" y="6751"/>
                    </a:lnTo>
                    <a:lnTo>
                      <a:pt x="14876" y="6465"/>
                    </a:lnTo>
                    <a:lnTo>
                      <a:pt x="14681" y="6168"/>
                    </a:lnTo>
                    <a:lnTo>
                      <a:pt x="14487" y="5882"/>
                    </a:lnTo>
                    <a:lnTo>
                      <a:pt x="14258" y="5584"/>
                    </a:lnTo>
                    <a:lnTo>
                      <a:pt x="14017" y="5287"/>
                    </a:lnTo>
                    <a:lnTo>
                      <a:pt x="13766" y="5001"/>
                    </a:lnTo>
                    <a:lnTo>
                      <a:pt x="13491" y="4703"/>
                    </a:lnTo>
                    <a:lnTo>
                      <a:pt x="13205" y="4406"/>
                    </a:lnTo>
                    <a:lnTo>
                      <a:pt x="12896" y="4108"/>
                    </a:lnTo>
                    <a:lnTo>
                      <a:pt x="12564" y="3811"/>
                    </a:lnTo>
                    <a:lnTo>
                      <a:pt x="12221" y="3513"/>
                    </a:lnTo>
                    <a:lnTo>
                      <a:pt x="11855" y="3216"/>
                    </a:lnTo>
                    <a:lnTo>
                      <a:pt x="11466" y="2918"/>
                    </a:lnTo>
                    <a:lnTo>
                      <a:pt x="11065" y="2632"/>
                    </a:lnTo>
                    <a:lnTo>
                      <a:pt x="10653" y="2369"/>
                    </a:lnTo>
                    <a:lnTo>
                      <a:pt x="10218" y="2117"/>
                    </a:lnTo>
                    <a:lnTo>
                      <a:pt x="9772" y="1888"/>
                    </a:lnTo>
                    <a:lnTo>
                      <a:pt x="9326" y="1671"/>
                    </a:lnTo>
                    <a:lnTo>
                      <a:pt x="8857" y="1476"/>
                    </a:lnTo>
                    <a:lnTo>
                      <a:pt x="8388" y="1293"/>
                    </a:lnTo>
                    <a:lnTo>
                      <a:pt x="7907" y="1133"/>
                    </a:lnTo>
                    <a:lnTo>
                      <a:pt x="7438" y="984"/>
                    </a:lnTo>
                    <a:lnTo>
                      <a:pt x="6957" y="847"/>
                    </a:lnTo>
                    <a:lnTo>
                      <a:pt x="6477" y="721"/>
                    </a:lnTo>
                    <a:lnTo>
                      <a:pt x="6008" y="607"/>
                    </a:lnTo>
                    <a:lnTo>
                      <a:pt x="5527" y="504"/>
                    </a:lnTo>
                    <a:lnTo>
                      <a:pt x="5069" y="424"/>
                    </a:lnTo>
                    <a:lnTo>
                      <a:pt x="4612" y="344"/>
                    </a:lnTo>
                    <a:lnTo>
                      <a:pt x="4165" y="275"/>
                    </a:lnTo>
                    <a:lnTo>
                      <a:pt x="3731" y="218"/>
                    </a:lnTo>
                    <a:lnTo>
                      <a:pt x="3319" y="172"/>
                    </a:lnTo>
                    <a:lnTo>
                      <a:pt x="2529" y="92"/>
                    </a:lnTo>
                    <a:lnTo>
                      <a:pt x="1820" y="46"/>
                    </a:lnTo>
                    <a:lnTo>
                      <a:pt x="1202" y="12"/>
                    </a:lnTo>
                    <a:lnTo>
                      <a:pt x="69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8"/>
              <p:cNvSpPr/>
              <p:nvPr/>
            </p:nvSpPr>
            <p:spPr>
              <a:xfrm>
                <a:off x="6654597" y="1693163"/>
                <a:ext cx="255712" cy="206879"/>
              </a:xfrm>
              <a:custGeom>
                <a:avLst/>
                <a:gdLst/>
                <a:ahLst/>
                <a:cxnLst/>
                <a:rect l="l" t="t" r="r" b="b"/>
                <a:pathLst>
                  <a:path w="15814" h="12794" fill="none" extrusionOk="0">
                    <a:moveTo>
                      <a:pt x="11466" y="2918"/>
                    </a:moveTo>
                    <a:lnTo>
                      <a:pt x="11466" y="2918"/>
                    </a:lnTo>
                    <a:lnTo>
                      <a:pt x="11855" y="3216"/>
                    </a:lnTo>
                    <a:lnTo>
                      <a:pt x="12221" y="3513"/>
                    </a:lnTo>
                    <a:lnTo>
                      <a:pt x="12564" y="3811"/>
                    </a:lnTo>
                    <a:lnTo>
                      <a:pt x="12896" y="4108"/>
                    </a:lnTo>
                    <a:lnTo>
                      <a:pt x="13205" y="4406"/>
                    </a:lnTo>
                    <a:lnTo>
                      <a:pt x="13491" y="4703"/>
                    </a:lnTo>
                    <a:lnTo>
                      <a:pt x="13766" y="5001"/>
                    </a:lnTo>
                    <a:lnTo>
                      <a:pt x="14017" y="5287"/>
                    </a:lnTo>
                    <a:lnTo>
                      <a:pt x="14258" y="5584"/>
                    </a:lnTo>
                    <a:lnTo>
                      <a:pt x="14487" y="5882"/>
                    </a:lnTo>
                    <a:lnTo>
                      <a:pt x="14681" y="6168"/>
                    </a:lnTo>
                    <a:lnTo>
                      <a:pt x="14876" y="6465"/>
                    </a:lnTo>
                    <a:lnTo>
                      <a:pt x="15047" y="6751"/>
                    </a:lnTo>
                    <a:lnTo>
                      <a:pt x="15196" y="7038"/>
                    </a:lnTo>
                    <a:lnTo>
                      <a:pt x="15333" y="7312"/>
                    </a:lnTo>
                    <a:lnTo>
                      <a:pt x="15448" y="7598"/>
                    </a:lnTo>
                    <a:lnTo>
                      <a:pt x="15551" y="7873"/>
                    </a:lnTo>
                    <a:lnTo>
                      <a:pt x="15631" y="8147"/>
                    </a:lnTo>
                    <a:lnTo>
                      <a:pt x="15699" y="8411"/>
                    </a:lnTo>
                    <a:lnTo>
                      <a:pt x="15757" y="8674"/>
                    </a:lnTo>
                    <a:lnTo>
                      <a:pt x="15791" y="8937"/>
                    </a:lnTo>
                    <a:lnTo>
                      <a:pt x="15814" y="9189"/>
                    </a:lnTo>
                    <a:lnTo>
                      <a:pt x="15814" y="9440"/>
                    </a:lnTo>
                    <a:lnTo>
                      <a:pt x="15802" y="9681"/>
                    </a:lnTo>
                    <a:lnTo>
                      <a:pt x="15780" y="9921"/>
                    </a:lnTo>
                    <a:lnTo>
                      <a:pt x="15734" y="10161"/>
                    </a:lnTo>
                    <a:lnTo>
                      <a:pt x="15677" y="10390"/>
                    </a:lnTo>
                    <a:lnTo>
                      <a:pt x="15597" y="10608"/>
                    </a:lnTo>
                    <a:lnTo>
                      <a:pt x="15505" y="10825"/>
                    </a:lnTo>
                    <a:lnTo>
                      <a:pt x="15402" y="11031"/>
                    </a:lnTo>
                    <a:lnTo>
                      <a:pt x="15288" y="11226"/>
                    </a:lnTo>
                    <a:lnTo>
                      <a:pt x="15150" y="11420"/>
                    </a:lnTo>
                    <a:lnTo>
                      <a:pt x="15150" y="11420"/>
                    </a:lnTo>
                    <a:lnTo>
                      <a:pt x="15001" y="11603"/>
                    </a:lnTo>
                    <a:lnTo>
                      <a:pt x="14841" y="11775"/>
                    </a:lnTo>
                    <a:lnTo>
                      <a:pt x="14670" y="11935"/>
                    </a:lnTo>
                    <a:lnTo>
                      <a:pt x="14487" y="12084"/>
                    </a:lnTo>
                    <a:lnTo>
                      <a:pt x="14292" y="12210"/>
                    </a:lnTo>
                    <a:lnTo>
                      <a:pt x="14098" y="12335"/>
                    </a:lnTo>
                    <a:lnTo>
                      <a:pt x="13880" y="12438"/>
                    </a:lnTo>
                    <a:lnTo>
                      <a:pt x="13663" y="12530"/>
                    </a:lnTo>
                    <a:lnTo>
                      <a:pt x="13422" y="12610"/>
                    </a:lnTo>
                    <a:lnTo>
                      <a:pt x="13182" y="12679"/>
                    </a:lnTo>
                    <a:lnTo>
                      <a:pt x="12930" y="12725"/>
                    </a:lnTo>
                    <a:lnTo>
                      <a:pt x="12679" y="12759"/>
                    </a:lnTo>
                    <a:lnTo>
                      <a:pt x="12404" y="12782"/>
                    </a:lnTo>
                    <a:lnTo>
                      <a:pt x="12129" y="12793"/>
                    </a:lnTo>
                    <a:lnTo>
                      <a:pt x="11843" y="12782"/>
                    </a:lnTo>
                    <a:lnTo>
                      <a:pt x="11557" y="12759"/>
                    </a:lnTo>
                    <a:lnTo>
                      <a:pt x="11248" y="12725"/>
                    </a:lnTo>
                    <a:lnTo>
                      <a:pt x="10939" y="12667"/>
                    </a:lnTo>
                    <a:lnTo>
                      <a:pt x="10630" y="12599"/>
                    </a:lnTo>
                    <a:lnTo>
                      <a:pt x="10299" y="12519"/>
                    </a:lnTo>
                    <a:lnTo>
                      <a:pt x="9978" y="12416"/>
                    </a:lnTo>
                    <a:lnTo>
                      <a:pt x="9635" y="12301"/>
                    </a:lnTo>
                    <a:lnTo>
                      <a:pt x="9292" y="12175"/>
                    </a:lnTo>
                    <a:lnTo>
                      <a:pt x="8948" y="12027"/>
                    </a:lnTo>
                    <a:lnTo>
                      <a:pt x="8594" y="11855"/>
                    </a:lnTo>
                    <a:lnTo>
                      <a:pt x="8227" y="11683"/>
                    </a:lnTo>
                    <a:lnTo>
                      <a:pt x="7861" y="11477"/>
                    </a:lnTo>
                    <a:lnTo>
                      <a:pt x="7495" y="11260"/>
                    </a:lnTo>
                    <a:lnTo>
                      <a:pt x="7118" y="11031"/>
                    </a:lnTo>
                    <a:lnTo>
                      <a:pt x="6740" y="10779"/>
                    </a:lnTo>
                    <a:lnTo>
                      <a:pt x="6351" y="10505"/>
                    </a:lnTo>
                    <a:lnTo>
                      <a:pt x="5962" y="10219"/>
                    </a:lnTo>
                    <a:lnTo>
                      <a:pt x="5962" y="10219"/>
                    </a:lnTo>
                    <a:lnTo>
                      <a:pt x="5573" y="9921"/>
                    </a:lnTo>
                    <a:lnTo>
                      <a:pt x="5207" y="9589"/>
                    </a:lnTo>
                    <a:lnTo>
                      <a:pt x="4840" y="9246"/>
                    </a:lnTo>
                    <a:lnTo>
                      <a:pt x="4497" y="8880"/>
                    </a:lnTo>
                    <a:lnTo>
                      <a:pt x="4177" y="8502"/>
                    </a:lnTo>
                    <a:lnTo>
                      <a:pt x="3856" y="8113"/>
                    </a:lnTo>
                    <a:lnTo>
                      <a:pt x="3559" y="7701"/>
                    </a:lnTo>
                    <a:lnTo>
                      <a:pt x="3261" y="7289"/>
                    </a:lnTo>
                    <a:lnTo>
                      <a:pt x="2987" y="6877"/>
                    </a:lnTo>
                    <a:lnTo>
                      <a:pt x="2724" y="6454"/>
                    </a:lnTo>
                    <a:lnTo>
                      <a:pt x="2472" y="6031"/>
                    </a:lnTo>
                    <a:lnTo>
                      <a:pt x="2232" y="5607"/>
                    </a:lnTo>
                    <a:lnTo>
                      <a:pt x="2014" y="5172"/>
                    </a:lnTo>
                    <a:lnTo>
                      <a:pt x="1797" y="4760"/>
                    </a:lnTo>
                    <a:lnTo>
                      <a:pt x="1602" y="4337"/>
                    </a:lnTo>
                    <a:lnTo>
                      <a:pt x="1408" y="3925"/>
                    </a:lnTo>
                    <a:lnTo>
                      <a:pt x="1236" y="3525"/>
                    </a:lnTo>
                    <a:lnTo>
                      <a:pt x="1076" y="3136"/>
                    </a:lnTo>
                    <a:lnTo>
                      <a:pt x="778" y="2403"/>
                    </a:lnTo>
                    <a:lnTo>
                      <a:pt x="538" y="1740"/>
                    </a:lnTo>
                    <a:lnTo>
                      <a:pt x="344" y="1156"/>
                    </a:lnTo>
                    <a:lnTo>
                      <a:pt x="195" y="675"/>
                    </a:lnTo>
                    <a:lnTo>
                      <a:pt x="92" y="309"/>
                    </a:lnTo>
                    <a:lnTo>
                      <a:pt x="0" y="0"/>
                    </a:lnTo>
                    <a:lnTo>
                      <a:pt x="0" y="0"/>
                    </a:lnTo>
                    <a:lnTo>
                      <a:pt x="321" y="0"/>
                    </a:lnTo>
                    <a:lnTo>
                      <a:pt x="698" y="0"/>
                    </a:lnTo>
                    <a:lnTo>
                      <a:pt x="1202" y="12"/>
                    </a:lnTo>
                    <a:lnTo>
                      <a:pt x="1820" y="46"/>
                    </a:lnTo>
                    <a:lnTo>
                      <a:pt x="2529" y="92"/>
                    </a:lnTo>
                    <a:lnTo>
                      <a:pt x="3319" y="172"/>
                    </a:lnTo>
                    <a:lnTo>
                      <a:pt x="3731" y="218"/>
                    </a:lnTo>
                    <a:lnTo>
                      <a:pt x="4165" y="275"/>
                    </a:lnTo>
                    <a:lnTo>
                      <a:pt x="4612" y="344"/>
                    </a:lnTo>
                    <a:lnTo>
                      <a:pt x="5069" y="424"/>
                    </a:lnTo>
                    <a:lnTo>
                      <a:pt x="5527" y="504"/>
                    </a:lnTo>
                    <a:lnTo>
                      <a:pt x="6008" y="607"/>
                    </a:lnTo>
                    <a:lnTo>
                      <a:pt x="6477" y="721"/>
                    </a:lnTo>
                    <a:lnTo>
                      <a:pt x="6957" y="847"/>
                    </a:lnTo>
                    <a:lnTo>
                      <a:pt x="7438" y="984"/>
                    </a:lnTo>
                    <a:lnTo>
                      <a:pt x="7907" y="1133"/>
                    </a:lnTo>
                    <a:lnTo>
                      <a:pt x="8388" y="1293"/>
                    </a:lnTo>
                    <a:lnTo>
                      <a:pt x="8857" y="1476"/>
                    </a:lnTo>
                    <a:lnTo>
                      <a:pt x="9326" y="1671"/>
                    </a:lnTo>
                    <a:lnTo>
                      <a:pt x="9772" y="1888"/>
                    </a:lnTo>
                    <a:lnTo>
                      <a:pt x="10218" y="2117"/>
                    </a:lnTo>
                    <a:lnTo>
                      <a:pt x="10653" y="2369"/>
                    </a:lnTo>
                    <a:lnTo>
                      <a:pt x="11065" y="2632"/>
                    </a:lnTo>
                    <a:lnTo>
                      <a:pt x="11466" y="291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8"/>
              <p:cNvSpPr/>
              <p:nvPr/>
            </p:nvSpPr>
            <p:spPr>
              <a:xfrm>
                <a:off x="7193397" y="2127603"/>
                <a:ext cx="133419" cy="216694"/>
              </a:xfrm>
              <a:custGeom>
                <a:avLst/>
                <a:gdLst/>
                <a:ahLst/>
                <a:cxnLst/>
                <a:rect l="l" t="t" r="r" b="b"/>
                <a:pathLst>
                  <a:path w="8251" h="13401" extrusionOk="0">
                    <a:moveTo>
                      <a:pt x="504" y="1"/>
                    </a:moveTo>
                    <a:lnTo>
                      <a:pt x="458" y="241"/>
                    </a:lnTo>
                    <a:lnTo>
                      <a:pt x="389" y="527"/>
                    </a:lnTo>
                    <a:lnTo>
                      <a:pt x="321" y="905"/>
                    </a:lnTo>
                    <a:lnTo>
                      <a:pt x="252" y="1374"/>
                    </a:lnTo>
                    <a:lnTo>
                      <a:pt x="172" y="1912"/>
                    </a:lnTo>
                    <a:lnTo>
                      <a:pt x="103" y="2507"/>
                    </a:lnTo>
                    <a:lnTo>
                      <a:pt x="46" y="3159"/>
                    </a:lnTo>
                    <a:lnTo>
                      <a:pt x="12" y="3857"/>
                    </a:lnTo>
                    <a:lnTo>
                      <a:pt x="12" y="4223"/>
                    </a:lnTo>
                    <a:lnTo>
                      <a:pt x="0" y="4589"/>
                    </a:lnTo>
                    <a:lnTo>
                      <a:pt x="12" y="4967"/>
                    </a:lnTo>
                    <a:lnTo>
                      <a:pt x="34" y="5344"/>
                    </a:lnTo>
                    <a:lnTo>
                      <a:pt x="57" y="5722"/>
                    </a:lnTo>
                    <a:lnTo>
                      <a:pt x="92" y="6111"/>
                    </a:lnTo>
                    <a:lnTo>
                      <a:pt x="137" y="6489"/>
                    </a:lnTo>
                    <a:lnTo>
                      <a:pt x="206" y="6866"/>
                    </a:lnTo>
                    <a:lnTo>
                      <a:pt x="275" y="7244"/>
                    </a:lnTo>
                    <a:lnTo>
                      <a:pt x="366" y="7622"/>
                    </a:lnTo>
                    <a:lnTo>
                      <a:pt x="458" y="7988"/>
                    </a:lnTo>
                    <a:lnTo>
                      <a:pt x="584" y="8354"/>
                    </a:lnTo>
                    <a:lnTo>
                      <a:pt x="710" y="8709"/>
                    </a:lnTo>
                    <a:lnTo>
                      <a:pt x="858" y="9052"/>
                    </a:lnTo>
                    <a:lnTo>
                      <a:pt x="1019" y="9384"/>
                    </a:lnTo>
                    <a:lnTo>
                      <a:pt x="1190" y="9704"/>
                    </a:lnTo>
                    <a:lnTo>
                      <a:pt x="1362" y="10013"/>
                    </a:lnTo>
                    <a:lnTo>
                      <a:pt x="1522" y="10311"/>
                    </a:lnTo>
                    <a:lnTo>
                      <a:pt x="1705" y="10585"/>
                    </a:lnTo>
                    <a:lnTo>
                      <a:pt x="1877" y="10860"/>
                    </a:lnTo>
                    <a:lnTo>
                      <a:pt x="2060" y="11112"/>
                    </a:lnTo>
                    <a:lnTo>
                      <a:pt x="2231" y="11340"/>
                    </a:lnTo>
                    <a:lnTo>
                      <a:pt x="2415" y="11569"/>
                    </a:lnTo>
                    <a:lnTo>
                      <a:pt x="2598" y="11787"/>
                    </a:lnTo>
                    <a:lnTo>
                      <a:pt x="2792" y="11981"/>
                    </a:lnTo>
                    <a:lnTo>
                      <a:pt x="2975" y="12164"/>
                    </a:lnTo>
                    <a:lnTo>
                      <a:pt x="3170" y="12336"/>
                    </a:lnTo>
                    <a:lnTo>
                      <a:pt x="3353" y="12496"/>
                    </a:lnTo>
                    <a:lnTo>
                      <a:pt x="3547" y="12645"/>
                    </a:lnTo>
                    <a:lnTo>
                      <a:pt x="3730" y="12782"/>
                    </a:lnTo>
                    <a:lnTo>
                      <a:pt x="3925" y="12897"/>
                    </a:lnTo>
                    <a:lnTo>
                      <a:pt x="4119" y="13011"/>
                    </a:lnTo>
                    <a:lnTo>
                      <a:pt x="4303" y="13103"/>
                    </a:lnTo>
                    <a:lnTo>
                      <a:pt x="4497" y="13183"/>
                    </a:lnTo>
                    <a:lnTo>
                      <a:pt x="4680" y="13251"/>
                    </a:lnTo>
                    <a:lnTo>
                      <a:pt x="4875" y="13309"/>
                    </a:lnTo>
                    <a:lnTo>
                      <a:pt x="5058" y="13354"/>
                    </a:lnTo>
                    <a:lnTo>
                      <a:pt x="5241" y="13377"/>
                    </a:lnTo>
                    <a:lnTo>
                      <a:pt x="5424" y="13400"/>
                    </a:lnTo>
                    <a:lnTo>
                      <a:pt x="5790" y="13400"/>
                    </a:lnTo>
                    <a:lnTo>
                      <a:pt x="5962" y="13377"/>
                    </a:lnTo>
                    <a:lnTo>
                      <a:pt x="6145" y="13343"/>
                    </a:lnTo>
                    <a:lnTo>
                      <a:pt x="6316" y="13297"/>
                    </a:lnTo>
                    <a:lnTo>
                      <a:pt x="6477" y="13240"/>
                    </a:lnTo>
                    <a:lnTo>
                      <a:pt x="6648" y="13171"/>
                    </a:lnTo>
                    <a:lnTo>
                      <a:pt x="6808" y="13080"/>
                    </a:lnTo>
                    <a:lnTo>
                      <a:pt x="6957" y="12988"/>
                    </a:lnTo>
                    <a:lnTo>
                      <a:pt x="7106" y="12885"/>
                    </a:lnTo>
                    <a:lnTo>
                      <a:pt x="7243" y="12782"/>
                    </a:lnTo>
                    <a:lnTo>
                      <a:pt x="7381" y="12656"/>
                    </a:lnTo>
                    <a:lnTo>
                      <a:pt x="7495" y="12519"/>
                    </a:lnTo>
                    <a:lnTo>
                      <a:pt x="7609" y="12382"/>
                    </a:lnTo>
                    <a:lnTo>
                      <a:pt x="7712" y="12233"/>
                    </a:lnTo>
                    <a:lnTo>
                      <a:pt x="7815" y="12061"/>
                    </a:lnTo>
                    <a:lnTo>
                      <a:pt x="7896" y="11901"/>
                    </a:lnTo>
                    <a:lnTo>
                      <a:pt x="7976" y="11718"/>
                    </a:lnTo>
                    <a:lnTo>
                      <a:pt x="8044" y="11523"/>
                    </a:lnTo>
                    <a:lnTo>
                      <a:pt x="8102" y="11329"/>
                    </a:lnTo>
                    <a:lnTo>
                      <a:pt x="8159" y="11123"/>
                    </a:lnTo>
                    <a:lnTo>
                      <a:pt x="8193" y="10906"/>
                    </a:lnTo>
                    <a:lnTo>
                      <a:pt x="8227" y="10688"/>
                    </a:lnTo>
                    <a:lnTo>
                      <a:pt x="8239" y="10459"/>
                    </a:lnTo>
                    <a:lnTo>
                      <a:pt x="8250" y="10219"/>
                    </a:lnTo>
                    <a:lnTo>
                      <a:pt x="8250" y="9967"/>
                    </a:lnTo>
                    <a:lnTo>
                      <a:pt x="8239" y="9716"/>
                    </a:lnTo>
                    <a:lnTo>
                      <a:pt x="8216" y="9452"/>
                    </a:lnTo>
                    <a:lnTo>
                      <a:pt x="8182" y="9178"/>
                    </a:lnTo>
                    <a:lnTo>
                      <a:pt x="8147" y="8903"/>
                    </a:lnTo>
                    <a:lnTo>
                      <a:pt x="8090" y="8617"/>
                    </a:lnTo>
                    <a:lnTo>
                      <a:pt x="8021" y="8320"/>
                    </a:lnTo>
                    <a:lnTo>
                      <a:pt x="7941" y="8022"/>
                    </a:lnTo>
                    <a:lnTo>
                      <a:pt x="7850" y="7725"/>
                    </a:lnTo>
                    <a:lnTo>
                      <a:pt x="7747" y="7404"/>
                    </a:lnTo>
                    <a:lnTo>
                      <a:pt x="7632" y="7084"/>
                    </a:lnTo>
                    <a:lnTo>
                      <a:pt x="7506" y="6763"/>
                    </a:lnTo>
                    <a:lnTo>
                      <a:pt x="7369" y="6431"/>
                    </a:lnTo>
                    <a:lnTo>
                      <a:pt x="7209" y="6088"/>
                    </a:lnTo>
                    <a:lnTo>
                      <a:pt x="7049" y="5756"/>
                    </a:lnTo>
                    <a:lnTo>
                      <a:pt x="6854" y="5425"/>
                    </a:lnTo>
                    <a:lnTo>
                      <a:pt x="6660" y="5104"/>
                    </a:lnTo>
                    <a:lnTo>
                      <a:pt x="6442" y="4784"/>
                    </a:lnTo>
                    <a:lnTo>
                      <a:pt x="6213" y="4475"/>
                    </a:lnTo>
                    <a:lnTo>
                      <a:pt x="5962" y="4177"/>
                    </a:lnTo>
                    <a:lnTo>
                      <a:pt x="5710" y="3891"/>
                    </a:lnTo>
                    <a:lnTo>
                      <a:pt x="5447" y="3605"/>
                    </a:lnTo>
                    <a:lnTo>
                      <a:pt x="5184" y="3331"/>
                    </a:lnTo>
                    <a:lnTo>
                      <a:pt x="4909" y="3067"/>
                    </a:lnTo>
                    <a:lnTo>
                      <a:pt x="4623" y="2816"/>
                    </a:lnTo>
                    <a:lnTo>
                      <a:pt x="4348" y="2564"/>
                    </a:lnTo>
                    <a:lnTo>
                      <a:pt x="4062" y="2335"/>
                    </a:lnTo>
                    <a:lnTo>
                      <a:pt x="3776" y="2106"/>
                    </a:lnTo>
                    <a:lnTo>
                      <a:pt x="3227" y="1683"/>
                    </a:lnTo>
                    <a:lnTo>
                      <a:pt x="2689" y="1305"/>
                    </a:lnTo>
                    <a:lnTo>
                      <a:pt x="2186" y="973"/>
                    </a:lnTo>
                    <a:lnTo>
                      <a:pt x="1717" y="676"/>
                    </a:lnTo>
                    <a:lnTo>
                      <a:pt x="1316" y="436"/>
                    </a:lnTo>
                    <a:lnTo>
                      <a:pt x="984" y="252"/>
                    </a:lnTo>
                    <a:lnTo>
                      <a:pt x="721" y="115"/>
                    </a:lnTo>
                    <a:lnTo>
                      <a:pt x="50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8"/>
              <p:cNvSpPr/>
              <p:nvPr/>
            </p:nvSpPr>
            <p:spPr>
              <a:xfrm>
                <a:off x="7193397" y="2127603"/>
                <a:ext cx="133419" cy="216694"/>
              </a:xfrm>
              <a:custGeom>
                <a:avLst/>
                <a:gdLst/>
                <a:ahLst/>
                <a:cxnLst/>
                <a:rect l="l" t="t" r="r" b="b"/>
                <a:pathLst>
                  <a:path w="8251" h="13401" fill="none" extrusionOk="0">
                    <a:moveTo>
                      <a:pt x="7209" y="6088"/>
                    </a:moveTo>
                    <a:lnTo>
                      <a:pt x="7209" y="6088"/>
                    </a:lnTo>
                    <a:lnTo>
                      <a:pt x="7369" y="6431"/>
                    </a:lnTo>
                    <a:lnTo>
                      <a:pt x="7506" y="6763"/>
                    </a:lnTo>
                    <a:lnTo>
                      <a:pt x="7632" y="7084"/>
                    </a:lnTo>
                    <a:lnTo>
                      <a:pt x="7747" y="7404"/>
                    </a:lnTo>
                    <a:lnTo>
                      <a:pt x="7850" y="7725"/>
                    </a:lnTo>
                    <a:lnTo>
                      <a:pt x="7941" y="8022"/>
                    </a:lnTo>
                    <a:lnTo>
                      <a:pt x="8021" y="8320"/>
                    </a:lnTo>
                    <a:lnTo>
                      <a:pt x="8090" y="8617"/>
                    </a:lnTo>
                    <a:lnTo>
                      <a:pt x="8147" y="8903"/>
                    </a:lnTo>
                    <a:lnTo>
                      <a:pt x="8182" y="9178"/>
                    </a:lnTo>
                    <a:lnTo>
                      <a:pt x="8216" y="9452"/>
                    </a:lnTo>
                    <a:lnTo>
                      <a:pt x="8239" y="9716"/>
                    </a:lnTo>
                    <a:lnTo>
                      <a:pt x="8250" y="9967"/>
                    </a:lnTo>
                    <a:lnTo>
                      <a:pt x="8250" y="10219"/>
                    </a:lnTo>
                    <a:lnTo>
                      <a:pt x="8239" y="10459"/>
                    </a:lnTo>
                    <a:lnTo>
                      <a:pt x="8227" y="10688"/>
                    </a:lnTo>
                    <a:lnTo>
                      <a:pt x="8193" y="10906"/>
                    </a:lnTo>
                    <a:lnTo>
                      <a:pt x="8159" y="11123"/>
                    </a:lnTo>
                    <a:lnTo>
                      <a:pt x="8102" y="11329"/>
                    </a:lnTo>
                    <a:lnTo>
                      <a:pt x="8044" y="11523"/>
                    </a:lnTo>
                    <a:lnTo>
                      <a:pt x="7976" y="11718"/>
                    </a:lnTo>
                    <a:lnTo>
                      <a:pt x="7896" y="11901"/>
                    </a:lnTo>
                    <a:lnTo>
                      <a:pt x="7815" y="12061"/>
                    </a:lnTo>
                    <a:lnTo>
                      <a:pt x="7712" y="12233"/>
                    </a:lnTo>
                    <a:lnTo>
                      <a:pt x="7609" y="12382"/>
                    </a:lnTo>
                    <a:lnTo>
                      <a:pt x="7495" y="12519"/>
                    </a:lnTo>
                    <a:lnTo>
                      <a:pt x="7381" y="12656"/>
                    </a:lnTo>
                    <a:lnTo>
                      <a:pt x="7243" y="12782"/>
                    </a:lnTo>
                    <a:lnTo>
                      <a:pt x="7106" y="12885"/>
                    </a:lnTo>
                    <a:lnTo>
                      <a:pt x="6957" y="12988"/>
                    </a:lnTo>
                    <a:lnTo>
                      <a:pt x="6808" y="13080"/>
                    </a:lnTo>
                    <a:lnTo>
                      <a:pt x="6648" y="13171"/>
                    </a:lnTo>
                    <a:lnTo>
                      <a:pt x="6648" y="13171"/>
                    </a:lnTo>
                    <a:lnTo>
                      <a:pt x="6477" y="13240"/>
                    </a:lnTo>
                    <a:lnTo>
                      <a:pt x="6316" y="13297"/>
                    </a:lnTo>
                    <a:lnTo>
                      <a:pt x="6145" y="13343"/>
                    </a:lnTo>
                    <a:lnTo>
                      <a:pt x="5962" y="13377"/>
                    </a:lnTo>
                    <a:lnTo>
                      <a:pt x="5790" y="13400"/>
                    </a:lnTo>
                    <a:lnTo>
                      <a:pt x="5607" y="13400"/>
                    </a:lnTo>
                    <a:lnTo>
                      <a:pt x="5424" y="13400"/>
                    </a:lnTo>
                    <a:lnTo>
                      <a:pt x="5241" y="13377"/>
                    </a:lnTo>
                    <a:lnTo>
                      <a:pt x="5058" y="13354"/>
                    </a:lnTo>
                    <a:lnTo>
                      <a:pt x="4875" y="13309"/>
                    </a:lnTo>
                    <a:lnTo>
                      <a:pt x="4680" y="13251"/>
                    </a:lnTo>
                    <a:lnTo>
                      <a:pt x="4497" y="13183"/>
                    </a:lnTo>
                    <a:lnTo>
                      <a:pt x="4303" y="13103"/>
                    </a:lnTo>
                    <a:lnTo>
                      <a:pt x="4119" y="13011"/>
                    </a:lnTo>
                    <a:lnTo>
                      <a:pt x="3925" y="12897"/>
                    </a:lnTo>
                    <a:lnTo>
                      <a:pt x="3730" y="12782"/>
                    </a:lnTo>
                    <a:lnTo>
                      <a:pt x="3547" y="12645"/>
                    </a:lnTo>
                    <a:lnTo>
                      <a:pt x="3353" y="12496"/>
                    </a:lnTo>
                    <a:lnTo>
                      <a:pt x="3170" y="12336"/>
                    </a:lnTo>
                    <a:lnTo>
                      <a:pt x="2975" y="12164"/>
                    </a:lnTo>
                    <a:lnTo>
                      <a:pt x="2792" y="11981"/>
                    </a:lnTo>
                    <a:lnTo>
                      <a:pt x="2598" y="11787"/>
                    </a:lnTo>
                    <a:lnTo>
                      <a:pt x="2415" y="11569"/>
                    </a:lnTo>
                    <a:lnTo>
                      <a:pt x="2231" y="11340"/>
                    </a:lnTo>
                    <a:lnTo>
                      <a:pt x="2060" y="11112"/>
                    </a:lnTo>
                    <a:lnTo>
                      <a:pt x="1877" y="10860"/>
                    </a:lnTo>
                    <a:lnTo>
                      <a:pt x="1705" y="10585"/>
                    </a:lnTo>
                    <a:lnTo>
                      <a:pt x="1522" y="10311"/>
                    </a:lnTo>
                    <a:lnTo>
                      <a:pt x="1362" y="10013"/>
                    </a:lnTo>
                    <a:lnTo>
                      <a:pt x="1190" y="9704"/>
                    </a:lnTo>
                    <a:lnTo>
                      <a:pt x="1019" y="9384"/>
                    </a:lnTo>
                    <a:lnTo>
                      <a:pt x="858" y="9052"/>
                    </a:lnTo>
                    <a:lnTo>
                      <a:pt x="858" y="9052"/>
                    </a:lnTo>
                    <a:lnTo>
                      <a:pt x="710" y="8709"/>
                    </a:lnTo>
                    <a:lnTo>
                      <a:pt x="584" y="8354"/>
                    </a:lnTo>
                    <a:lnTo>
                      <a:pt x="458" y="7988"/>
                    </a:lnTo>
                    <a:lnTo>
                      <a:pt x="366" y="7622"/>
                    </a:lnTo>
                    <a:lnTo>
                      <a:pt x="275" y="7244"/>
                    </a:lnTo>
                    <a:lnTo>
                      <a:pt x="206" y="6866"/>
                    </a:lnTo>
                    <a:lnTo>
                      <a:pt x="137" y="6489"/>
                    </a:lnTo>
                    <a:lnTo>
                      <a:pt x="92" y="6111"/>
                    </a:lnTo>
                    <a:lnTo>
                      <a:pt x="57" y="5722"/>
                    </a:lnTo>
                    <a:lnTo>
                      <a:pt x="34" y="5344"/>
                    </a:lnTo>
                    <a:lnTo>
                      <a:pt x="12" y="4967"/>
                    </a:lnTo>
                    <a:lnTo>
                      <a:pt x="0" y="4589"/>
                    </a:lnTo>
                    <a:lnTo>
                      <a:pt x="12" y="4223"/>
                    </a:lnTo>
                    <a:lnTo>
                      <a:pt x="12" y="3857"/>
                    </a:lnTo>
                    <a:lnTo>
                      <a:pt x="46" y="3159"/>
                    </a:lnTo>
                    <a:lnTo>
                      <a:pt x="103" y="2507"/>
                    </a:lnTo>
                    <a:lnTo>
                      <a:pt x="172" y="1912"/>
                    </a:lnTo>
                    <a:lnTo>
                      <a:pt x="252" y="1374"/>
                    </a:lnTo>
                    <a:lnTo>
                      <a:pt x="321" y="905"/>
                    </a:lnTo>
                    <a:lnTo>
                      <a:pt x="389" y="527"/>
                    </a:lnTo>
                    <a:lnTo>
                      <a:pt x="458" y="241"/>
                    </a:lnTo>
                    <a:lnTo>
                      <a:pt x="504" y="1"/>
                    </a:lnTo>
                    <a:lnTo>
                      <a:pt x="504" y="1"/>
                    </a:lnTo>
                    <a:lnTo>
                      <a:pt x="721" y="115"/>
                    </a:lnTo>
                    <a:lnTo>
                      <a:pt x="984" y="252"/>
                    </a:lnTo>
                    <a:lnTo>
                      <a:pt x="1316" y="436"/>
                    </a:lnTo>
                    <a:lnTo>
                      <a:pt x="1717" y="676"/>
                    </a:lnTo>
                    <a:lnTo>
                      <a:pt x="2186" y="973"/>
                    </a:lnTo>
                    <a:lnTo>
                      <a:pt x="2689" y="1305"/>
                    </a:lnTo>
                    <a:lnTo>
                      <a:pt x="3227" y="1683"/>
                    </a:lnTo>
                    <a:lnTo>
                      <a:pt x="3776" y="2106"/>
                    </a:lnTo>
                    <a:lnTo>
                      <a:pt x="4062" y="2335"/>
                    </a:lnTo>
                    <a:lnTo>
                      <a:pt x="4348" y="2564"/>
                    </a:lnTo>
                    <a:lnTo>
                      <a:pt x="4623" y="2816"/>
                    </a:lnTo>
                    <a:lnTo>
                      <a:pt x="4909" y="3067"/>
                    </a:lnTo>
                    <a:lnTo>
                      <a:pt x="5184" y="3331"/>
                    </a:lnTo>
                    <a:lnTo>
                      <a:pt x="5447" y="3605"/>
                    </a:lnTo>
                    <a:lnTo>
                      <a:pt x="5710" y="3891"/>
                    </a:lnTo>
                    <a:lnTo>
                      <a:pt x="5962" y="4177"/>
                    </a:lnTo>
                    <a:lnTo>
                      <a:pt x="6213" y="4475"/>
                    </a:lnTo>
                    <a:lnTo>
                      <a:pt x="6442" y="4784"/>
                    </a:lnTo>
                    <a:lnTo>
                      <a:pt x="6660" y="5104"/>
                    </a:lnTo>
                    <a:lnTo>
                      <a:pt x="6854" y="5425"/>
                    </a:lnTo>
                    <a:lnTo>
                      <a:pt x="7049" y="5756"/>
                    </a:lnTo>
                    <a:lnTo>
                      <a:pt x="7209" y="6088"/>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8"/>
              <p:cNvSpPr/>
              <p:nvPr/>
            </p:nvSpPr>
            <p:spPr>
              <a:xfrm>
                <a:off x="6683088" y="2394602"/>
                <a:ext cx="229824" cy="118995"/>
              </a:xfrm>
              <a:custGeom>
                <a:avLst/>
                <a:gdLst/>
                <a:ahLst/>
                <a:cxnLst/>
                <a:rect l="l" t="t" r="r" b="b"/>
                <a:pathLst>
                  <a:path w="14213" h="7359" extrusionOk="0">
                    <a:moveTo>
                      <a:pt x="6660" y="0"/>
                    </a:moveTo>
                    <a:lnTo>
                      <a:pt x="6271" y="23"/>
                    </a:lnTo>
                    <a:lnTo>
                      <a:pt x="5882" y="58"/>
                    </a:lnTo>
                    <a:lnTo>
                      <a:pt x="5504" y="103"/>
                    </a:lnTo>
                    <a:lnTo>
                      <a:pt x="5127" y="149"/>
                    </a:lnTo>
                    <a:lnTo>
                      <a:pt x="4749" y="218"/>
                    </a:lnTo>
                    <a:lnTo>
                      <a:pt x="4383" y="287"/>
                    </a:lnTo>
                    <a:lnTo>
                      <a:pt x="4028" y="355"/>
                    </a:lnTo>
                    <a:lnTo>
                      <a:pt x="3673" y="447"/>
                    </a:lnTo>
                    <a:lnTo>
                      <a:pt x="2998" y="618"/>
                    </a:lnTo>
                    <a:lnTo>
                      <a:pt x="2369" y="813"/>
                    </a:lnTo>
                    <a:lnTo>
                      <a:pt x="1797" y="1007"/>
                    </a:lnTo>
                    <a:lnTo>
                      <a:pt x="1282" y="1191"/>
                    </a:lnTo>
                    <a:lnTo>
                      <a:pt x="847" y="1362"/>
                    </a:lnTo>
                    <a:lnTo>
                      <a:pt x="492" y="1499"/>
                    </a:lnTo>
                    <a:lnTo>
                      <a:pt x="218" y="1625"/>
                    </a:lnTo>
                    <a:lnTo>
                      <a:pt x="0" y="1717"/>
                    </a:lnTo>
                    <a:lnTo>
                      <a:pt x="149" y="1911"/>
                    </a:lnTo>
                    <a:lnTo>
                      <a:pt x="344" y="2129"/>
                    </a:lnTo>
                    <a:lnTo>
                      <a:pt x="595" y="2426"/>
                    </a:lnTo>
                    <a:lnTo>
                      <a:pt x="916" y="2770"/>
                    </a:lnTo>
                    <a:lnTo>
                      <a:pt x="1293" y="3159"/>
                    </a:lnTo>
                    <a:lnTo>
                      <a:pt x="1728" y="3582"/>
                    </a:lnTo>
                    <a:lnTo>
                      <a:pt x="2209" y="4040"/>
                    </a:lnTo>
                    <a:lnTo>
                      <a:pt x="2735" y="4497"/>
                    </a:lnTo>
                    <a:lnTo>
                      <a:pt x="3010" y="4726"/>
                    </a:lnTo>
                    <a:lnTo>
                      <a:pt x="3307" y="4955"/>
                    </a:lnTo>
                    <a:lnTo>
                      <a:pt x="3605" y="5173"/>
                    </a:lnTo>
                    <a:lnTo>
                      <a:pt x="3914" y="5390"/>
                    </a:lnTo>
                    <a:lnTo>
                      <a:pt x="4223" y="5607"/>
                    </a:lnTo>
                    <a:lnTo>
                      <a:pt x="4543" y="5813"/>
                    </a:lnTo>
                    <a:lnTo>
                      <a:pt x="4875" y="6008"/>
                    </a:lnTo>
                    <a:lnTo>
                      <a:pt x="5218" y="6202"/>
                    </a:lnTo>
                    <a:lnTo>
                      <a:pt x="5562" y="6374"/>
                    </a:lnTo>
                    <a:lnTo>
                      <a:pt x="5905" y="6534"/>
                    </a:lnTo>
                    <a:lnTo>
                      <a:pt x="6260" y="6683"/>
                    </a:lnTo>
                    <a:lnTo>
                      <a:pt x="6614" y="6820"/>
                    </a:lnTo>
                    <a:lnTo>
                      <a:pt x="6980" y="6935"/>
                    </a:lnTo>
                    <a:lnTo>
                      <a:pt x="7347" y="7026"/>
                    </a:lnTo>
                    <a:lnTo>
                      <a:pt x="7701" y="7106"/>
                    </a:lnTo>
                    <a:lnTo>
                      <a:pt x="8056" y="7175"/>
                    </a:lnTo>
                    <a:lnTo>
                      <a:pt x="8399" y="7232"/>
                    </a:lnTo>
                    <a:lnTo>
                      <a:pt x="8743" y="7278"/>
                    </a:lnTo>
                    <a:lnTo>
                      <a:pt x="9063" y="7312"/>
                    </a:lnTo>
                    <a:lnTo>
                      <a:pt x="9383" y="7347"/>
                    </a:lnTo>
                    <a:lnTo>
                      <a:pt x="9692" y="7358"/>
                    </a:lnTo>
                    <a:lnTo>
                      <a:pt x="10287" y="7358"/>
                    </a:lnTo>
                    <a:lnTo>
                      <a:pt x="10562" y="7347"/>
                    </a:lnTo>
                    <a:lnTo>
                      <a:pt x="10837" y="7324"/>
                    </a:lnTo>
                    <a:lnTo>
                      <a:pt x="11100" y="7289"/>
                    </a:lnTo>
                    <a:lnTo>
                      <a:pt x="11351" y="7244"/>
                    </a:lnTo>
                    <a:lnTo>
                      <a:pt x="11592" y="7198"/>
                    </a:lnTo>
                    <a:lnTo>
                      <a:pt x="11821" y="7141"/>
                    </a:lnTo>
                    <a:lnTo>
                      <a:pt x="12049" y="7072"/>
                    </a:lnTo>
                    <a:lnTo>
                      <a:pt x="12255" y="6992"/>
                    </a:lnTo>
                    <a:lnTo>
                      <a:pt x="12461" y="6912"/>
                    </a:lnTo>
                    <a:lnTo>
                      <a:pt x="12656" y="6820"/>
                    </a:lnTo>
                    <a:lnTo>
                      <a:pt x="12828" y="6717"/>
                    </a:lnTo>
                    <a:lnTo>
                      <a:pt x="12999" y="6614"/>
                    </a:lnTo>
                    <a:lnTo>
                      <a:pt x="13159" y="6500"/>
                    </a:lnTo>
                    <a:lnTo>
                      <a:pt x="13308" y="6374"/>
                    </a:lnTo>
                    <a:lnTo>
                      <a:pt x="13445" y="6248"/>
                    </a:lnTo>
                    <a:lnTo>
                      <a:pt x="13571" y="6122"/>
                    </a:lnTo>
                    <a:lnTo>
                      <a:pt x="13697" y="5974"/>
                    </a:lnTo>
                    <a:lnTo>
                      <a:pt x="13800" y="5836"/>
                    </a:lnTo>
                    <a:lnTo>
                      <a:pt x="13892" y="5676"/>
                    </a:lnTo>
                    <a:lnTo>
                      <a:pt x="13972" y="5516"/>
                    </a:lnTo>
                    <a:lnTo>
                      <a:pt x="14040" y="5356"/>
                    </a:lnTo>
                    <a:lnTo>
                      <a:pt x="14098" y="5184"/>
                    </a:lnTo>
                    <a:lnTo>
                      <a:pt x="14143" y="5012"/>
                    </a:lnTo>
                    <a:lnTo>
                      <a:pt x="14178" y="4841"/>
                    </a:lnTo>
                    <a:lnTo>
                      <a:pt x="14201" y="4658"/>
                    </a:lnTo>
                    <a:lnTo>
                      <a:pt x="14212" y="4486"/>
                    </a:lnTo>
                    <a:lnTo>
                      <a:pt x="14212" y="4303"/>
                    </a:lnTo>
                    <a:lnTo>
                      <a:pt x="14189" y="4120"/>
                    </a:lnTo>
                    <a:lnTo>
                      <a:pt x="14166" y="3948"/>
                    </a:lnTo>
                    <a:lnTo>
                      <a:pt x="14121" y="3765"/>
                    </a:lnTo>
                    <a:lnTo>
                      <a:pt x="14063" y="3593"/>
                    </a:lnTo>
                    <a:lnTo>
                      <a:pt x="13995" y="3422"/>
                    </a:lnTo>
                    <a:lnTo>
                      <a:pt x="13915" y="3250"/>
                    </a:lnTo>
                    <a:lnTo>
                      <a:pt x="13823" y="3079"/>
                    </a:lnTo>
                    <a:lnTo>
                      <a:pt x="13720" y="2907"/>
                    </a:lnTo>
                    <a:lnTo>
                      <a:pt x="13606" y="2735"/>
                    </a:lnTo>
                    <a:lnTo>
                      <a:pt x="13468" y="2564"/>
                    </a:lnTo>
                    <a:lnTo>
                      <a:pt x="13331" y="2403"/>
                    </a:lnTo>
                    <a:lnTo>
                      <a:pt x="13171" y="2243"/>
                    </a:lnTo>
                    <a:lnTo>
                      <a:pt x="12999" y="2083"/>
                    </a:lnTo>
                    <a:lnTo>
                      <a:pt x="12816" y="1923"/>
                    </a:lnTo>
                    <a:lnTo>
                      <a:pt x="12622" y="1774"/>
                    </a:lnTo>
                    <a:lnTo>
                      <a:pt x="12416" y="1625"/>
                    </a:lnTo>
                    <a:lnTo>
                      <a:pt x="12198" y="1477"/>
                    </a:lnTo>
                    <a:lnTo>
                      <a:pt x="11958" y="1339"/>
                    </a:lnTo>
                    <a:lnTo>
                      <a:pt x="11718" y="1202"/>
                    </a:lnTo>
                    <a:lnTo>
                      <a:pt x="11454" y="1076"/>
                    </a:lnTo>
                    <a:lnTo>
                      <a:pt x="11180" y="950"/>
                    </a:lnTo>
                    <a:lnTo>
                      <a:pt x="10905" y="824"/>
                    </a:lnTo>
                    <a:lnTo>
                      <a:pt x="10608" y="710"/>
                    </a:lnTo>
                    <a:lnTo>
                      <a:pt x="10299" y="596"/>
                    </a:lnTo>
                    <a:lnTo>
                      <a:pt x="9978" y="481"/>
                    </a:lnTo>
                    <a:lnTo>
                      <a:pt x="9635" y="390"/>
                    </a:lnTo>
                    <a:lnTo>
                      <a:pt x="9292" y="287"/>
                    </a:lnTo>
                    <a:lnTo>
                      <a:pt x="8926" y="206"/>
                    </a:lnTo>
                    <a:lnTo>
                      <a:pt x="8559" y="126"/>
                    </a:lnTo>
                    <a:lnTo>
                      <a:pt x="8182" y="69"/>
                    </a:lnTo>
                    <a:lnTo>
                      <a:pt x="7804" y="35"/>
                    </a:lnTo>
                    <a:lnTo>
                      <a:pt x="7427" y="12"/>
                    </a:lnTo>
                    <a:lnTo>
                      <a:pt x="70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8"/>
              <p:cNvSpPr/>
              <p:nvPr/>
            </p:nvSpPr>
            <p:spPr>
              <a:xfrm>
                <a:off x="6683088" y="2394602"/>
                <a:ext cx="229824" cy="118995"/>
              </a:xfrm>
              <a:custGeom>
                <a:avLst/>
                <a:gdLst/>
                <a:ahLst/>
                <a:cxnLst/>
                <a:rect l="l" t="t" r="r" b="b"/>
                <a:pathLst>
                  <a:path w="14213" h="7359" fill="none" extrusionOk="0">
                    <a:moveTo>
                      <a:pt x="8926" y="206"/>
                    </a:moveTo>
                    <a:lnTo>
                      <a:pt x="8926" y="206"/>
                    </a:lnTo>
                    <a:lnTo>
                      <a:pt x="9292" y="287"/>
                    </a:lnTo>
                    <a:lnTo>
                      <a:pt x="9635" y="390"/>
                    </a:lnTo>
                    <a:lnTo>
                      <a:pt x="9978" y="481"/>
                    </a:lnTo>
                    <a:lnTo>
                      <a:pt x="10299" y="596"/>
                    </a:lnTo>
                    <a:lnTo>
                      <a:pt x="10608" y="710"/>
                    </a:lnTo>
                    <a:lnTo>
                      <a:pt x="10905" y="824"/>
                    </a:lnTo>
                    <a:lnTo>
                      <a:pt x="11180" y="950"/>
                    </a:lnTo>
                    <a:lnTo>
                      <a:pt x="11454" y="1076"/>
                    </a:lnTo>
                    <a:lnTo>
                      <a:pt x="11718" y="1202"/>
                    </a:lnTo>
                    <a:lnTo>
                      <a:pt x="11958" y="1339"/>
                    </a:lnTo>
                    <a:lnTo>
                      <a:pt x="12198" y="1477"/>
                    </a:lnTo>
                    <a:lnTo>
                      <a:pt x="12416" y="1625"/>
                    </a:lnTo>
                    <a:lnTo>
                      <a:pt x="12622" y="1774"/>
                    </a:lnTo>
                    <a:lnTo>
                      <a:pt x="12816" y="1923"/>
                    </a:lnTo>
                    <a:lnTo>
                      <a:pt x="12999" y="2083"/>
                    </a:lnTo>
                    <a:lnTo>
                      <a:pt x="13171" y="2243"/>
                    </a:lnTo>
                    <a:lnTo>
                      <a:pt x="13331" y="2403"/>
                    </a:lnTo>
                    <a:lnTo>
                      <a:pt x="13468" y="2564"/>
                    </a:lnTo>
                    <a:lnTo>
                      <a:pt x="13606" y="2735"/>
                    </a:lnTo>
                    <a:lnTo>
                      <a:pt x="13720" y="2907"/>
                    </a:lnTo>
                    <a:lnTo>
                      <a:pt x="13823" y="3079"/>
                    </a:lnTo>
                    <a:lnTo>
                      <a:pt x="13915" y="3250"/>
                    </a:lnTo>
                    <a:lnTo>
                      <a:pt x="13995" y="3422"/>
                    </a:lnTo>
                    <a:lnTo>
                      <a:pt x="14063" y="3593"/>
                    </a:lnTo>
                    <a:lnTo>
                      <a:pt x="14121" y="3765"/>
                    </a:lnTo>
                    <a:lnTo>
                      <a:pt x="14166" y="3948"/>
                    </a:lnTo>
                    <a:lnTo>
                      <a:pt x="14189" y="4120"/>
                    </a:lnTo>
                    <a:lnTo>
                      <a:pt x="14212" y="4303"/>
                    </a:lnTo>
                    <a:lnTo>
                      <a:pt x="14212" y="4486"/>
                    </a:lnTo>
                    <a:lnTo>
                      <a:pt x="14201" y="4658"/>
                    </a:lnTo>
                    <a:lnTo>
                      <a:pt x="14178" y="4841"/>
                    </a:lnTo>
                    <a:lnTo>
                      <a:pt x="14143" y="5012"/>
                    </a:lnTo>
                    <a:lnTo>
                      <a:pt x="14143" y="5012"/>
                    </a:lnTo>
                    <a:lnTo>
                      <a:pt x="14098" y="5184"/>
                    </a:lnTo>
                    <a:lnTo>
                      <a:pt x="14040" y="5356"/>
                    </a:lnTo>
                    <a:lnTo>
                      <a:pt x="13972" y="5516"/>
                    </a:lnTo>
                    <a:lnTo>
                      <a:pt x="13892" y="5676"/>
                    </a:lnTo>
                    <a:lnTo>
                      <a:pt x="13800" y="5836"/>
                    </a:lnTo>
                    <a:lnTo>
                      <a:pt x="13697" y="5974"/>
                    </a:lnTo>
                    <a:lnTo>
                      <a:pt x="13571" y="6122"/>
                    </a:lnTo>
                    <a:lnTo>
                      <a:pt x="13445" y="6248"/>
                    </a:lnTo>
                    <a:lnTo>
                      <a:pt x="13308" y="6374"/>
                    </a:lnTo>
                    <a:lnTo>
                      <a:pt x="13159" y="6500"/>
                    </a:lnTo>
                    <a:lnTo>
                      <a:pt x="12999" y="6614"/>
                    </a:lnTo>
                    <a:lnTo>
                      <a:pt x="12828" y="6717"/>
                    </a:lnTo>
                    <a:lnTo>
                      <a:pt x="12656" y="6820"/>
                    </a:lnTo>
                    <a:lnTo>
                      <a:pt x="12461" y="6912"/>
                    </a:lnTo>
                    <a:lnTo>
                      <a:pt x="12255" y="6992"/>
                    </a:lnTo>
                    <a:lnTo>
                      <a:pt x="12049" y="7072"/>
                    </a:lnTo>
                    <a:lnTo>
                      <a:pt x="11821" y="7141"/>
                    </a:lnTo>
                    <a:lnTo>
                      <a:pt x="11592" y="7198"/>
                    </a:lnTo>
                    <a:lnTo>
                      <a:pt x="11351" y="7244"/>
                    </a:lnTo>
                    <a:lnTo>
                      <a:pt x="11100" y="7289"/>
                    </a:lnTo>
                    <a:lnTo>
                      <a:pt x="10837" y="7324"/>
                    </a:lnTo>
                    <a:lnTo>
                      <a:pt x="10562" y="7347"/>
                    </a:lnTo>
                    <a:lnTo>
                      <a:pt x="10287" y="7358"/>
                    </a:lnTo>
                    <a:lnTo>
                      <a:pt x="9990" y="7358"/>
                    </a:lnTo>
                    <a:lnTo>
                      <a:pt x="9692" y="7358"/>
                    </a:lnTo>
                    <a:lnTo>
                      <a:pt x="9383" y="7347"/>
                    </a:lnTo>
                    <a:lnTo>
                      <a:pt x="9063" y="7312"/>
                    </a:lnTo>
                    <a:lnTo>
                      <a:pt x="8743" y="7278"/>
                    </a:lnTo>
                    <a:lnTo>
                      <a:pt x="8399" y="7232"/>
                    </a:lnTo>
                    <a:lnTo>
                      <a:pt x="8056" y="7175"/>
                    </a:lnTo>
                    <a:lnTo>
                      <a:pt x="7701" y="7106"/>
                    </a:lnTo>
                    <a:lnTo>
                      <a:pt x="7347" y="7026"/>
                    </a:lnTo>
                    <a:lnTo>
                      <a:pt x="7347" y="7026"/>
                    </a:lnTo>
                    <a:lnTo>
                      <a:pt x="6980" y="6935"/>
                    </a:lnTo>
                    <a:lnTo>
                      <a:pt x="6614" y="6820"/>
                    </a:lnTo>
                    <a:lnTo>
                      <a:pt x="6260" y="6683"/>
                    </a:lnTo>
                    <a:lnTo>
                      <a:pt x="5905" y="6534"/>
                    </a:lnTo>
                    <a:lnTo>
                      <a:pt x="5562" y="6374"/>
                    </a:lnTo>
                    <a:lnTo>
                      <a:pt x="5218" y="6202"/>
                    </a:lnTo>
                    <a:lnTo>
                      <a:pt x="4875" y="6008"/>
                    </a:lnTo>
                    <a:lnTo>
                      <a:pt x="4543" y="5813"/>
                    </a:lnTo>
                    <a:lnTo>
                      <a:pt x="4223" y="5607"/>
                    </a:lnTo>
                    <a:lnTo>
                      <a:pt x="3914" y="5390"/>
                    </a:lnTo>
                    <a:lnTo>
                      <a:pt x="3605" y="5173"/>
                    </a:lnTo>
                    <a:lnTo>
                      <a:pt x="3307" y="4955"/>
                    </a:lnTo>
                    <a:lnTo>
                      <a:pt x="3010" y="4726"/>
                    </a:lnTo>
                    <a:lnTo>
                      <a:pt x="2735" y="4497"/>
                    </a:lnTo>
                    <a:lnTo>
                      <a:pt x="2209" y="4040"/>
                    </a:lnTo>
                    <a:lnTo>
                      <a:pt x="1728" y="3582"/>
                    </a:lnTo>
                    <a:lnTo>
                      <a:pt x="1293" y="3159"/>
                    </a:lnTo>
                    <a:lnTo>
                      <a:pt x="916" y="2770"/>
                    </a:lnTo>
                    <a:lnTo>
                      <a:pt x="595" y="2426"/>
                    </a:lnTo>
                    <a:lnTo>
                      <a:pt x="344" y="2129"/>
                    </a:lnTo>
                    <a:lnTo>
                      <a:pt x="149" y="1911"/>
                    </a:lnTo>
                    <a:lnTo>
                      <a:pt x="0" y="1717"/>
                    </a:lnTo>
                    <a:lnTo>
                      <a:pt x="0" y="1717"/>
                    </a:lnTo>
                    <a:lnTo>
                      <a:pt x="218" y="1625"/>
                    </a:lnTo>
                    <a:lnTo>
                      <a:pt x="492" y="1499"/>
                    </a:lnTo>
                    <a:lnTo>
                      <a:pt x="847" y="1362"/>
                    </a:lnTo>
                    <a:lnTo>
                      <a:pt x="1282" y="1191"/>
                    </a:lnTo>
                    <a:lnTo>
                      <a:pt x="1797" y="1007"/>
                    </a:lnTo>
                    <a:lnTo>
                      <a:pt x="2369" y="813"/>
                    </a:lnTo>
                    <a:lnTo>
                      <a:pt x="2998" y="618"/>
                    </a:lnTo>
                    <a:lnTo>
                      <a:pt x="3673" y="447"/>
                    </a:lnTo>
                    <a:lnTo>
                      <a:pt x="4028" y="355"/>
                    </a:lnTo>
                    <a:lnTo>
                      <a:pt x="4383" y="287"/>
                    </a:lnTo>
                    <a:lnTo>
                      <a:pt x="4749" y="218"/>
                    </a:lnTo>
                    <a:lnTo>
                      <a:pt x="5127" y="149"/>
                    </a:lnTo>
                    <a:lnTo>
                      <a:pt x="5504" y="103"/>
                    </a:lnTo>
                    <a:lnTo>
                      <a:pt x="5882" y="58"/>
                    </a:lnTo>
                    <a:lnTo>
                      <a:pt x="6271" y="23"/>
                    </a:lnTo>
                    <a:lnTo>
                      <a:pt x="6660" y="0"/>
                    </a:lnTo>
                    <a:lnTo>
                      <a:pt x="7038" y="0"/>
                    </a:lnTo>
                    <a:lnTo>
                      <a:pt x="7427" y="12"/>
                    </a:lnTo>
                    <a:lnTo>
                      <a:pt x="7804" y="35"/>
                    </a:lnTo>
                    <a:lnTo>
                      <a:pt x="8182" y="69"/>
                    </a:lnTo>
                    <a:lnTo>
                      <a:pt x="8559" y="126"/>
                    </a:lnTo>
                    <a:lnTo>
                      <a:pt x="8926" y="20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8"/>
              <p:cNvSpPr/>
              <p:nvPr/>
            </p:nvSpPr>
            <p:spPr>
              <a:xfrm>
                <a:off x="7012439" y="1679095"/>
                <a:ext cx="113627" cy="234821"/>
              </a:xfrm>
              <a:custGeom>
                <a:avLst/>
                <a:gdLst/>
                <a:ahLst/>
                <a:cxnLst/>
                <a:rect l="l" t="t" r="r" b="b"/>
                <a:pathLst>
                  <a:path w="7027" h="14522" extrusionOk="0">
                    <a:moveTo>
                      <a:pt x="3891" y="1"/>
                    </a:moveTo>
                    <a:lnTo>
                      <a:pt x="3731" y="195"/>
                    </a:lnTo>
                    <a:lnTo>
                      <a:pt x="3547" y="413"/>
                    </a:lnTo>
                    <a:lnTo>
                      <a:pt x="3307" y="721"/>
                    </a:lnTo>
                    <a:lnTo>
                      <a:pt x="3021" y="1099"/>
                    </a:lnTo>
                    <a:lnTo>
                      <a:pt x="2712" y="1545"/>
                    </a:lnTo>
                    <a:lnTo>
                      <a:pt x="2369" y="2037"/>
                    </a:lnTo>
                    <a:lnTo>
                      <a:pt x="2014" y="2598"/>
                    </a:lnTo>
                    <a:lnTo>
                      <a:pt x="1659" y="3205"/>
                    </a:lnTo>
                    <a:lnTo>
                      <a:pt x="1488" y="3514"/>
                    </a:lnTo>
                    <a:lnTo>
                      <a:pt x="1316" y="3845"/>
                    </a:lnTo>
                    <a:lnTo>
                      <a:pt x="1156" y="4177"/>
                    </a:lnTo>
                    <a:lnTo>
                      <a:pt x="996" y="4520"/>
                    </a:lnTo>
                    <a:lnTo>
                      <a:pt x="836" y="4875"/>
                    </a:lnTo>
                    <a:lnTo>
                      <a:pt x="698" y="5230"/>
                    </a:lnTo>
                    <a:lnTo>
                      <a:pt x="561" y="5585"/>
                    </a:lnTo>
                    <a:lnTo>
                      <a:pt x="435" y="5951"/>
                    </a:lnTo>
                    <a:lnTo>
                      <a:pt x="332" y="6317"/>
                    </a:lnTo>
                    <a:lnTo>
                      <a:pt x="229" y="6695"/>
                    </a:lnTo>
                    <a:lnTo>
                      <a:pt x="149" y="7072"/>
                    </a:lnTo>
                    <a:lnTo>
                      <a:pt x="92" y="7438"/>
                    </a:lnTo>
                    <a:lnTo>
                      <a:pt x="46" y="7816"/>
                    </a:lnTo>
                    <a:lnTo>
                      <a:pt x="12" y="8194"/>
                    </a:lnTo>
                    <a:lnTo>
                      <a:pt x="0" y="8571"/>
                    </a:lnTo>
                    <a:lnTo>
                      <a:pt x="0" y="8926"/>
                    </a:lnTo>
                    <a:lnTo>
                      <a:pt x="0" y="9281"/>
                    </a:lnTo>
                    <a:lnTo>
                      <a:pt x="23" y="9612"/>
                    </a:lnTo>
                    <a:lnTo>
                      <a:pt x="46" y="9944"/>
                    </a:lnTo>
                    <a:lnTo>
                      <a:pt x="80" y="10265"/>
                    </a:lnTo>
                    <a:lnTo>
                      <a:pt x="115" y="10562"/>
                    </a:lnTo>
                    <a:lnTo>
                      <a:pt x="172" y="10860"/>
                    </a:lnTo>
                    <a:lnTo>
                      <a:pt x="229" y="11146"/>
                    </a:lnTo>
                    <a:lnTo>
                      <a:pt x="286" y="11420"/>
                    </a:lnTo>
                    <a:lnTo>
                      <a:pt x="366" y="11684"/>
                    </a:lnTo>
                    <a:lnTo>
                      <a:pt x="447" y="11935"/>
                    </a:lnTo>
                    <a:lnTo>
                      <a:pt x="527" y="12176"/>
                    </a:lnTo>
                    <a:lnTo>
                      <a:pt x="630" y="12404"/>
                    </a:lnTo>
                    <a:lnTo>
                      <a:pt x="721" y="12622"/>
                    </a:lnTo>
                    <a:lnTo>
                      <a:pt x="836" y="12828"/>
                    </a:lnTo>
                    <a:lnTo>
                      <a:pt x="950" y="13022"/>
                    </a:lnTo>
                    <a:lnTo>
                      <a:pt x="1064" y="13205"/>
                    </a:lnTo>
                    <a:lnTo>
                      <a:pt x="1190" y="13377"/>
                    </a:lnTo>
                    <a:lnTo>
                      <a:pt x="1316" y="13537"/>
                    </a:lnTo>
                    <a:lnTo>
                      <a:pt x="1453" y="13686"/>
                    </a:lnTo>
                    <a:lnTo>
                      <a:pt x="1591" y="13823"/>
                    </a:lnTo>
                    <a:lnTo>
                      <a:pt x="1740" y="13949"/>
                    </a:lnTo>
                    <a:lnTo>
                      <a:pt x="1888" y="14052"/>
                    </a:lnTo>
                    <a:lnTo>
                      <a:pt x="2048" y="14155"/>
                    </a:lnTo>
                    <a:lnTo>
                      <a:pt x="2209" y="14247"/>
                    </a:lnTo>
                    <a:lnTo>
                      <a:pt x="2369" y="14327"/>
                    </a:lnTo>
                    <a:lnTo>
                      <a:pt x="2541" y="14384"/>
                    </a:lnTo>
                    <a:lnTo>
                      <a:pt x="2712" y="14441"/>
                    </a:lnTo>
                    <a:lnTo>
                      <a:pt x="2884" y="14476"/>
                    </a:lnTo>
                    <a:lnTo>
                      <a:pt x="3055" y="14510"/>
                    </a:lnTo>
                    <a:lnTo>
                      <a:pt x="3239" y="14521"/>
                    </a:lnTo>
                    <a:lnTo>
                      <a:pt x="3422" y="14521"/>
                    </a:lnTo>
                    <a:lnTo>
                      <a:pt x="3593" y="14510"/>
                    </a:lnTo>
                    <a:lnTo>
                      <a:pt x="3776" y="14487"/>
                    </a:lnTo>
                    <a:lnTo>
                      <a:pt x="3948" y="14453"/>
                    </a:lnTo>
                    <a:lnTo>
                      <a:pt x="4120" y="14396"/>
                    </a:lnTo>
                    <a:lnTo>
                      <a:pt x="4291" y="14338"/>
                    </a:lnTo>
                    <a:lnTo>
                      <a:pt x="4451" y="14270"/>
                    </a:lnTo>
                    <a:lnTo>
                      <a:pt x="4612" y="14178"/>
                    </a:lnTo>
                    <a:lnTo>
                      <a:pt x="4772" y="14087"/>
                    </a:lnTo>
                    <a:lnTo>
                      <a:pt x="4932" y="13972"/>
                    </a:lnTo>
                    <a:lnTo>
                      <a:pt x="5081" y="13846"/>
                    </a:lnTo>
                    <a:lnTo>
                      <a:pt x="5230" y="13709"/>
                    </a:lnTo>
                    <a:lnTo>
                      <a:pt x="5378" y="13560"/>
                    </a:lnTo>
                    <a:lnTo>
                      <a:pt x="5516" y="13400"/>
                    </a:lnTo>
                    <a:lnTo>
                      <a:pt x="5653" y="13228"/>
                    </a:lnTo>
                    <a:lnTo>
                      <a:pt x="5779" y="13045"/>
                    </a:lnTo>
                    <a:lnTo>
                      <a:pt x="5905" y="12851"/>
                    </a:lnTo>
                    <a:lnTo>
                      <a:pt x="6031" y="12645"/>
                    </a:lnTo>
                    <a:lnTo>
                      <a:pt x="6145" y="12427"/>
                    </a:lnTo>
                    <a:lnTo>
                      <a:pt x="6248" y="12199"/>
                    </a:lnTo>
                    <a:lnTo>
                      <a:pt x="6351" y="11947"/>
                    </a:lnTo>
                    <a:lnTo>
                      <a:pt x="6442" y="11695"/>
                    </a:lnTo>
                    <a:lnTo>
                      <a:pt x="6534" y="11432"/>
                    </a:lnTo>
                    <a:lnTo>
                      <a:pt x="6614" y="11157"/>
                    </a:lnTo>
                    <a:lnTo>
                      <a:pt x="6694" y="10860"/>
                    </a:lnTo>
                    <a:lnTo>
                      <a:pt x="6763" y="10562"/>
                    </a:lnTo>
                    <a:lnTo>
                      <a:pt x="6820" y="10242"/>
                    </a:lnTo>
                    <a:lnTo>
                      <a:pt x="6877" y="9921"/>
                    </a:lnTo>
                    <a:lnTo>
                      <a:pt x="6923" y="9590"/>
                    </a:lnTo>
                    <a:lnTo>
                      <a:pt x="6957" y="9235"/>
                    </a:lnTo>
                    <a:lnTo>
                      <a:pt x="6992" y="8880"/>
                    </a:lnTo>
                    <a:lnTo>
                      <a:pt x="7015" y="8514"/>
                    </a:lnTo>
                    <a:lnTo>
                      <a:pt x="7026" y="8136"/>
                    </a:lnTo>
                    <a:lnTo>
                      <a:pt x="7003" y="7759"/>
                    </a:lnTo>
                    <a:lnTo>
                      <a:pt x="6980" y="7370"/>
                    </a:lnTo>
                    <a:lnTo>
                      <a:pt x="6934" y="6992"/>
                    </a:lnTo>
                    <a:lnTo>
                      <a:pt x="6866" y="6614"/>
                    </a:lnTo>
                    <a:lnTo>
                      <a:pt x="6797" y="6237"/>
                    </a:lnTo>
                    <a:lnTo>
                      <a:pt x="6706" y="5859"/>
                    </a:lnTo>
                    <a:lnTo>
                      <a:pt x="6603" y="5493"/>
                    </a:lnTo>
                    <a:lnTo>
                      <a:pt x="6488" y="5127"/>
                    </a:lnTo>
                    <a:lnTo>
                      <a:pt x="6374" y="4761"/>
                    </a:lnTo>
                    <a:lnTo>
                      <a:pt x="6236" y="4406"/>
                    </a:lnTo>
                    <a:lnTo>
                      <a:pt x="6099" y="4063"/>
                    </a:lnTo>
                    <a:lnTo>
                      <a:pt x="5962" y="3719"/>
                    </a:lnTo>
                    <a:lnTo>
                      <a:pt x="5813" y="3388"/>
                    </a:lnTo>
                    <a:lnTo>
                      <a:pt x="5516" y="2758"/>
                    </a:lnTo>
                    <a:lnTo>
                      <a:pt x="5218" y="2175"/>
                    </a:lnTo>
                    <a:lnTo>
                      <a:pt x="4921" y="1637"/>
                    </a:lnTo>
                    <a:lnTo>
                      <a:pt x="4646" y="1168"/>
                    </a:lnTo>
                    <a:lnTo>
                      <a:pt x="4406" y="767"/>
                    </a:lnTo>
                    <a:lnTo>
                      <a:pt x="4188" y="447"/>
                    </a:lnTo>
                    <a:lnTo>
                      <a:pt x="4028" y="207"/>
                    </a:lnTo>
                    <a:lnTo>
                      <a:pt x="389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8"/>
              <p:cNvSpPr/>
              <p:nvPr/>
            </p:nvSpPr>
            <p:spPr>
              <a:xfrm>
                <a:off x="7012439" y="1679095"/>
                <a:ext cx="113627" cy="234821"/>
              </a:xfrm>
              <a:custGeom>
                <a:avLst/>
                <a:gdLst/>
                <a:ahLst/>
                <a:cxnLst/>
                <a:rect l="l" t="t" r="r" b="b"/>
                <a:pathLst>
                  <a:path w="7027" h="14522" fill="none" extrusionOk="0">
                    <a:moveTo>
                      <a:pt x="7015" y="8514"/>
                    </a:moveTo>
                    <a:lnTo>
                      <a:pt x="7015" y="8514"/>
                    </a:lnTo>
                    <a:lnTo>
                      <a:pt x="6992" y="8880"/>
                    </a:lnTo>
                    <a:lnTo>
                      <a:pt x="6957" y="9235"/>
                    </a:lnTo>
                    <a:lnTo>
                      <a:pt x="6923" y="9590"/>
                    </a:lnTo>
                    <a:lnTo>
                      <a:pt x="6877" y="9921"/>
                    </a:lnTo>
                    <a:lnTo>
                      <a:pt x="6820" y="10242"/>
                    </a:lnTo>
                    <a:lnTo>
                      <a:pt x="6763" y="10562"/>
                    </a:lnTo>
                    <a:lnTo>
                      <a:pt x="6694" y="10860"/>
                    </a:lnTo>
                    <a:lnTo>
                      <a:pt x="6614" y="11157"/>
                    </a:lnTo>
                    <a:lnTo>
                      <a:pt x="6534" y="11432"/>
                    </a:lnTo>
                    <a:lnTo>
                      <a:pt x="6442" y="11695"/>
                    </a:lnTo>
                    <a:lnTo>
                      <a:pt x="6351" y="11947"/>
                    </a:lnTo>
                    <a:lnTo>
                      <a:pt x="6248" y="12199"/>
                    </a:lnTo>
                    <a:lnTo>
                      <a:pt x="6145" y="12427"/>
                    </a:lnTo>
                    <a:lnTo>
                      <a:pt x="6031" y="12645"/>
                    </a:lnTo>
                    <a:lnTo>
                      <a:pt x="5905" y="12851"/>
                    </a:lnTo>
                    <a:lnTo>
                      <a:pt x="5779" y="13045"/>
                    </a:lnTo>
                    <a:lnTo>
                      <a:pt x="5653" y="13228"/>
                    </a:lnTo>
                    <a:lnTo>
                      <a:pt x="5516" y="13400"/>
                    </a:lnTo>
                    <a:lnTo>
                      <a:pt x="5378" y="13560"/>
                    </a:lnTo>
                    <a:lnTo>
                      <a:pt x="5230" y="13709"/>
                    </a:lnTo>
                    <a:lnTo>
                      <a:pt x="5081" y="13846"/>
                    </a:lnTo>
                    <a:lnTo>
                      <a:pt x="4932" y="13972"/>
                    </a:lnTo>
                    <a:lnTo>
                      <a:pt x="4772" y="14087"/>
                    </a:lnTo>
                    <a:lnTo>
                      <a:pt x="4612" y="14178"/>
                    </a:lnTo>
                    <a:lnTo>
                      <a:pt x="4451" y="14270"/>
                    </a:lnTo>
                    <a:lnTo>
                      <a:pt x="4291" y="14338"/>
                    </a:lnTo>
                    <a:lnTo>
                      <a:pt x="4120" y="14396"/>
                    </a:lnTo>
                    <a:lnTo>
                      <a:pt x="3948" y="14453"/>
                    </a:lnTo>
                    <a:lnTo>
                      <a:pt x="3776" y="14487"/>
                    </a:lnTo>
                    <a:lnTo>
                      <a:pt x="3593" y="14510"/>
                    </a:lnTo>
                    <a:lnTo>
                      <a:pt x="3422" y="14521"/>
                    </a:lnTo>
                    <a:lnTo>
                      <a:pt x="3239" y="14521"/>
                    </a:lnTo>
                    <a:lnTo>
                      <a:pt x="3239" y="14521"/>
                    </a:lnTo>
                    <a:lnTo>
                      <a:pt x="3055" y="14510"/>
                    </a:lnTo>
                    <a:lnTo>
                      <a:pt x="2884" y="14476"/>
                    </a:lnTo>
                    <a:lnTo>
                      <a:pt x="2712" y="14441"/>
                    </a:lnTo>
                    <a:lnTo>
                      <a:pt x="2541" y="14384"/>
                    </a:lnTo>
                    <a:lnTo>
                      <a:pt x="2369" y="14327"/>
                    </a:lnTo>
                    <a:lnTo>
                      <a:pt x="2209" y="14247"/>
                    </a:lnTo>
                    <a:lnTo>
                      <a:pt x="2048" y="14155"/>
                    </a:lnTo>
                    <a:lnTo>
                      <a:pt x="1888" y="14052"/>
                    </a:lnTo>
                    <a:lnTo>
                      <a:pt x="1740" y="13949"/>
                    </a:lnTo>
                    <a:lnTo>
                      <a:pt x="1591" y="13823"/>
                    </a:lnTo>
                    <a:lnTo>
                      <a:pt x="1453" y="13686"/>
                    </a:lnTo>
                    <a:lnTo>
                      <a:pt x="1316" y="13537"/>
                    </a:lnTo>
                    <a:lnTo>
                      <a:pt x="1190" y="13377"/>
                    </a:lnTo>
                    <a:lnTo>
                      <a:pt x="1064" y="13205"/>
                    </a:lnTo>
                    <a:lnTo>
                      <a:pt x="950" y="13022"/>
                    </a:lnTo>
                    <a:lnTo>
                      <a:pt x="836" y="12828"/>
                    </a:lnTo>
                    <a:lnTo>
                      <a:pt x="721" y="12622"/>
                    </a:lnTo>
                    <a:lnTo>
                      <a:pt x="630" y="12404"/>
                    </a:lnTo>
                    <a:lnTo>
                      <a:pt x="527" y="12176"/>
                    </a:lnTo>
                    <a:lnTo>
                      <a:pt x="447" y="11935"/>
                    </a:lnTo>
                    <a:lnTo>
                      <a:pt x="366" y="11684"/>
                    </a:lnTo>
                    <a:lnTo>
                      <a:pt x="286" y="11420"/>
                    </a:lnTo>
                    <a:lnTo>
                      <a:pt x="229" y="11146"/>
                    </a:lnTo>
                    <a:lnTo>
                      <a:pt x="172" y="10860"/>
                    </a:lnTo>
                    <a:lnTo>
                      <a:pt x="115" y="10562"/>
                    </a:lnTo>
                    <a:lnTo>
                      <a:pt x="80" y="10265"/>
                    </a:lnTo>
                    <a:lnTo>
                      <a:pt x="46" y="9944"/>
                    </a:lnTo>
                    <a:lnTo>
                      <a:pt x="23" y="9612"/>
                    </a:lnTo>
                    <a:lnTo>
                      <a:pt x="0" y="9281"/>
                    </a:lnTo>
                    <a:lnTo>
                      <a:pt x="0" y="8926"/>
                    </a:lnTo>
                    <a:lnTo>
                      <a:pt x="0" y="8571"/>
                    </a:lnTo>
                    <a:lnTo>
                      <a:pt x="12" y="8194"/>
                    </a:lnTo>
                    <a:lnTo>
                      <a:pt x="12" y="8194"/>
                    </a:lnTo>
                    <a:lnTo>
                      <a:pt x="46" y="7816"/>
                    </a:lnTo>
                    <a:lnTo>
                      <a:pt x="92" y="7438"/>
                    </a:lnTo>
                    <a:lnTo>
                      <a:pt x="149" y="7072"/>
                    </a:lnTo>
                    <a:lnTo>
                      <a:pt x="229" y="6695"/>
                    </a:lnTo>
                    <a:lnTo>
                      <a:pt x="332" y="6317"/>
                    </a:lnTo>
                    <a:lnTo>
                      <a:pt x="435" y="5951"/>
                    </a:lnTo>
                    <a:lnTo>
                      <a:pt x="561" y="5585"/>
                    </a:lnTo>
                    <a:lnTo>
                      <a:pt x="698" y="5230"/>
                    </a:lnTo>
                    <a:lnTo>
                      <a:pt x="836" y="4875"/>
                    </a:lnTo>
                    <a:lnTo>
                      <a:pt x="996" y="4520"/>
                    </a:lnTo>
                    <a:lnTo>
                      <a:pt x="1156" y="4177"/>
                    </a:lnTo>
                    <a:lnTo>
                      <a:pt x="1316" y="3845"/>
                    </a:lnTo>
                    <a:lnTo>
                      <a:pt x="1488" y="3514"/>
                    </a:lnTo>
                    <a:lnTo>
                      <a:pt x="1659" y="3205"/>
                    </a:lnTo>
                    <a:lnTo>
                      <a:pt x="2014" y="2598"/>
                    </a:lnTo>
                    <a:lnTo>
                      <a:pt x="2369" y="2037"/>
                    </a:lnTo>
                    <a:lnTo>
                      <a:pt x="2712" y="1545"/>
                    </a:lnTo>
                    <a:lnTo>
                      <a:pt x="3021" y="1099"/>
                    </a:lnTo>
                    <a:lnTo>
                      <a:pt x="3307" y="721"/>
                    </a:lnTo>
                    <a:lnTo>
                      <a:pt x="3547" y="413"/>
                    </a:lnTo>
                    <a:lnTo>
                      <a:pt x="3731" y="195"/>
                    </a:lnTo>
                    <a:lnTo>
                      <a:pt x="3891" y="1"/>
                    </a:lnTo>
                    <a:lnTo>
                      <a:pt x="3891" y="1"/>
                    </a:lnTo>
                    <a:lnTo>
                      <a:pt x="4028" y="207"/>
                    </a:lnTo>
                    <a:lnTo>
                      <a:pt x="4188" y="447"/>
                    </a:lnTo>
                    <a:lnTo>
                      <a:pt x="4406" y="767"/>
                    </a:lnTo>
                    <a:lnTo>
                      <a:pt x="4646" y="1168"/>
                    </a:lnTo>
                    <a:lnTo>
                      <a:pt x="4921" y="1637"/>
                    </a:lnTo>
                    <a:lnTo>
                      <a:pt x="5218" y="2175"/>
                    </a:lnTo>
                    <a:lnTo>
                      <a:pt x="5516" y="2758"/>
                    </a:lnTo>
                    <a:lnTo>
                      <a:pt x="5813" y="3388"/>
                    </a:lnTo>
                    <a:lnTo>
                      <a:pt x="5962" y="3719"/>
                    </a:lnTo>
                    <a:lnTo>
                      <a:pt x="6099" y="4063"/>
                    </a:lnTo>
                    <a:lnTo>
                      <a:pt x="6236" y="4406"/>
                    </a:lnTo>
                    <a:lnTo>
                      <a:pt x="6374" y="4761"/>
                    </a:lnTo>
                    <a:lnTo>
                      <a:pt x="6488" y="5127"/>
                    </a:lnTo>
                    <a:lnTo>
                      <a:pt x="6603" y="5493"/>
                    </a:lnTo>
                    <a:lnTo>
                      <a:pt x="6706" y="5859"/>
                    </a:lnTo>
                    <a:lnTo>
                      <a:pt x="6797" y="6237"/>
                    </a:lnTo>
                    <a:lnTo>
                      <a:pt x="6866" y="6614"/>
                    </a:lnTo>
                    <a:lnTo>
                      <a:pt x="6934" y="6992"/>
                    </a:lnTo>
                    <a:lnTo>
                      <a:pt x="6980" y="7370"/>
                    </a:lnTo>
                    <a:lnTo>
                      <a:pt x="7003" y="7759"/>
                    </a:lnTo>
                    <a:lnTo>
                      <a:pt x="7026" y="8136"/>
                    </a:lnTo>
                    <a:lnTo>
                      <a:pt x="7015" y="851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8"/>
              <p:cNvSpPr/>
              <p:nvPr/>
            </p:nvSpPr>
            <p:spPr>
              <a:xfrm>
                <a:off x="6379270" y="2027882"/>
                <a:ext cx="234821" cy="113433"/>
              </a:xfrm>
              <a:custGeom>
                <a:avLst/>
                <a:gdLst/>
                <a:ahLst/>
                <a:cxnLst/>
                <a:rect l="l" t="t" r="r" b="b"/>
                <a:pathLst>
                  <a:path w="14522" h="7015" extrusionOk="0">
                    <a:moveTo>
                      <a:pt x="8571" y="0"/>
                    </a:moveTo>
                    <a:lnTo>
                      <a:pt x="8205" y="12"/>
                    </a:lnTo>
                    <a:lnTo>
                      <a:pt x="7827" y="34"/>
                    </a:lnTo>
                    <a:lnTo>
                      <a:pt x="7450" y="80"/>
                    </a:lnTo>
                    <a:lnTo>
                      <a:pt x="7072" y="149"/>
                    </a:lnTo>
                    <a:lnTo>
                      <a:pt x="6706" y="217"/>
                    </a:lnTo>
                    <a:lnTo>
                      <a:pt x="6328" y="320"/>
                    </a:lnTo>
                    <a:lnTo>
                      <a:pt x="5962" y="423"/>
                    </a:lnTo>
                    <a:lnTo>
                      <a:pt x="5596" y="549"/>
                    </a:lnTo>
                    <a:lnTo>
                      <a:pt x="5230" y="687"/>
                    </a:lnTo>
                    <a:lnTo>
                      <a:pt x="4875" y="824"/>
                    </a:lnTo>
                    <a:lnTo>
                      <a:pt x="4532" y="973"/>
                    </a:lnTo>
                    <a:lnTo>
                      <a:pt x="4189" y="1133"/>
                    </a:lnTo>
                    <a:lnTo>
                      <a:pt x="3845" y="1305"/>
                    </a:lnTo>
                    <a:lnTo>
                      <a:pt x="3525" y="1476"/>
                    </a:lnTo>
                    <a:lnTo>
                      <a:pt x="3205" y="1648"/>
                    </a:lnTo>
                    <a:lnTo>
                      <a:pt x="2598" y="2003"/>
                    </a:lnTo>
                    <a:lnTo>
                      <a:pt x="2049" y="2346"/>
                    </a:lnTo>
                    <a:lnTo>
                      <a:pt x="1545" y="2689"/>
                    </a:lnTo>
                    <a:lnTo>
                      <a:pt x="1099" y="2998"/>
                    </a:lnTo>
                    <a:lnTo>
                      <a:pt x="721" y="3284"/>
                    </a:lnTo>
                    <a:lnTo>
                      <a:pt x="413" y="3524"/>
                    </a:lnTo>
                    <a:lnTo>
                      <a:pt x="195" y="3696"/>
                    </a:lnTo>
                    <a:lnTo>
                      <a:pt x="1" y="3856"/>
                    </a:lnTo>
                    <a:lnTo>
                      <a:pt x="207" y="4005"/>
                    </a:lnTo>
                    <a:lnTo>
                      <a:pt x="447" y="4165"/>
                    </a:lnTo>
                    <a:lnTo>
                      <a:pt x="767" y="4371"/>
                    </a:lnTo>
                    <a:lnTo>
                      <a:pt x="1168" y="4623"/>
                    </a:lnTo>
                    <a:lnTo>
                      <a:pt x="1637" y="4898"/>
                    </a:lnTo>
                    <a:lnTo>
                      <a:pt x="2163" y="5195"/>
                    </a:lnTo>
                    <a:lnTo>
                      <a:pt x="2747" y="5504"/>
                    </a:lnTo>
                    <a:lnTo>
                      <a:pt x="3376" y="5802"/>
                    </a:lnTo>
                    <a:lnTo>
                      <a:pt x="3708" y="5950"/>
                    </a:lnTo>
                    <a:lnTo>
                      <a:pt x="4051" y="6088"/>
                    </a:lnTo>
                    <a:lnTo>
                      <a:pt x="4395" y="6225"/>
                    </a:lnTo>
                    <a:lnTo>
                      <a:pt x="4749" y="6351"/>
                    </a:lnTo>
                    <a:lnTo>
                      <a:pt x="5115" y="6477"/>
                    </a:lnTo>
                    <a:lnTo>
                      <a:pt x="5482" y="6591"/>
                    </a:lnTo>
                    <a:lnTo>
                      <a:pt x="5848" y="6694"/>
                    </a:lnTo>
                    <a:lnTo>
                      <a:pt x="6225" y="6786"/>
                    </a:lnTo>
                    <a:lnTo>
                      <a:pt x="6603" y="6866"/>
                    </a:lnTo>
                    <a:lnTo>
                      <a:pt x="6981" y="6923"/>
                    </a:lnTo>
                    <a:lnTo>
                      <a:pt x="7358" y="6969"/>
                    </a:lnTo>
                    <a:lnTo>
                      <a:pt x="7747" y="7003"/>
                    </a:lnTo>
                    <a:lnTo>
                      <a:pt x="8125" y="7014"/>
                    </a:lnTo>
                    <a:lnTo>
                      <a:pt x="8502" y="7014"/>
                    </a:lnTo>
                    <a:lnTo>
                      <a:pt x="8869" y="6992"/>
                    </a:lnTo>
                    <a:lnTo>
                      <a:pt x="9223" y="6957"/>
                    </a:lnTo>
                    <a:lnTo>
                      <a:pt x="9578" y="6923"/>
                    </a:lnTo>
                    <a:lnTo>
                      <a:pt x="9910" y="6877"/>
                    </a:lnTo>
                    <a:lnTo>
                      <a:pt x="10242" y="6831"/>
                    </a:lnTo>
                    <a:lnTo>
                      <a:pt x="10551" y="6763"/>
                    </a:lnTo>
                    <a:lnTo>
                      <a:pt x="10848" y="6694"/>
                    </a:lnTo>
                    <a:lnTo>
                      <a:pt x="11146" y="6625"/>
                    </a:lnTo>
                    <a:lnTo>
                      <a:pt x="11420" y="6545"/>
                    </a:lnTo>
                    <a:lnTo>
                      <a:pt x="11684" y="6454"/>
                    </a:lnTo>
                    <a:lnTo>
                      <a:pt x="11947" y="6362"/>
                    </a:lnTo>
                    <a:lnTo>
                      <a:pt x="12187" y="6259"/>
                    </a:lnTo>
                    <a:lnTo>
                      <a:pt x="12416" y="6145"/>
                    </a:lnTo>
                    <a:lnTo>
                      <a:pt x="12633" y="6042"/>
                    </a:lnTo>
                    <a:lnTo>
                      <a:pt x="12851" y="5916"/>
                    </a:lnTo>
                    <a:lnTo>
                      <a:pt x="13045" y="5790"/>
                    </a:lnTo>
                    <a:lnTo>
                      <a:pt x="13228" y="5664"/>
                    </a:lnTo>
                    <a:lnTo>
                      <a:pt x="13400" y="5527"/>
                    </a:lnTo>
                    <a:lnTo>
                      <a:pt x="13560" y="5390"/>
                    </a:lnTo>
                    <a:lnTo>
                      <a:pt x="13709" y="5241"/>
                    </a:lnTo>
                    <a:lnTo>
                      <a:pt x="13846" y="5104"/>
                    </a:lnTo>
                    <a:lnTo>
                      <a:pt x="13972" y="4943"/>
                    </a:lnTo>
                    <a:lnTo>
                      <a:pt x="14075" y="4795"/>
                    </a:lnTo>
                    <a:lnTo>
                      <a:pt x="14178" y="4634"/>
                    </a:lnTo>
                    <a:lnTo>
                      <a:pt x="14258" y="4463"/>
                    </a:lnTo>
                    <a:lnTo>
                      <a:pt x="14338" y="4303"/>
                    </a:lnTo>
                    <a:lnTo>
                      <a:pt x="14395" y="4131"/>
                    </a:lnTo>
                    <a:lnTo>
                      <a:pt x="14453" y="3959"/>
                    </a:lnTo>
                    <a:lnTo>
                      <a:pt x="14487" y="3788"/>
                    </a:lnTo>
                    <a:lnTo>
                      <a:pt x="14510" y="3616"/>
                    </a:lnTo>
                    <a:lnTo>
                      <a:pt x="14521" y="3433"/>
                    </a:lnTo>
                    <a:lnTo>
                      <a:pt x="14521" y="3250"/>
                    </a:lnTo>
                    <a:lnTo>
                      <a:pt x="14510" y="3067"/>
                    </a:lnTo>
                    <a:lnTo>
                      <a:pt x="14476" y="2895"/>
                    </a:lnTo>
                    <a:lnTo>
                      <a:pt x="14441" y="2723"/>
                    </a:lnTo>
                    <a:lnTo>
                      <a:pt x="14384" y="2552"/>
                    </a:lnTo>
                    <a:lnTo>
                      <a:pt x="14327" y="2380"/>
                    </a:lnTo>
                    <a:lnTo>
                      <a:pt x="14247" y="2220"/>
                    </a:lnTo>
                    <a:lnTo>
                      <a:pt x="14167" y="2060"/>
                    </a:lnTo>
                    <a:lnTo>
                      <a:pt x="14064" y="1911"/>
                    </a:lnTo>
                    <a:lnTo>
                      <a:pt x="13949" y="1751"/>
                    </a:lnTo>
                    <a:lnTo>
                      <a:pt x="13823" y="1613"/>
                    </a:lnTo>
                    <a:lnTo>
                      <a:pt x="13686" y="1465"/>
                    </a:lnTo>
                    <a:lnTo>
                      <a:pt x="13549" y="1327"/>
                    </a:lnTo>
                    <a:lnTo>
                      <a:pt x="13388" y="1202"/>
                    </a:lnTo>
                    <a:lnTo>
                      <a:pt x="13217" y="1076"/>
                    </a:lnTo>
                    <a:lnTo>
                      <a:pt x="13034" y="961"/>
                    </a:lnTo>
                    <a:lnTo>
                      <a:pt x="12839" y="847"/>
                    </a:lnTo>
                    <a:lnTo>
                      <a:pt x="12633" y="732"/>
                    </a:lnTo>
                    <a:lnTo>
                      <a:pt x="12416" y="629"/>
                    </a:lnTo>
                    <a:lnTo>
                      <a:pt x="12187" y="538"/>
                    </a:lnTo>
                    <a:lnTo>
                      <a:pt x="11947" y="446"/>
                    </a:lnTo>
                    <a:lnTo>
                      <a:pt x="11695" y="366"/>
                    </a:lnTo>
                    <a:lnTo>
                      <a:pt x="11432" y="298"/>
                    </a:lnTo>
                    <a:lnTo>
                      <a:pt x="11157" y="229"/>
                    </a:lnTo>
                    <a:lnTo>
                      <a:pt x="10871" y="172"/>
                    </a:lnTo>
                    <a:lnTo>
                      <a:pt x="10574" y="126"/>
                    </a:lnTo>
                    <a:lnTo>
                      <a:pt x="10265" y="80"/>
                    </a:lnTo>
                    <a:lnTo>
                      <a:pt x="9956" y="46"/>
                    </a:lnTo>
                    <a:lnTo>
                      <a:pt x="9624" y="23"/>
                    </a:lnTo>
                    <a:lnTo>
                      <a:pt x="928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8"/>
              <p:cNvSpPr/>
              <p:nvPr/>
            </p:nvSpPr>
            <p:spPr>
              <a:xfrm>
                <a:off x="6379270" y="2027882"/>
                <a:ext cx="234821" cy="113433"/>
              </a:xfrm>
              <a:custGeom>
                <a:avLst/>
                <a:gdLst/>
                <a:ahLst/>
                <a:cxnLst/>
                <a:rect l="l" t="t" r="r" b="b"/>
                <a:pathLst>
                  <a:path w="14522" h="7015" fill="none" extrusionOk="0">
                    <a:moveTo>
                      <a:pt x="8205" y="12"/>
                    </a:moveTo>
                    <a:lnTo>
                      <a:pt x="8205" y="12"/>
                    </a:lnTo>
                    <a:lnTo>
                      <a:pt x="8571" y="0"/>
                    </a:lnTo>
                    <a:lnTo>
                      <a:pt x="8937" y="0"/>
                    </a:lnTo>
                    <a:lnTo>
                      <a:pt x="9281" y="0"/>
                    </a:lnTo>
                    <a:lnTo>
                      <a:pt x="9624" y="23"/>
                    </a:lnTo>
                    <a:lnTo>
                      <a:pt x="9956" y="46"/>
                    </a:lnTo>
                    <a:lnTo>
                      <a:pt x="10265" y="80"/>
                    </a:lnTo>
                    <a:lnTo>
                      <a:pt x="10574" y="126"/>
                    </a:lnTo>
                    <a:lnTo>
                      <a:pt x="10871" y="172"/>
                    </a:lnTo>
                    <a:lnTo>
                      <a:pt x="11157" y="229"/>
                    </a:lnTo>
                    <a:lnTo>
                      <a:pt x="11432" y="298"/>
                    </a:lnTo>
                    <a:lnTo>
                      <a:pt x="11695" y="366"/>
                    </a:lnTo>
                    <a:lnTo>
                      <a:pt x="11947" y="446"/>
                    </a:lnTo>
                    <a:lnTo>
                      <a:pt x="12187" y="538"/>
                    </a:lnTo>
                    <a:lnTo>
                      <a:pt x="12416" y="629"/>
                    </a:lnTo>
                    <a:lnTo>
                      <a:pt x="12633" y="732"/>
                    </a:lnTo>
                    <a:lnTo>
                      <a:pt x="12839" y="847"/>
                    </a:lnTo>
                    <a:lnTo>
                      <a:pt x="13034" y="961"/>
                    </a:lnTo>
                    <a:lnTo>
                      <a:pt x="13217" y="1076"/>
                    </a:lnTo>
                    <a:lnTo>
                      <a:pt x="13388" y="1202"/>
                    </a:lnTo>
                    <a:lnTo>
                      <a:pt x="13549" y="1327"/>
                    </a:lnTo>
                    <a:lnTo>
                      <a:pt x="13686" y="1465"/>
                    </a:lnTo>
                    <a:lnTo>
                      <a:pt x="13823" y="1613"/>
                    </a:lnTo>
                    <a:lnTo>
                      <a:pt x="13949" y="1751"/>
                    </a:lnTo>
                    <a:lnTo>
                      <a:pt x="14064" y="1911"/>
                    </a:lnTo>
                    <a:lnTo>
                      <a:pt x="14167" y="2060"/>
                    </a:lnTo>
                    <a:lnTo>
                      <a:pt x="14247" y="2220"/>
                    </a:lnTo>
                    <a:lnTo>
                      <a:pt x="14327" y="2380"/>
                    </a:lnTo>
                    <a:lnTo>
                      <a:pt x="14384" y="2552"/>
                    </a:lnTo>
                    <a:lnTo>
                      <a:pt x="14441" y="2723"/>
                    </a:lnTo>
                    <a:lnTo>
                      <a:pt x="14476" y="2895"/>
                    </a:lnTo>
                    <a:lnTo>
                      <a:pt x="14510" y="3067"/>
                    </a:lnTo>
                    <a:lnTo>
                      <a:pt x="14521" y="3250"/>
                    </a:lnTo>
                    <a:lnTo>
                      <a:pt x="14521" y="3250"/>
                    </a:lnTo>
                    <a:lnTo>
                      <a:pt x="14521" y="3433"/>
                    </a:lnTo>
                    <a:lnTo>
                      <a:pt x="14510" y="3616"/>
                    </a:lnTo>
                    <a:lnTo>
                      <a:pt x="14487" y="3788"/>
                    </a:lnTo>
                    <a:lnTo>
                      <a:pt x="14453" y="3959"/>
                    </a:lnTo>
                    <a:lnTo>
                      <a:pt x="14395" y="4131"/>
                    </a:lnTo>
                    <a:lnTo>
                      <a:pt x="14338" y="4303"/>
                    </a:lnTo>
                    <a:lnTo>
                      <a:pt x="14258" y="4463"/>
                    </a:lnTo>
                    <a:lnTo>
                      <a:pt x="14178" y="4634"/>
                    </a:lnTo>
                    <a:lnTo>
                      <a:pt x="14075" y="4795"/>
                    </a:lnTo>
                    <a:lnTo>
                      <a:pt x="13972" y="4943"/>
                    </a:lnTo>
                    <a:lnTo>
                      <a:pt x="13846" y="5104"/>
                    </a:lnTo>
                    <a:lnTo>
                      <a:pt x="13709" y="5241"/>
                    </a:lnTo>
                    <a:lnTo>
                      <a:pt x="13560" y="5390"/>
                    </a:lnTo>
                    <a:lnTo>
                      <a:pt x="13400" y="5527"/>
                    </a:lnTo>
                    <a:lnTo>
                      <a:pt x="13228" y="5664"/>
                    </a:lnTo>
                    <a:lnTo>
                      <a:pt x="13045" y="5790"/>
                    </a:lnTo>
                    <a:lnTo>
                      <a:pt x="12851" y="5916"/>
                    </a:lnTo>
                    <a:lnTo>
                      <a:pt x="12633" y="6042"/>
                    </a:lnTo>
                    <a:lnTo>
                      <a:pt x="12416" y="6145"/>
                    </a:lnTo>
                    <a:lnTo>
                      <a:pt x="12187" y="6259"/>
                    </a:lnTo>
                    <a:lnTo>
                      <a:pt x="11947" y="6362"/>
                    </a:lnTo>
                    <a:lnTo>
                      <a:pt x="11684" y="6454"/>
                    </a:lnTo>
                    <a:lnTo>
                      <a:pt x="11420" y="6545"/>
                    </a:lnTo>
                    <a:lnTo>
                      <a:pt x="11146" y="6625"/>
                    </a:lnTo>
                    <a:lnTo>
                      <a:pt x="10848" y="6694"/>
                    </a:lnTo>
                    <a:lnTo>
                      <a:pt x="10551" y="6763"/>
                    </a:lnTo>
                    <a:lnTo>
                      <a:pt x="10242" y="6831"/>
                    </a:lnTo>
                    <a:lnTo>
                      <a:pt x="9910" y="6877"/>
                    </a:lnTo>
                    <a:lnTo>
                      <a:pt x="9578" y="6923"/>
                    </a:lnTo>
                    <a:lnTo>
                      <a:pt x="9223" y="6957"/>
                    </a:lnTo>
                    <a:lnTo>
                      <a:pt x="8869" y="6992"/>
                    </a:lnTo>
                    <a:lnTo>
                      <a:pt x="8502" y="7014"/>
                    </a:lnTo>
                    <a:lnTo>
                      <a:pt x="8502" y="7014"/>
                    </a:lnTo>
                    <a:lnTo>
                      <a:pt x="8125" y="7014"/>
                    </a:lnTo>
                    <a:lnTo>
                      <a:pt x="7747" y="7003"/>
                    </a:lnTo>
                    <a:lnTo>
                      <a:pt x="7358" y="6969"/>
                    </a:lnTo>
                    <a:lnTo>
                      <a:pt x="6981" y="6923"/>
                    </a:lnTo>
                    <a:lnTo>
                      <a:pt x="6603" y="6866"/>
                    </a:lnTo>
                    <a:lnTo>
                      <a:pt x="6225" y="6786"/>
                    </a:lnTo>
                    <a:lnTo>
                      <a:pt x="5848" y="6694"/>
                    </a:lnTo>
                    <a:lnTo>
                      <a:pt x="5482" y="6591"/>
                    </a:lnTo>
                    <a:lnTo>
                      <a:pt x="5115" y="6477"/>
                    </a:lnTo>
                    <a:lnTo>
                      <a:pt x="4749" y="6351"/>
                    </a:lnTo>
                    <a:lnTo>
                      <a:pt x="4395" y="6225"/>
                    </a:lnTo>
                    <a:lnTo>
                      <a:pt x="4051" y="6088"/>
                    </a:lnTo>
                    <a:lnTo>
                      <a:pt x="3708" y="5950"/>
                    </a:lnTo>
                    <a:lnTo>
                      <a:pt x="3376" y="5802"/>
                    </a:lnTo>
                    <a:lnTo>
                      <a:pt x="2747" y="5504"/>
                    </a:lnTo>
                    <a:lnTo>
                      <a:pt x="2163" y="5195"/>
                    </a:lnTo>
                    <a:lnTo>
                      <a:pt x="1637" y="4898"/>
                    </a:lnTo>
                    <a:lnTo>
                      <a:pt x="1168" y="4623"/>
                    </a:lnTo>
                    <a:lnTo>
                      <a:pt x="767" y="4371"/>
                    </a:lnTo>
                    <a:lnTo>
                      <a:pt x="447" y="4165"/>
                    </a:lnTo>
                    <a:lnTo>
                      <a:pt x="207" y="4005"/>
                    </a:lnTo>
                    <a:lnTo>
                      <a:pt x="1" y="3856"/>
                    </a:lnTo>
                    <a:lnTo>
                      <a:pt x="1" y="3856"/>
                    </a:lnTo>
                    <a:lnTo>
                      <a:pt x="195" y="3696"/>
                    </a:lnTo>
                    <a:lnTo>
                      <a:pt x="413" y="3524"/>
                    </a:lnTo>
                    <a:lnTo>
                      <a:pt x="721" y="3284"/>
                    </a:lnTo>
                    <a:lnTo>
                      <a:pt x="1099" y="2998"/>
                    </a:lnTo>
                    <a:lnTo>
                      <a:pt x="1545" y="2689"/>
                    </a:lnTo>
                    <a:lnTo>
                      <a:pt x="2049" y="2346"/>
                    </a:lnTo>
                    <a:lnTo>
                      <a:pt x="2598" y="2003"/>
                    </a:lnTo>
                    <a:lnTo>
                      <a:pt x="3205" y="1648"/>
                    </a:lnTo>
                    <a:lnTo>
                      <a:pt x="3525" y="1476"/>
                    </a:lnTo>
                    <a:lnTo>
                      <a:pt x="3845" y="1305"/>
                    </a:lnTo>
                    <a:lnTo>
                      <a:pt x="4189" y="1133"/>
                    </a:lnTo>
                    <a:lnTo>
                      <a:pt x="4532" y="973"/>
                    </a:lnTo>
                    <a:lnTo>
                      <a:pt x="4875" y="824"/>
                    </a:lnTo>
                    <a:lnTo>
                      <a:pt x="5230" y="687"/>
                    </a:lnTo>
                    <a:lnTo>
                      <a:pt x="5596" y="549"/>
                    </a:lnTo>
                    <a:lnTo>
                      <a:pt x="5962" y="423"/>
                    </a:lnTo>
                    <a:lnTo>
                      <a:pt x="6328" y="320"/>
                    </a:lnTo>
                    <a:lnTo>
                      <a:pt x="6706" y="217"/>
                    </a:lnTo>
                    <a:lnTo>
                      <a:pt x="7072" y="149"/>
                    </a:lnTo>
                    <a:lnTo>
                      <a:pt x="7450" y="80"/>
                    </a:lnTo>
                    <a:lnTo>
                      <a:pt x="7827" y="34"/>
                    </a:lnTo>
                    <a:lnTo>
                      <a:pt x="8205" y="1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8"/>
              <p:cNvSpPr/>
              <p:nvPr/>
            </p:nvSpPr>
            <p:spPr>
              <a:xfrm>
                <a:off x="6377977" y="2809621"/>
                <a:ext cx="331954" cy="163204"/>
              </a:xfrm>
              <a:custGeom>
                <a:avLst/>
                <a:gdLst/>
                <a:ahLst/>
                <a:cxnLst/>
                <a:rect l="l" t="t" r="r" b="b"/>
                <a:pathLst>
                  <a:path w="20529" h="10093" extrusionOk="0">
                    <a:moveTo>
                      <a:pt x="13228" y="0"/>
                    </a:moveTo>
                    <a:lnTo>
                      <a:pt x="12748" y="12"/>
                    </a:lnTo>
                    <a:lnTo>
                      <a:pt x="12244" y="35"/>
                    </a:lnTo>
                    <a:lnTo>
                      <a:pt x="11741" y="81"/>
                    </a:lnTo>
                    <a:lnTo>
                      <a:pt x="11214" y="138"/>
                    </a:lnTo>
                    <a:lnTo>
                      <a:pt x="10951" y="172"/>
                    </a:lnTo>
                    <a:lnTo>
                      <a:pt x="10688" y="206"/>
                    </a:lnTo>
                    <a:lnTo>
                      <a:pt x="10162" y="309"/>
                    </a:lnTo>
                    <a:lnTo>
                      <a:pt x="9635" y="447"/>
                    </a:lnTo>
                    <a:lnTo>
                      <a:pt x="9109" y="595"/>
                    </a:lnTo>
                    <a:lnTo>
                      <a:pt x="8594" y="767"/>
                    </a:lnTo>
                    <a:lnTo>
                      <a:pt x="8079" y="962"/>
                    </a:lnTo>
                    <a:lnTo>
                      <a:pt x="7576" y="1179"/>
                    </a:lnTo>
                    <a:lnTo>
                      <a:pt x="7072" y="1396"/>
                    </a:lnTo>
                    <a:lnTo>
                      <a:pt x="6580" y="1637"/>
                    </a:lnTo>
                    <a:lnTo>
                      <a:pt x="6099" y="1888"/>
                    </a:lnTo>
                    <a:lnTo>
                      <a:pt x="5630" y="2152"/>
                    </a:lnTo>
                    <a:lnTo>
                      <a:pt x="5173" y="2426"/>
                    </a:lnTo>
                    <a:lnTo>
                      <a:pt x="4738" y="2701"/>
                    </a:lnTo>
                    <a:lnTo>
                      <a:pt x="4303" y="2976"/>
                    </a:lnTo>
                    <a:lnTo>
                      <a:pt x="3880" y="3262"/>
                    </a:lnTo>
                    <a:lnTo>
                      <a:pt x="3479" y="3548"/>
                    </a:lnTo>
                    <a:lnTo>
                      <a:pt x="3101" y="3822"/>
                    </a:lnTo>
                    <a:lnTo>
                      <a:pt x="2735" y="4097"/>
                    </a:lnTo>
                    <a:lnTo>
                      <a:pt x="2060" y="4635"/>
                    </a:lnTo>
                    <a:lnTo>
                      <a:pt x="1465" y="5127"/>
                    </a:lnTo>
                    <a:lnTo>
                      <a:pt x="950" y="5562"/>
                    </a:lnTo>
                    <a:lnTo>
                      <a:pt x="550" y="5928"/>
                    </a:lnTo>
                    <a:lnTo>
                      <a:pt x="252" y="6214"/>
                    </a:lnTo>
                    <a:lnTo>
                      <a:pt x="1" y="6454"/>
                    </a:lnTo>
                    <a:lnTo>
                      <a:pt x="298" y="6637"/>
                    </a:lnTo>
                    <a:lnTo>
                      <a:pt x="653" y="6843"/>
                    </a:lnTo>
                    <a:lnTo>
                      <a:pt x="1133" y="7106"/>
                    </a:lnTo>
                    <a:lnTo>
                      <a:pt x="1728" y="7415"/>
                    </a:lnTo>
                    <a:lnTo>
                      <a:pt x="2426" y="7759"/>
                    </a:lnTo>
                    <a:lnTo>
                      <a:pt x="3204" y="8125"/>
                    </a:lnTo>
                    <a:lnTo>
                      <a:pt x="3628" y="8308"/>
                    </a:lnTo>
                    <a:lnTo>
                      <a:pt x="4063" y="8491"/>
                    </a:lnTo>
                    <a:lnTo>
                      <a:pt x="4520" y="8674"/>
                    </a:lnTo>
                    <a:lnTo>
                      <a:pt x="4989" y="8846"/>
                    </a:lnTo>
                    <a:lnTo>
                      <a:pt x="5470" y="9017"/>
                    </a:lnTo>
                    <a:lnTo>
                      <a:pt x="5974" y="9189"/>
                    </a:lnTo>
                    <a:lnTo>
                      <a:pt x="6477" y="9349"/>
                    </a:lnTo>
                    <a:lnTo>
                      <a:pt x="6992" y="9486"/>
                    </a:lnTo>
                    <a:lnTo>
                      <a:pt x="7518" y="9624"/>
                    </a:lnTo>
                    <a:lnTo>
                      <a:pt x="8045" y="9750"/>
                    </a:lnTo>
                    <a:lnTo>
                      <a:pt x="8582" y="9853"/>
                    </a:lnTo>
                    <a:lnTo>
                      <a:pt x="9132" y="9944"/>
                    </a:lnTo>
                    <a:lnTo>
                      <a:pt x="9670" y="10013"/>
                    </a:lnTo>
                    <a:lnTo>
                      <a:pt x="10219" y="10059"/>
                    </a:lnTo>
                    <a:lnTo>
                      <a:pt x="10757" y="10093"/>
                    </a:lnTo>
                    <a:lnTo>
                      <a:pt x="11306" y="10093"/>
                    </a:lnTo>
                    <a:lnTo>
                      <a:pt x="11844" y="10070"/>
                    </a:lnTo>
                    <a:lnTo>
                      <a:pt x="12107" y="10047"/>
                    </a:lnTo>
                    <a:lnTo>
                      <a:pt x="12370" y="10024"/>
                    </a:lnTo>
                    <a:lnTo>
                      <a:pt x="12896" y="9956"/>
                    </a:lnTo>
                    <a:lnTo>
                      <a:pt x="13400" y="9875"/>
                    </a:lnTo>
                    <a:lnTo>
                      <a:pt x="13892" y="9784"/>
                    </a:lnTo>
                    <a:lnTo>
                      <a:pt x="14361" y="9692"/>
                    </a:lnTo>
                    <a:lnTo>
                      <a:pt x="14819" y="9578"/>
                    </a:lnTo>
                    <a:lnTo>
                      <a:pt x="15254" y="9464"/>
                    </a:lnTo>
                    <a:lnTo>
                      <a:pt x="15677" y="9338"/>
                    </a:lnTo>
                    <a:lnTo>
                      <a:pt x="16077" y="9200"/>
                    </a:lnTo>
                    <a:lnTo>
                      <a:pt x="16466" y="9052"/>
                    </a:lnTo>
                    <a:lnTo>
                      <a:pt x="16833" y="8903"/>
                    </a:lnTo>
                    <a:lnTo>
                      <a:pt x="17187" y="8731"/>
                    </a:lnTo>
                    <a:lnTo>
                      <a:pt x="17519" y="8571"/>
                    </a:lnTo>
                    <a:lnTo>
                      <a:pt x="17840" y="8388"/>
                    </a:lnTo>
                    <a:lnTo>
                      <a:pt x="18137" y="8205"/>
                    </a:lnTo>
                    <a:lnTo>
                      <a:pt x="18423" y="8010"/>
                    </a:lnTo>
                    <a:lnTo>
                      <a:pt x="18686" y="7816"/>
                    </a:lnTo>
                    <a:lnTo>
                      <a:pt x="18927" y="7610"/>
                    </a:lnTo>
                    <a:lnTo>
                      <a:pt x="19155" y="7404"/>
                    </a:lnTo>
                    <a:lnTo>
                      <a:pt x="19373" y="7186"/>
                    </a:lnTo>
                    <a:lnTo>
                      <a:pt x="19567" y="6969"/>
                    </a:lnTo>
                    <a:lnTo>
                      <a:pt x="19739" y="6752"/>
                    </a:lnTo>
                    <a:lnTo>
                      <a:pt x="19899" y="6523"/>
                    </a:lnTo>
                    <a:lnTo>
                      <a:pt x="20048" y="6282"/>
                    </a:lnTo>
                    <a:lnTo>
                      <a:pt x="20162" y="6054"/>
                    </a:lnTo>
                    <a:lnTo>
                      <a:pt x="20277" y="5813"/>
                    </a:lnTo>
                    <a:lnTo>
                      <a:pt x="20357" y="5562"/>
                    </a:lnTo>
                    <a:lnTo>
                      <a:pt x="20426" y="5321"/>
                    </a:lnTo>
                    <a:lnTo>
                      <a:pt x="20483" y="5070"/>
                    </a:lnTo>
                    <a:lnTo>
                      <a:pt x="20517" y="4818"/>
                    </a:lnTo>
                    <a:lnTo>
                      <a:pt x="20529" y="4566"/>
                    </a:lnTo>
                    <a:lnTo>
                      <a:pt x="20529" y="4314"/>
                    </a:lnTo>
                    <a:lnTo>
                      <a:pt x="20506" y="4063"/>
                    </a:lnTo>
                    <a:lnTo>
                      <a:pt x="20471" y="3811"/>
                    </a:lnTo>
                    <a:lnTo>
                      <a:pt x="20414" y="3559"/>
                    </a:lnTo>
                    <a:lnTo>
                      <a:pt x="20334" y="3319"/>
                    </a:lnTo>
                    <a:lnTo>
                      <a:pt x="20243" y="3079"/>
                    </a:lnTo>
                    <a:lnTo>
                      <a:pt x="20140" y="2850"/>
                    </a:lnTo>
                    <a:lnTo>
                      <a:pt x="20014" y="2621"/>
                    </a:lnTo>
                    <a:lnTo>
                      <a:pt x="19876" y="2403"/>
                    </a:lnTo>
                    <a:lnTo>
                      <a:pt x="19716" y="2197"/>
                    </a:lnTo>
                    <a:lnTo>
                      <a:pt x="19545" y="2003"/>
                    </a:lnTo>
                    <a:lnTo>
                      <a:pt x="19350" y="1808"/>
                    </a:lnTo>
                    <a:lnTo>
                      <a:pt x="19144" y="1614"/>
                    </a:lnTo>
                    <a:lnTo>
                      <a:pt x="18915" y="1442"/>
                    </a:lnTo>
                    <a:lnTo>
                      <a:pt x="18675" y="1271"/>
                    </a:lnTo>
                    <a:lnTo>
                      <a:pt x="18423" y="1110"/>
                    </a:lnTo>
                    <a:lnTo>
                      <a:pt x="18149" y="962"/>
                    </a:lnTo>
                    <a:lnTo>
                      <a:pt x="17862" y="824"/>
                    </a:lnTo>
                    <a:lnTo>
                      <a:pt x="17565" y="687"/>
                    </a:lnTo>
                    <a:lnTo>
                      <a:pt x="17245" y="573"/>
                    </a:lnTo>
                    <a:lnTo>
                      <a:pt x="16913" y="458"/>
                    </a:lnTo>
                    <a:lnTo>
                      <a:pt x="16558" y="367"/>
                    </a:lnTo>
                    <a:lnTo>
                      <a:pt x="16192" y="275"/>
                    </a:lnTo>
                    <a:lnTo>
                      <a:pt x="15814" y="195"/>
                    </a:lnTo>
                    <a:lnTo>
                      <a:pt x="15425" y="138"/>
                    </a:lnTo>
                    <a:lnTo>
                      <a:pt x="15013" y="81"/>
                    </a:lnTo>
                    <a:lnTo>
                      <a:pt x="14590" y="46"/>
                    </a:lnTo>
                    <a:lnTo>
                      <a:pt x="14144" y="12"/>
                    </a:lnTo>
                    <a:lnTo>
                      <a:pt x="1369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8"/>
              <p:cNvSpPr/>
              <p:nvPr/>
            </p:nvSpPr>
            <p:spPr>
              <a:xfrm>
                <a:off x="6377977" y="2809621"/>
                <a:ext cx="331954" cy="163204"/>
              </a:xfrm>
              <a:custGeom>
                <a:avLst/>
                <a:gdLst/>
                <a:ahLst/>
                <a:cxnLst/>
                <a:rect l="l" t="t" r="r" b="b"/>
                <a:pathLst>
                  <a:path w="20529" h="10093" fill="none" extrusionOk="0">
                    <a:moveTo>
                      <a:pt x="11214" y="138"/>
                    </a:moveTo>
                    <a:lnTo>
                      <a:pt x="11214" y="138"/>
                    </a:lnTo>
                    <a:lnTo>
                      <a:pt x="11741" y="81"/>
                    </a:lnTo>
                    <a:lnTo>
                      <a:pt x="12244" y="35"/>
                    </a:lnTo>
                    <a:lnTo>
                      <a:pt x="12748" y="12"/>
                    </a:lnTo>
                    <a:lnTo>
                      <a:pt x="13228" y="0"/>
                    </a:lnTo>
                    <a:lnTo>
                      <a:pt x="13697" y="0"/>
                    </a:lnTo>
                    <a:lnTo>
                      <a:pt x="14144" y="12"/>
                    </a:lnTo>
                    <a:lnTo>
                      <a:pt x="14590" y="46"/>
                    </a:lnTo>
                    <a:lnTo>
                      <a:pt x="15013" y="81"/>
                    </a:lnTo>
                    <a:lnTo>
                      <a:pt x="15425" y="138"/>
                    </a:lnTo>
                    <a:lnTo>
                      <a:pt x="15814" y="195"/>
                    </a:lnTo>
                    <a:lnTo>
                      <a:pt x="16192" y="275"/>
                    </a:lnTo>
                    <a:lnTo>
                      <a:pt x="16558" y="367"/>
                    </a:lnTo>
                    <a:lnTo>
                      <a:pt x="16913" y="458"/>
                    </a:lnTo>
                    <a:lnTo>
                      <a:pt x="17245" y="573"/>
                    </a:lnTo>
                    <a:lnTo>
                      <a:pt x="17565" y="687"/>
                    </a:lnTo>
                    <a:lnTo>
                      <a:pt x="17862" y="824"/>
                    </a:lnTo>
                    <a:lnTo>
                      <a:pt x="18149" y="962"/>
                    </a:lnTo>
                    <a:lnTo>
                      <a:pt x="18423" y="1110"/>
                    </a:lnTo>
                    <a:lnTo>
                      <a:pt x="18675" y="1271"/>
                    </a:lnTo>
                    <a:lnTo>
                      <a:pt x="18915" y="1442"/>
                    </a:lnTo>
                    <a:lnTo>
                      <a:pt x="19144" y="1614"/>
                    </a:lnTo>
                    <a:lnTo>
                      <a:pt x="19350" y="1808"/>
                    </a:lnTo>
                    <a:lnTo>
                      <a:pt x="19545" y="2003"/>
                    </a:lnTo>
                    <a:lnTo>
                      <a:pt x="19716" y="2197"/>
                    </a:lnTo>
                    <a:lnTo>
                      <a:pt x="19876" y="2403"/>
                    </a:lnTo>
                    <a:lnTo>
                      <a:pt x="20014" y="2621"/>
                    </a:lnTo>
                    <a:lnTo>
                      <a:pt x="20140" y="2850"/>
                    </a:lnTo>
                    <a:lnTo>
                      <a:pt x="20243" y="3079"/>
                    </a:lnTo>
                    <a:lnTo>
                      <a:pt x="20334" y="3319"/>
                    </a:lnTo>
                    <a:lnTo>
                      <a:pt x="20414" y="3559"/>
                    </a:lnTo>
                    <a:lnTo>
                      <a:pt x="20471" y="3811"/>
                    </a:lnTo>
                    <a:lnTo>
                      <a:pt x="20506" y="4063"/>
                    </a:lnTo>
                    <a:lnTo>
                      <a:pt x="20506" y="4063"/>
                    </a:lnTo>
                    <a:lnTo>
                      <a:pt x="20529" y="4314"/>
                    </a:lnTo>
                    <a:lnTo>
                      <a:pt x="20529" y="4566"/>
                    </a:lnTo>
                    <a:lnTo>
                      <a:pt x="20517" y="4818"/>
                    </a:lnTo>
                    <a:lnTo>
                      <a:pt x="20483" y="5070"/>
                    </a:lnTo>
                    <a:lnTo>
                      <a:pt x="20426" y="5321"/>
                    </a:lnTo>
                    <a:lnTo>
                      <a:pt x="20357" y="5562"/>
                    </a:lnTo>
                    <a:lnTo>
                      <a:pt x="20277" y="5813"/>
                    </a:lnTo>
                    <a:lnTo>
                      <a:pt x="20162" y="6054"/>
                    </a:lnTo>
                    <a:lnTo>
                      <a:pt x="20048" y="6282"/>
                    </a:lnTo>
                    <a:lnTo>
                      <a:pt x="19899" y="6523"/>
                    </a:lnTo>
                    <a:lnTo>
                      <a:pt x="19739" y="6752"/>
                    </a:lnTo>
                    <a:lnTo>
                      <a:pt x="19567" y="6969"/>
                    </a:lnTo>
                    <a:lnTo>
                      <a:pt x="19373" y="7186"/>
                    </a:lnTo>
                    <a:lnTo>
                      <a:pt x="19155" y="7404"/>
                    </a:lnTo>
                    <a:lnTo>
                      <a:pt x="18927" y="7610"/>
                    </a:lnTo>
                    <a:lnTo>
                      <a:pt x="18686" y="7816"/>
                    </a:lnTo>
                    <a:lnTo>
                      <a:pt x="18423" y="8010"/>
                    </a:lnTo>
                    <a:lnTo>
                      <a:pt x="18137" y="8205"/>
                    </a:lnTo>
                    <a:lnTo>
                      <a:pt x="17840" y="8388"/>
                    </a:lnTo>
                    <a:lnTo>
                      <a:pt x="17519" y="8571"/>
                    </a:lnTo>
                    <a:lnTo>
                      <a:pt x="17187" y="8731"/>
                    </a:lnTo>
                    <a:lnTo>
                      <a:pt x="16833" y="8903"/>
                    </a:lnTo>
                    <a:lnTo>
                      <a:pt x="16466" y="9052"/>
                    </a:lnTo>
                    <a:lnTo>
                      <a:pt x="16077" y="9200"/>
                    </a:lnTo>
                    <a:lnTo>
                      <a:pt x="15677" y="9338"/>
                    </a:lnTo>
                    <a:lnTo>
                      <a:pt x="15254" y="9464"/>
                    </a:lnTo>
                    <a:lnTo>
                      <a:pt x="14819" y="9578"/>
                    </a:lnTo>
                    <a:lnTo>
                      <a:pt x="14361" y="9692"/>
                    </a:lnTo>
                    <a:lnTo>
                      <a:pt x="13892" y="9784"/>
                    </a:lnTo>
                    <a:lnTo>
                      <a:pt x="13400" y="9875"/>
                    </a:lnTo>
                    <a:lnTo>
                      <a:pt x="12896" y="9956"/>
                    </a:lnTo>
                    <a:lnTo>
                      <a:pt x="12370" y="10024"/>
                    </a:lnTo>
                    <a:lnTo>
                      <a:pt x="12370" y="10024"/>
                    </a:lnTo>
                    <a:lnTo>
                      <a:pt x="12107" y="10047"/>
                    </a:lnTo>
                    <a:lnTo>
                      <a:pt x="11844" y="10070"/>
                    </a:lnTo>
                    <a:lnTo>
                      <a:pt x="11306" y="10093"/>
                    </a:lnTo>
                    <a:lnTo>
                      <a:pt x="10757" y="10093"/>
                    </a:lnTo>
                    <a:lnTo>
                      <a:pt x="10219" y="10059"/>
                    </a:lnTo>
                    <a:lnTo>
                      <a:pt x="9670" y="10013"/>
                    </a:lnTo>
                    <a:lnTo>
                      <a:pt x="9132" y="9944"/>
                    </a:lnTo>
                    <a:lnTo>
                      <a:pt x="8582" y="9853"/>
                    </a:lnTo>
                    <a:lnTo>
                      <a:pt x="8045" y="9750"/>
                    </a:lnTo>
                    <a:lnTo>
                      <a:pt x="7518" y="9624"/>
                    </a:lnTo>
                    <a:lnTo>
                      <a:pt x="6992" y="9486"/>
                    </a:lnTo>
                    <a:lnTo>
                      <a:pt x="6477" y="9349"/>
                    </a:lnTo>
                    <a:lnTo>
                      <a:pt x="5974" y="9189"/>
                    </a:lnTo>
                    <a:lnTo>
                      <a:pt x="5470" y="9017"/>
                    </a:lnTo>
                    <a:lnTo>
                      <a:pt x="4989" y="8846"/>
                    </a:lnTo>
                    <a:lnTo>
                      <a:pt x="4520" y="8674"/>
                    </a:lnTo>
                    <a:lnTo>
                      <a:pt x="4063" y="8491"/>
                    </a:lnTo>
                    <a:lnTo>
                      <a:pt x="3628" y="8308"/>
                    </a:lnTo>
                    <a:lnTo>
                      <a:pt x="3204" y="8125"/>
                    </a:lnTo>
                    <a:lnTo>
                      <a:pt x="2426" y="7759"/>
                    </a:lnTo>
                    <a:lnTo>
                      <a:pt x="1728" y="7415"/>
                    </a:lnTo>
                    <a:lnTo>
                      <a:pt x="1133" y="7106"/>
                    </a:lnTo>
                    <a:lnTo>
                      <a:pt x="653" y="6843"/>
                    </a:lnTo>
                    <a:lnTo>
                      <a:pt x="298" y="6637"/>
                    </a:lnTo>
                    <a:lnTo>
                      <a:pt x="1" y="6454"/>
                    </a:lnTo>
                    <a:lnTo>
                      <a:pt x="1" y="6454"/>
                    </a:lnTo>
                    <a:lnTo>
                      <a:pt x="252" y="6214"/>
                    </a:lnTo>
                    <a:lnTo>
                      <a:pt x="550" y="5928"/>
                    </a:lnTo>
                    <a:lnTo>
                      <a:pt x="950" y="5562"/>
                    </a:lnTo>
                    <a:lnTo>
                      <a:pt x="1465" y="5127"/>
                    </a:lnTo>
                    <a:lnTo>
                      <a:pt x="2060" y="4635"/>
                    </a:lnTo>
                    <a:lnTo>
                      <a:pt x="2735" y="4097"/>
                    </a:lnTo>
                    <a:lnTo>
                      <a:pt x="3101" y="3822"/>
                    </a:lnTo>
                    <a:lnTo>
                      <a:pt x="3479" y="3548"/>
                    </a:lnTo>
                    <a:lnTo>
                      <a:pt x="3880" y="3262"/>
                    </a:lnTo>
                    <a:lnTo>
                      <a:pt x="4303" y="2976"/>
                    </a:lnTo>
                    <a:lnTo>
                      <a:pt x="4738" y="2701"/>
                    </a:lnTo>
                    <a:lnTo>
                      <a:pt x="5173" y="2426"/>
                    </a:lnTo>
                    <a:lnTo>
                      <a:pt x="5630" y="2152"/>
                    </a:lnTo>
                    <a:lnTo>
                      <a:pt x="6099" y="1888"/>
                    </a:lnTo>
                    <a:lnTo>
                      <a:pt x="6580" y="1637"/>
                    </a:lnTo>
                    <a:lnTo>
                      <a:pt x="7072" y="1396"/>
                    </a:lnTo>
                    <a:lnTo>
                      <a:pt x="7576" y="1179"/>
                    </a:lnTo>
                    <a:lnTo>
                      <a:pt x="8079" y="962"/>
                    </a:lnTo>
                    <a:lnTo>
                      <a:pt x="8594" y="767"/>
                    </a:lnTo>
                    <a:lnTo>
                      <a:pt x="9109" y="595"/>
                    </a:lnTo>
                    <a:lnTo>
                      <a:pt x="9635" y="447"/>
                    </a:lnTo>
                    <a:lnTo>
                      <a:pt x="10162" y="309"/>
                    </a:lnTo>
                    <a:lnTo>
                      <a:pt x="10688" y="206"/>
                    </a:lnTo>
                    <a:lnTo>
                      <a:pt x="10951" y="172"/>
                    </a:lnTo>
                    <a:lnTo>
                      <a:pt x="11214" y="13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8"/>
              <p:cNvSpPr/>
              <p:nvPr/>
            </p:nvSpPr>
            <p:spPr>
              <a:xfrm>
                <a:off x="6612409" y="2969850"/>
                <a:ext cx="281811" cy="377472"/>
              </a:xfrm>
              <a:custGeom>
                <a:avLst/>
                <a:gdLst/>
                <a:ahLst/>
                <a:cxnLst/>
                <a:rect l="l" t="t" r="r" b="b"/>
                <a:pathLst>
                  <a:path w="17428" h="23344" extrusionOk="0">
                    <a:moveTo>
                      <a:pt x="13480" y="1"/>
                    </a:moveTo>
                    <a:lnTo>
                      <a:pt x="13205" y="12"/>
                    </a:lnTo>
                    <a:lnTo>
                      <a:pt x="12919" y="58"/>
                    </a:lnTo>
                    <a:lnTo>
                      <a:pt x="12644" y="115"/>
                    </a:lnTo>
                    <a:lnTo>
                      <a:pt x="12358" y="207"/>
                    </a:lnTo>
                    <a:lnTo>
                      <a:pt x="12061" y="321"/>
                    </a:lnTo>
                    <a:lnTo>
                      <a:pt x="11775" y="459"/>
                    </a:lnTo>
                    <a:lnTo>
                      <a:pt x="11477" y="619"/>
                    </a:lnTo>
                    <a:lnTo>
                      <a:pt x="11180" y="790"/>
                    </a:lnTo>
                    <a:lnTo>
                      <a:pt x="10871" y="996"/>
                    </a:lnTo>
                    <a:lnTo>
                      <a:pt x="10573" y="1225"/>
                    </a:lnTo>
                    <a:lnTo>
                      <a:pt x="10264" y="1465"/>
                    </a:lnTo>
                    <a:lnTo>
                      <a:pt x="9955" y="1729"/>
                    </a:lnTo>
                    <a:lnTo>
                      <a:pt x="9646" y="2015"/>
                    </a:lnTo>
                    <a:lnTo>
                      <a:pt x="9337" y="2312"/>
                    </a:lnTo>
                    <a:lnTo>
                      <a:pt x="9029" y="2633"/>
                    </a:lnTo>
                    <a:lnTo>
                      <a:pt x="8720" y="2964"/>
                    </a:lnTo>
                    <a:lnTo>
                      <a:pt x="8399" y="3319"/>
                    </a:lnTo>
                    <a:lnTo>
                      <a:pt x="8090" y="3685"/>
                    </a:lnTo>
                    <a:lnTo>
                      <a:pt x="7770" y="4063"/>
                    </a:lnTo>
                    <a:lnTo>
                      <a:pt x="7461" y="4463"/>
                    </a:lnTo>
                    <a:lnTo>
                      <a:pt x="7141" y="4875"/>
                    </a:lnTo>
                    <a:lnTo>
                      <a:pt x="6832" y="5299"/>
                    </a:lnTo>
                    <a:lnTo>
                      <a:pt x="6511" y="5734"/>
                    </a:lnTo>
                    <a:lnTo>
                      <a:pt x="6202" y="6180"/>
                    </a:lnTo>
                    <a:lnTo>
                      <a:pt x="5573" y="7118"/>
                    </a:lnTo>
                    <a:lnTo>
                      <a:pt x="4955" y="8091"/>
                    </a:lnTo>
                    <a:lnTo>
                      <a:pt x="4337" y="9098"/>
                    </a:lnTo>
                    <a:lnTo>
                      <a:pt x="3719" y="10139"/>
                    </a:lnTo>
                    <a:lnTo>
                      <a:pt x="3136" y="11169"/>
                    </a:lnTo>
                    <a:lnTo>
                      <a:pt x="2586" y="12176"/>
                    </a:lnTo>
                    <a:lnTo>
                      <a:pt x="2083" y="13148"/>
                    </a:lnTo>
                    <a:lnTo>
                      <a:pt x="1843" y="13629"/>
                    </a:lnTo>
                    <a:lnTo>
                      <a:pt x="1614" y="14110"/>
                    </a:lnTo>
                    <a:lnTo>
                      <a:pt x="1396" y="14579"/>
                    </a:lnTo>
                    <a:lnTo>
                      <a:pt x="1202" y="15037"/>
                    </a:lnTo>
                    <a:lnTo>
                      <a:pt x="1007" y="15483"/>
                    </a:lnTo>
                    <a:lnTo>
                      <a:pt x="836" y="15918"/>
                    </a:lnTo>
                    <a:lnTo>
                      <a:pt x="675" y="16352"/>
                    </a:lnTo>
                    <a:lnTo>
                      <a:pt x="538" y="16776"/>
                    </a:lnTo>
                    <a:lnTo>
                      <a:pt x="401" y="17188"/>
                    </a:lnTo>
                    <a:lnTo>
                      <a:pt x="298" y="17588"/>
                    </a:lnTo>
                    <a:lnTo>
                      <a:pt x="195" y="17977"/>
                    </a:lnTo>
                    <a:lnTo>
                      <a:pt x="126" y="18343"/>
                    </a:lnTo>
                    <a:lnTo>
                      <a:pt x="69" y="18710"/>
                    </a:lnTo>
                    <a:lnTo>
                      <a:pt x="23" y="19064"/>
                    </a:lnTo>
                    <a:lnTo>
                      <a:pt x="0" y="19408"/>
                    </a:lnTo>
                    <a:lnTo>
                      <a:pt x="12" y="19728"/>
                    </a:lnTo>
                    <a:lnTo>
                      <a:pt x="23" y="20048"/>
                    </a:lnTo>
                    <a:lnTo>
                      <a:pt x="69" y="20346"/>
                    </a:lnTo>
                    <a:lnTo>
                      <a:pt x="138" y="20632"/>
                    </a:lnTo>
                    <a:lnTo>
                      <a:pt x="218" y="20895"/>
                    </a:lnTo>
                    <a:lnTo>
                      <a:pt x="275" y="21021"/>
                    </a:lnTo>
                    <a:lnTo>
                      <a:pt x="332" y="21147"/>
                    </a:lnTo>
                    <a:lnTo>
                      <a:pt x="389" y="21273"/>
                    </a:lnTo>
                    <a:lnTo>
                      <a:pt x="458" y="21387"/>
                    </a:lnTo>
                    <a:lnTo>
                      <a:pt x="538" y="21502"/>
                    </a:lnTo>
                    <a:lnTo>
                      <a:pt x="618" y="21605"/>
                    </a:lnTo>
                    <a:lnTo>
                      <a:pt x="710" y="21708"/>
                    </a:lnTo>
                    <a:lnTo>
                      <a:pt x="801" y="21811"/>
                    </a:lnTo>
                    <a:lnTo>
                      <a:pt x="916" y="21902"/>
                    </a:lnTo>
                    <a:lnTo>
                      <a:pt x="1145" y="22039"/>
                    </a:lnTo>
                    <a:lnTo>
                      <a:pt x="1751" y="22406"/>
                    </a:lnTo>
                    <a:lnTo>
                      <a:pt x="2712" y="22955"/>
                    </a:lnTo>
                    <a:lnTo>
                      <a:pt x="2850" y="23035"/>
                    </a:lnTo>
                    <a:lnTo>
                      <a:pt x="2975" y="23092"/>
                    </a:lnTo>
                    <a:lnTo>
                      <a:pt x="3113" y="23149"/>
                    </a:lnTo>
                    <a:lnTo>
                      <a:pt x="3250" y="23207"/>
                    </a:lnTo>
                    <a:lnTo>
                      <a:pt x="3399" y="23241"/>
                    </a:lnTo>
                    <a:lnTo>
                      <a:pt x="3536" y="23275"/>
                    </a:lnTo>
                    <a:lnTo>
                      <a:pt x="3685" y="23310"/>
                    </a:lnTo>
                    <a:lnTo>
                      <a:pt x="3845" y="23332"/>
                    </a:lnTo>
                    <a:lnTo>
                      <a:pt x="3994" y="23344"/>
                    </a:lnTo>
                    <a:lnTo>
                      <a:pt x="4474" y="23344"/>
                    </a:lnTo>
                    <a:lnTo>
                      <a:pt x="4806" y="23310"/>
                    </a:lnTo>
                    <a:lnTo>
                      <a:pt x="5149" y="23241"/>
                    </a:lnTo>
                    <a:lnTo>
                      <a:pt x="5493" y="23149"/>
                    </a:lnTo>
                    <a:lnTo>
                      <a:pt x="5847" y="23035"/>
                    </a:lnTo>
                    <a:lnTo>
                      <a:pt x="6214" y="22898"/>
                    </a:lnTo>
                    <a:lnTo>
                      <a:pt x="6580" y="22737"/>
                    </a:lnTo>
                    <a:lnTo>
                      <a:pt x="6957" y="22543"/>
                    </a:lnTo>
                    <a:lnTo>
                      <a:pt x="7335" y="22337"/>
                    </a:lnTo>
                    <a:lnTo>
                      <a:pt x="7724" y="22097"/>
                    </a:lnTo>
                    <a:lnTo>
                      <a:pt x="8102" y="21833"/>
                    </a:lnTo>
                    <a:lnTo>
                      <a:pt x="8491" y="21559"/>
                    </a:lnTo>
                    <a:lnTo>
                      <a:pt x="8891" y="21250"/>
                    </a:lnTo>
                    <a:lnTo>
                      <a:pt x="9280" y="20929"/>
                    </a:lnTo>
                    <a:lnTo>
                      <a:pt x="9669" y="20575"/>
                    </a:lnTo>
                    <a:lnTo>
                      <a:pt x="10070" y="20209"/>
                    </a:lnTo>
                    <a:lnTo>
                      <a:pt x="10459" y="19820"/>
                    </a:lnTo>
                    <a:lnTo>
                      <a:pt x="10848" y="19419"/>
                    </a:lnTo>
                    <a:lnTo>
                      <a:pt x="11237" y="18996"/>
                    </a:lnTo>
                    <a:lnTo>
                      <a:pt x="11626" y="18549"/>
                    </a:lnTo>
                    <a:lnTo>
                      <a:pt x="12004" y="18092"/>
                    </a:lnTo>
                    <a:lnTo>
                      <a:pt x="12381" y="17611"/>
                    </a:lnTo>
                    <a:lnTo>
                      <a:pt x="12747" y="17119"/>
                    </a:lnTo>
                    <a:lnTo>
                      <a:pt x="13114" y="16604"/>
                    </a:lnTo>
                    <a:lnTo>
                      <a:pt x="13468" y="16078"/>
                    </a:lnTo>
                    <a:lnTo>
                      <a:pt x="13823" y="15529"/>
                    </a:lnTo>
                    <a:lnTo>
                      <a:pt x="14166" y="14968"/>
                    </a:lnTo>
                    <a:lnTo>
                      <a:pt x="14498" y="14407"/>
                    </a:lnTo>
                    <a:lnTo>
                      <a:pt x="14807" y="13835"/>
                    </a:lnTo>
                    <a:lnTo>
                      <a:pt x="15105" y="13274"/>
                    </a:lnTo>
                    <a:lnTo>
                      <a:pt x="15379" y="12714"/>
                    </a:lnTo>
                    <a:lnTo>
                      <a:pt x="15642" y="12153"/>
                    </a:lnTo>
                    <a:lnTo>
                      <a:pt x="15894" y="11592"/>
                    </a:lnTo>
                    <a:lnTo>
                      <a:pt x="16112" y="11032"/>
                    </a:lnTo>
                    <a:lnTo>
                      <a:pt x="16329" y="10482"/>
                    </a:lnTo>
                    <a:lnTo>
                      <a:pt x="16512" y="9945"/>
                    </a:lnTo>
                    <a:lnTo>
                      <a:pt x="16684" y="9407"/>
                    </a:lnTo>
                    <a:lnTo>
                      <a:pt x="16844" y="8880"/>
                    </a:lnTo>
                    <a:lnTo>
                      <a:pt x="16981" y="8365"/>
                    </a:lnTo>
                    <a:lnTo>
                      <a:pt x="17096" y="7851"/>
                    </a:lnTo>
                    <a:lnTo>
                      <a:pt x="17199" y="7347"/>
                    </a:lnTo>
                    <a:lnTo>
                      <a:pt x="17279" y="6866"/>
                    </a:lnTo>
                    <a:lnTo>
                      <a:pt x="17347" y="6386"/>
                    </a:lnTo>
                    <a:lnTo>
                      <a:pt x="17393" y="5917"/>
                    </a:lnTo>
                    <a:lnTo>
                      <a:pt x="17416" y="5470"/>
                    </a:lnTo>
                    <a:lnTo>
                      <a:pt x="17427" y="5036"/>
                    </a:lnTo>
                    <a:lnTo>
                      <a:pt x="17416" y="4612"/>
                    </a:lnTo>
                    <a:lnTo>
                      <a:pt x="17393" y="4212"/>
                    </a:lnTo>
                    <a:lnTo>
                      <a:pt x="17336" y="3823"/>
                    </a:lnTo>
                    <a:lnTo>
                      <a:pt x="17267" y="3457"/>
                    </a:lnTo>
                    <a:lnTo>
                      <a:pt x="17187" y="3113"/>
                    </a:lnTo>
                    <a:lnTo>
                      <a:pt x="17084" y="2781"/>
                    </a:lnTo>
                    <a:lnTo>
                      <a:pt x="16958" y="2472"/>
                    </a:lnTo>
                    <a:lnTo>
                      <a:pt x="16890" y="2324"/>
                    </a:lnTo>
                    <a:lnTo>
                      <a:pt x="16810" y="2186"/>
                    </a:lnTo>
                    <a:lnTo>
                      <a:pt x="16729" y="2049"/>
                    </a:lnTo>
                    <a:lnTo>
                      <a:pt x="16649" y="1923"/>
                    </a:lnTo>
                    <a:lnTo>
                      <a:pt x="16558" y="1797"/>
                    </a:lnTo>
                    <a:lnTo>
                      <a:pt x="16455" y="1683"/>
                    </a:lnTo>
                    <a:lnTo>
                      <a:pt x="16363" y="1568"/>
                    </a:lnTo>
                    <a:lnTo>
                      <a:pt x="16260" y="1465"/>
                    </a:lnTo>
                    <a:lnTo>
                      <a:pt x="16146" y="1362"/>
                    </a:lnTo>
                    <a:lnTo>
                      <a:pt x="16031" y="1271"/>
                    </a:lnTo>
                    <a:lnTo>
                      <a:pt x="15906" y="1191"/>
                    </a:lnTo>
                    <a:lnTo>
                      <a:pt x="15791" y="1111"/>
                    </a:lnTo>
                    <a:lnTo>
                      <a:pt x="15448" y="882"/>
                    </a:lnTo>
                    <a:lnTo>
                      <a:pt x="14921" y="550"/>
                    </a:lnTo>
                    <a:lnTo>
                      <a:pt x="14647" y="378"/>
                    </a:lnTo>
                    <a:lnTo>
                      <a:pt x="14384" y="230"/>
                    </a:lnTo>
                    <a:lnTo>
                      <a:pt x="14178" y="115"/>
                    </a:lnTo>
                    <a:lnTo>
                      <a:pt x="14086" y="81"/>
                    </a:lnTo>
                    <a:lnTo>
                      <a:pt x="14018" y="58"/>
                    </a:lnTo>
                    <a:lnTo>
                      <a:pt x="13892" y="35"/>
                    </a:lnTo>
                    <a:lnTo>
                      <a:pt x="13754" y="12"/>
                    </a:lnTo>
                    <a:lnTo>
                      <a:pt x="13480" y="1"/>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8"/>
              <p:cNvSpPr/>
              <p:nvPr/>
            </p:nvSpPr>
            <p:spPr>
              <a:xfrm>
                <a:off x="6598713" y="2962816"/>
                <a:ext cx="264606" cy="366008"/>
              </a:xfrm>
              <a:custGeom>
                <a:avLst/>
                <a:gdLst/>
                <a:ahLst/>
                <a:cxnLst/>
                <a:rect l="l" t="t" r="r" b="b"/>
                <a:pathLst>
                  <a:path w="16364" h="22635" extrusionOk="0">
                    <a:moveTo>
                      <a:pt x="13125" y="1"/>
                    </a:moveTo>
                    <a:lnTo>
                      <a:pt x="12965" y="12"/>
                    </a:lnTo>
                    <a:lnTo>
                      <a:pt x="12633" y="47"/>
                    </a:lnTo>
                    <a:lnTo>
                      <a:pt x="12290" y="115"/>
                    </a:lnTo>
                    <a:lnTo>
                      <a:pt x="11947" y="196"/>
                    </a:lnTo>
                    <a:lnTo>
                      <a:pt x="11580" y="310"/>
                    </a:lnTo>
                    <a:lnTo>
                      <a:pt x="11226" y="459"/>
                    </a:lnTo>
                    <a:lnTo>
                      <a:pt x="10848" y="619"/>
                    </a:lnTo>
                    <a:lnTo>
                      <a:pt x="10482" y="802"/>
                    </a:lnTo>
                    <a:lnTo>
                      <a:pt x="10104" y="1019"/>
                    </a:lnTo>
                    <a:lnTo>
                      <a:pt x="9715" y="1260"/>
                    </a:lnTo>
                    <a:lnTo>
                      <a:pt x="9326" y="1511"/>
                    </a:lnTo>
                    <a:lnTo>
                      <a:pt x="8937" y="1797"/>
                    </a:lnTo>
                    <a:lnTo>
                      <a:pt x="8548" y="2106"/>
                    </a:lnTo>
                    <a:lnTo>
                      <a:pt x="8159" y="2427"/>
                    </a:lnTo>
                    <a:lnTo>
                      <a:pt x="7759" y="2770"/>
                    </a:lnTo>
                    <a:lnTo>
                      <a:pt x="7370" y="3136"/>
                    </a:lnTo>
                    <a:lnTo>
                      <a:pt x="6981" y="3525"/>
                    </a:lnTo>
                    <a:lnTo>
                      <a:pt x="6592" y="3937"/>
                    </a:lnTo>
                    <a:lnTo>
                      <a:pt x="6202" y="4361"/>
                    </a:lnTo>
                    <a:lnTo>
                      <a:pt x="5813" y="4807"/>
                    </a:lnTo>
                    <a:lnTo>
                      <a:pt x="5436" y="5265"/>
                    </a:lnTo>
                    <a:lnTo>
                      <a:pt x="5058" y="5745"/>
                    </a:lnTo>
                    <a:lnTo>
                      <a:pt x="4681" y="6237"/>
                    </a:lnTo>
                    <a:lnTo>
                      <a:pt x="4326" y="6752"/>
                    </a:lnTo>
                    <a:lnTo>
                      <a:pt x="3960" y="7279"/>
                    </a:lnTo>
                    <a:lnTo>
                      <a:pt x="3616" y="7828"/>
                    </a:lnTo>
                    <a:lnTo>
                      <a:pt x="3273" y="8377"/>
                    </a:lnTo>
                    <a:lnTo>
                      <a:pt x="2941" y="8949"/>
                    </a:lnTo>
                    <a:lnTo>
                      <a:pt x="2621" y="9510"/>
                    </a:lnTo>
                    <a:lnTo>
                      <a:pt x="2335" y="10082"/>
                    </a:lnTo>
                    <a:lnTo>
                      <a:pt x="2049" y="10643"/>
                    </a:lnTo>
                    <a:lnTo>
                      <a:pt x="1786" y="11203"/>
                    </a:lnTo>
                    <a:lnTo>
                      <a:pt x="1545" y="11764"/>
                    </a:lnTo>
                    <a:lnTo>
                      <a:pt x="1316" y="12313"/>
                    </a:lnTo>
                    <a:lnTo>
                      <a:pt x="1110" y="12863"/>
                    </a:lnTo>
                    <a:lnTo>
                      <a:pt x="916" y="13412"/>
                    </a:lnTo>
                    <a:lnTo>
                      <a:pt x="744" y="13938"/>
                    </a:lnTo>
                    <a:lnTo>
                      <a:pt x="596" y="14476"/>
                    </a:lnTo>
                    <a:lnTo>
                      <a:pt x="458" y="14991"/>
                    </a:lnTo>
                    <a:lnTo>
                      <a:pt x="332" y="15506"/>
                    </a:lnTo>
                    <a:lnTo>
                      <a:pt x="229" y="15998"/>
                    </a:lnTo>
                    <a:lnTo>
                      <a:pt x="149" y="16490"/>
                    </a:lnTo>
                    <a:lnTo>
                      <a:pt x="92" y="16971"/>
                    </a:lnTo>
                    <a:lnTo>
                      <a:pt x="46" y="17428"/>
                    </a:lnTo>
                    <a:lnTo>
                      <a:pt x="12" y="17886"/>
                    </a:lnTo>
                    <a:lnTo>
                      <a:pt x="1" y="18321"/>
                    </a:lnTo>
                    <a:lnTo>
                      <a:pt x="12" y="18733"/>
                    </a:lnTo>
                    <a:lnTo>
                      <a:pt x="46" y="19145"/>
                    </a:lnTo>
                    <a:lnTo>
                      <a:pt x="92" y="19522"/>
                    </a:lnTo>
                    <a:lnTo>
                      <a:pt x="161" y="19900"/>
                    </a:lnTo>
                    <a:lnTo>
                      <a:pt x="252" y="20243"/>
                    </a:lnTo>
                    <a:lnTo>
                      <a:pt x="355" y="20575"/>
                    </a:lnTo>
                    <a:lnTo>
                      <a:pt x="481" y="20884"/>
                    </a:lnTo>
                    <a:lnTo>
                      <a:pt x="550" y="21033"/>
                    </a:lnTo>
                    <a:lnTo>
                      <a:pt x="630" y="21170"/>
                    </a:lnTo>
                    <a:lnTo>
                      <a:pt x="710" y="21307"/>
                    </a:lnTo>
                    <a:lnTo>
                      <a:pt x="790" y="21433"/>
                    </a:lnTo>
                    <a:lnTo>
                      <a:pt x="882" y="21559"/>
                    </a:lnTo>
                    <a:lnTo>
                      <a:pt x="973" y="21673"/>
                    </a:lnTo>
                    <a:lnTo>
                      <a:pt x="1076" y="21788"/>
                    </a:lnTo>
                    <a:lnTo>
                      <a:pt x="1179" y="21891"/>
                    </a:lnTo>
                    <a:lnTo>
                      <a:pt x="1294" y="21994"/>
                    </a:lnTo>
                    <a:lnTo>
                      <a:pt x="1408" y="22085"/>
                    </a:lnTo>
                    <a:lnTo>
                      <a:pt x="1522" y="22165"/>
                    </a:lnTo>
                    <a:lnTo>
                      <a:pt x="1648" y="22246"/>
                    </a:lnTo>
                    <a:lnTo>
                      <a:pt x="1774" y="22314"/>
                    </a:lnTo>
                    <a:lnTo>
                      <a:pt x="1911" y="22383"/>
                    </a:lnTo>
                    <a:lnTo>
                      <a:pt x="2049" y="22440"/>
                    </a:lnTo>
                    <a:lnTo>
                      <a:pt x="2186" y="22486"/>
                    </a:lnTo>
                    <a:lnTo>
                      <a:pt x="2323" y="22532"/>
                    </a:lnTo>
                    <a:lnTo>
                      <a:pt x="2472" y="22566"/>
                    </a:lnTo>
                    <a:lnTo>
                      <a:pt x="2621" y="22600"/>
                    </a:lnTo>
                    <a:lnTo>
                      <a:pt x="2770" y="22612"/>
                    </a:lnTo>
                    <a:lnTo>
                      <a:pt x="2930" y="22635"/>
                    </a:lnTo>
                    <a:lnTo>
                      <a:pt x="3399" y="22635"/>
                    </a:lnTo>
                    <a:lnTo>
                      <a:pt x="3731" y="22589"/>
                    </a:lnTo>
                    <a:lnTo>
                      <a:pt x="4074" y="22532"/>
                    </a:lnTo>
                    <a:lnTo>
                      <a:pt x="4429" y="22440"/>
                    </a:lnTo>
                    <a:lnTo>
                      <a:pt x="4784" y="22326"/>
                    </a:lnTo>
                    <a:lnTo>
                      <a:pt x="5138" y="22188"/>
                    </a:lnTo>
                    <a:lnTo>
                      <a:pt x="5516" y="22028"/>
                    </a:lnTo>
                    <a:lnTo>
                      <a:pt x="5882" y="21834"/>
                    </a:lnTo>
                    <a:lnTo>
                      <a:pt x="6271" y="21616"/>
                    </a:lnTo>
                    <a:lnTo>
                      <a:pt x="6649" y="21387"/>
                    </a:lnTo>
                    <a:lnTo>
                      <a:pt x="7038" y="21124"/>
                    </a:lnTo>
                    <a:lnTo>
                      <a:pt x="7427" y="20838"/>
                    </a:lnTo>
                    <a:lnTo>
                      <a:pt x="7816" y="20541"/>
                    </a:lnTo>
                    <a:lnTo>
                      <a:pt x="8216" y="20209"/>
                    </a:lnTo>
                    <a:lnTo>
                      <a:pt x="8605" y="19866"/>
                    </a:lnTo>
                    <a:lnTo>
                      <a:pt x="8994" y="19499"/>
                    </a:lnTo>
                    <a:lnTo>
                      <a:pt x="9395" y="19110"/>
                    </a:lnTo>
                    <a:lnTo>
                      <a:pt x="9784" y="18710"/>
                    </a:lnTo>
                    <a:lnTo>
                      <a:pt x="10173" y="18286"/>
                    </a:lnTo>
                    <a:lnTo>
                      <a:pt x="10551" y="17840"/>
                    </a:lnTo>
                    <a:lnTo>
                      <a:pt x="10928" y="17382"/>
                    </a:lnTo>
                    <a:lnTo>
                      <a:pt x="11306" y="16902"/>
                    </a:lnTo>
                    <a:lnTo>
                      <a:pt x="11683" y="16398"/>
                    </a:lnTo>
                    <a:lnTo>
                      <a:pt x="12050" y="15895"/>
                    </a:lnTo>
                    <a:lnTo>
                      <a:pt x="12404" y="15357"/>
                    </a:lnTo>
                    <a:lnTo>
                      <a:pt x="12759" y="14819"/>
                    </a:lnTo>
                    <a:lnTo>
                      <a:pt x="13102" y="14259"/>
                    </a:lnTo>
                    <a:lnTo>
                      <a:pt x="13423" y="13698"/>
                    </a:lnTo>
                    <a:lnTo>
                      <a:pt x="13743" y="13126"/>
                    </a:lnTo>
                    <a:lnTo>
                      <a:pt x="14041" y="12565"/>
                    </a:lnTo>
                    <a:lnTo>
                      <a:pt x="14315" y="12004"/>
                    </a:lnTo>
                    <a:lnTo>
                      <a:pt x="14578" y="11432"/>
                    </a:lnTo>
                    <a:lnTo>
                      <a:pt x="14819" y="10883"/>
                    </a:lnTo>
                    <a:lnTo>
                      <a:pt x="15048" y="10322"/>
                    </a:lnTo>
                    <a:lnTo>
                      <a:pt x="15254" y="9773"/>
                    </a:lnTo>
                    <a:lnTo>
                      <a:pt x="15448" y="9235"/>
                    </a:lnTo>
                    <a:lnTo>
                      <a:pt x="15620" y="8697"/>
                    </a:lnTo>
                    <a:lnTo>
                      <a:pt x="15780" y="8171"/>
                    </a:lnTo>
                    <a:lnTo>
                      <a:pt x="15906" y="7645"/>
                    </a:lnTo>
                    <a:lnTo>
                      <a:pt x="16032" y="7141"/>
                    </a:lnTo>
                    <a:lnTo>
                      <a:pt x="16135" y="6638"/>
                    </a:lnTo>
                    <a:lnTo>
                      <a:pt x="16215" y="6146"/>
                    </a:lnTo>
                    <a:lnTo>
                      <a:pt x="16283" y="5677"/>
                    </a:lnTo>
                    <a:lnTo>
                      <a:pt x="16329" y="5207"/>
                    </a:lnTo>
                    <a:lnTo>
                      <a:pt x="16352" y="4761"/>
                    </a:lnTo>
                    <a:lnTo>
                      <a:pt x="16363" y="4326"/>
                    </a:lnTo>
                    <a:lnTo>
                      <a:pt x="16352" y="3903"/>
                    </a:lnTo>
                    <a:lnTo>
                      <a:pt x="16318" y="3502"/>
                    </a:lnTo>
                    <a:lnTo>
                      <a:pt x="16272" y="3113"/>
                    </a:lnTo>
                    <a:lnTo>
                      <a:pt x="16203" y="2747"/>
                    </a:lnTo>
                    <a:lnTo>
                      <a:pt x="16112" y="2404"/>
                    </a:lnTo>
                    <a:lnTo>
                      <a:pt x="16009" y="2072"/>
                    </a:lnTo>
                    <a:lnTo>
                      <a:pt x="15883" y="1763"/>
                    </a:lnTo>
                    <a:lnTo>
                      <a:pt x="15814" y="1614"/>
                    </a:lnTo>
                    <a:lnTo>
                      <a:pt x="15734" y="1477"/>
                    </a:lnTo>
                    <a:lnTo>
                      <a:pt x="15654" y="1340"/>
                    </a:lnTo>
                    <a:lnTo>
                      <a:pt x="15574" y="1214"/>
                    </a:lnTo>
                    <a:lnTo>
                      <a:pt x="15482" y="1088"/>
                    </a:lnTo>
                    <a:lnTo>
                      <a:pt x="15391" y="974"/>
                    </a:lnTo>
                    <a:lnTo>
                      <a:pt x="15288" y="859"/>
                    </a:lnTo>
                    <a:lnTo>
                      <a:pt x="15185" y="756"/>
                    </a:lnTo>
                    <a:lnTo>
                      <a:pt x="15082" y="653"/>
                    </a:lnTo>
                    <a:lnTo>
                      <a:pt x="14956" y="562"/>
                    </a:lnTo>
                    <a:lnTo>
                      <a:pt x="14842" y="470"/>
                    </a:lnTo>
                    <a:lnTo>
                      <a:pt x="14716" y="390"/>
                    </a:lnTo>
                    <a:lnTo>
                      <a:pt x="14590" y="321"/>
                    </a:lnTo>
                    <a:lnTo>
                      <a:pt x="14453" y="264"/>
                    </a:lnTo>
                    <a:lnTo>
                      <a:pt x="14315" y="207"/>
                    </a:lnTo>
                    <a:lnTo>
                      <a:pt x="14178" y="150"/>
                    </a:lnTo>
                    <a:lnTo>
                      <a:pt x="14041" y="104"/>
                    </a:lnTo>
                    <a:lnTo>
                      <a:pt x="13892" y="70"/>
                    </a:lnTo>
                    <a:lnTo>
                      <a:pt x="13743" y="47"/>
                    </a:lnTo>
                    <a:lnTo>
                      <a:pt x="13594" y="24"/>
                    </a:lnTo>
                    <a:lnTo>
                      <a:pt x="13446" y="12"/>
                    </a:lnTo>
                    <a:lnTo>
                      <a:pt x="13285"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8"/>
              <p:cNvSpPr/>
              <p:nvPr/>
            </p:nvSpPr>
            <p:spPr>
              <a:xfrm>
                <a:off x="6611665" y="2982802"/>
                <a:ext cx="234449" cy="323643"/>
              </a:xfrm>
              <a:custGeom>
                <a:avLst/>
                <a:gdLst/>
                <a:ahLst/>
                <a:cxnLst/>
                <a:rect l="l" t="t" r="r" b="b"/>
                <a:pathLst>
                  <a:path w="14499" h="20015" extrusionOk="0">
                    <a:moveTo>
                      <a:pt x="11809" y="561"/>
                    </a:moveTo>
                    <a:lnTo>
                      <a:pt x="11958" y="573"/>
                    </a:lnTo>
                    <a:lnTo>
                      <a:pt x="12095" y="596"/>
                    </a:lnTo>
                    <a:lnTo>
                      <a:pt x="12233" y="619"/>
                    </a:lnTo>
                    <a:lnTo>
                      <a:pt x="12370" y="664"/>
                    </a:lnTo>
                    <a:lnTo>
                      <a:pt x="12496" y="710"/>
                    </a:lnTo>
                    <a:lnTo>
                      <a:pt x="12622" y="767"/>
                    </a:lnTo>
                    <a:lnTo>
                      <a:pt x="12736" y="836"/>
                    </a:lnTo>
                    <a:lnTo>
                      <a:pt x="12839" y="893"/>
                    </a:lnTo>
                    <a:lnTo>
                      <a:pt x="12931" y="962"/>
                    </a:lnTo>
                    <a:lnTo>
                      <a:pt x="13011" y="1031"/>
                    </a:lnTo>
                    <a:lnTo>
                      <a:pt x="13102" y="1111"/>
                    </a:lnTo>
                    <a:lnTo>
                      <a:pt x="13251" y="1282"/>
                    </a:lnTo>
                    <a:lnTo>
                      <a:pt x="13388" y="1477"/>
                    </a:lnTo>
                    <a:lnTo>
                      <a:pt x="13514" y="1694"/>
                    </a:lnTo>
                    <a:lnTo>
                      <a:pt x="13617" y="1935"/>
                    </a:lnTo>
                    <a:lnTo>
                      <a:pt x="13709" y="2186"/>
                    </a:lnTo>
                    <a:lnTo>
                      <a:pt x="13789" y="2461"/>
                    </a:lnTo>
                    <a:lnTo>
                      <a:pt x="13846" y="2747"/>
                    </a:lnTo>
                    <a:lnTo>
                      <a:pt x="13892" y="3045"/>
                    </a:lnTo>
                    <a:lnTo>
                      <a:pt x="13915" y="3376"/>
                    </a:lnTo>
                    <a:lnTo>
                      <a:pt x="13926" y="3708"/>
                    </a:lnTo>
                    <a:lnTo>
                      <a:pt x="13926" y="4052"/>
                    </a:lnTo>
                    <a:lnTo>
                      <a:pt x="13915" y="4418"/>
                    </a:lnTo>
                    <a:lnTo>
                      <a:pt x="13880" y="4795"/>
                    </a:lnTo>
                    <a:lnTo>
                      <a:pt x="13823" y="5184"/>
                    </a:lnTo>
                    <a:lnTo>
                      <a:pt x="13766" y="5573"/>
                    </a:lnTo>
                    <a:lnTo>
                      <a:pt x="13686" y="5985"/>
                    </a:lnTo>
                    <a:lnTo>
                      <a:pt x="13594" y="6409"/>
                    </a:lnTo>
                    <a:lnTo>
                      <a:pt x="13491" y="6832"/>
                    </a:lnTo>
                    <a:lnTo>
                      <a:pt x="13366" y="7267"/>
                    </a:lnTo>
                    <a:lnTo>
                      <a:pt x="13228" y="7702"/>
                    </a:lnTo>
                    <a:lnTo>
                      <a:pt x="13079" y="8148"/>
                    </a:lnTo>
                    <a:lnTo>
                      <a:pt x="12919" y="8606"/>
                    </a:lnTo>
                    <a:lnTo>
                      <a:pt x="12748" y="9063"/>
                    </a:lnTo>
                    <a:lnTo>
                      <a:pt x="12553" y="9521"/>
                    </a:lnTo>
                    <a:lnTo>
                      <a:pt x="12347" y="9979"/>
                    </a:lnTo>
                    <a:lnTo>
                      <a:pt x="12130" y="10448"/>
                    </a:lnTo>
                    <a:lnTo>
                      <a:pt x="11889" y="10917"/>
                    </a:lnTo>
                    <a:lnTo>
                      <a:pt x="11649" y="11386"/>
                    </a:lnTo>
                    <a:lnTo>
                      <a:pt x="11386" y="11855"/>
                    </a:lnTo>
                    <a:lnTo>
                      <a:pt x="11123" y="12325"/>
                    </a:lnTo>
                    <a:lnTo>
                      <a:pt x="10837" y="12782"/>
                    </a:lnTo>
                    <a:lnTo>
                      <a:pt x="10551" y="13229"/>
                    </a:lnTo>
                    <a:lnTo>
                      <a:pt x="10253" y="13663"/>
                    </a:lnTo>
                    <a:lnTo>
                      <a:pt x="9944" y="14098"/>
                    </a:lnTo>
                    <a:lnTo>
                      <a:pt x="9635" y="14510"/>
                    </a:lnTo>
                    <a:lnTo>
                      <a:pt x="9326" y="14911"/>
                    </a:lnTo>
                    <a:lnTo>
                      <a:pt x="9017" y="15288"/>
                    </a:lnTo>
                    <a:lnTo>
                      <a:pt x="8697" y="15666"/>
                    </a:lnTo>
                    <a:lnTo>
                      <a:pt x="8377" y="16021"/>
                    </a:lnTo>
                    <a:lnTo>
                      <a:pt x="8056" y="16364"/>
                    </a:lnTo>
                    <a:lnTo>
                      <a:pt x="7724" y="16696"/>
                    </a:lnTo>
                    <a:lnTo>
                      <a:pt x="7404" y="17005"/>
                    </a:lnTo>
                    <a:lnTo>
                      <a:pt x="7084" y="17302"/>
                    </a:lnTo>
                    <a:lnTo>
                      <a:pt x="6752" y="17577"/>
                    </a:lnTo>
                    <a:lnTo>
                      <a:pt x="6431" y="17840"/>
                    </a:lnTo>
                    <a:lnTo>
                      <a:pt x="6111" y="18080"/>
                    </a:lnTo>
                    <a:lnTo>
                      <a:pt x="5791" y="18309"/>
                    </a:lnTo>
                    <a:lnTo>
                      <a:pt x="5482" y="18515"/>
                    </a:lnTo>
                    <a:lnTo>
                      <a:pt x="5161" y="18698"/>
                    </a:lnTo>
                    <a:lnTo>
                      <a:pt x="4864" y="18870"/>
                    </a:lnTo>
                    <a:lnTo>
                      <a:pt x="4555" y="19019"/>
                    </a:lnTo>
                    <a:lnTo>
                      <a:pt x="4257" y="19144"/>
                    </a:lnTo>
                    <a:lnTo>
                      <a:pt x="3971" y="19247"/>
                    </a:lnTo>
                    <a:lnTo>
                      <a:pt x="3685" y="19339"/>
                    </a:lnTo>
                    <a:lnTo>
                      <a:pt x="3410" y="19396"/>
                    </a:lnTo>
                    <a:lnTo>
                      <a:pt x="3147" y="19442"/>
                    </a:lnTo>
                    <a:lnTo>
                      <a:pt x="2896" y="19453"/>
                    </a:lnTo>
                    <a:lnTo>
                      <a:pt x="2644" y="19453"/>
                    </a:lnTo>
                    <a:lnTo>
                      <a:pt x="2403" y="19419"/>
                    </a:lnTo>
                    <a:lnTo>
                      <a:pt x="2186" y="19362"/>
                    </a:lnTo>
                    <a:lnTo>
                      <a:pt x="2072" y="19328"/>
                    </a:lnTo>
                    <a:lnTo>
                      <a:pt x="1969" y="19282"/>
                    </a:lnTo>
                    <a:lnTo>
                      <a:pt x="1866" y="19236"/>
                    </a:lnTo>
                    <a:lnTo>
                      <a:pt x="1763" y="19179"/>
                    </a:lnTo>
                    <a:lnTo>
                      <a:pt x="1671" y="19122"/>
                    </a:lnTo>
                    <a:lnTo>
                      <a:pt x="1580" y="19053"/>
                    </a:lnTo>
                    <a:lnTo>
                      <a:pt x="1488" y="18984"/>
                    </a:lnTo>
                    <a:lnTo>
                      <a:pt x="1408" y="18904"/>
                    </a:lnTo>
                    <a:lnTo>
                      <a:pt x="1248" y="18721"/>
                    </a:lnTo>
                    <a:lnTo>
                      <a:pt x="1110" y="18527"/>
                    </a:lnTo>
                    <a:lnTo>
                      <a:pt x="985" y="18321"/>
                    </a:lnTo>
                    <a:lnTo>
                      <a:pt x="882" y="18080"/>
                    </a:lnTo>
                    <a:lnTo>
                      <a:pt x="790" y="17829"/>
                    </a:lnTo>
                    <a:lnTo>
                      <a:pt x="710" y="17554"/>
                    </a:lnTo>
                    <a:lnTo>
                      <a:pt x="653" y="17268"/>
                    </a:lnTo>
                    <a:lnTo>
                      <a:pt x="607" y="16959"/>
                    </a:lnTo>
                    <a:lnTo>
                      <a:pt x="584" y="16638"/>
                    </a:lnTo>
                    <a:lnTo>
                      <a:pt x="573" y="16307"/>
                    </a:lnTo>
                    <a:lnTo>
                      <a:pt x="573" y="15952"/>
                    </a:lnTo>
                    <a:lnTo>
                      <a:pt x="596" y="15597"/>
                    </a:lnTo>
                    <a:lnTo>
                      <a:pt x="630" y="15220"/>
                    </a:lnTo>
                    <a:lnTo>
                      <a:pt x="676" y="14831"/>
                    </a:lnTo>
                    <a:lnTo>
                      <a:pt x="733" y="14430"/>
                    </a:lnTo>
                    <a:lnTo>
                      <a:pt x="813" y="14030"/>
                    </a:lnTo>
                    <a:lnTo>
                      <a:pt x="905" y="13606"/>
                    </a:lnTo>
                    <a:lnTo>
                      <a:pt x="1007" y="13183"/>
                    </a:lnTo>
                    <a:lnTo>
                      <a:pt x="1133" y="12748"/>
                    </a:lnTo>
                    <a:lnTo>
                      <a:pt x="1271" y="12313"/>
                    </a:lnTo>
                    <a:lnTo>
                      <a:pt x="1419" y="11867"/>
                    </a:lnTo>
                    <a:lnTo>
                      <a:pt x="1580" y="11409"/>
                    </a:lnTo>
                    <a:lnTo>
                      <a:pt x="1763" y="10951"/>
                    </a:lnTo>
                    <a:lnTo>
                      <a:pt x="1946" y="10494"/>
                    </a:lnTo>
                    <a:lnTo>
                      <a:pt x="2152" y="10025"/>
                    </a:lnTo>
                    <a:lnTo>
                      <a:pt x="2381" y="9567"/>
                    </a:lnTo>
                    <a:lnTo>
                      <a:pt x="2609" y="9098"/>
                    </a:lnTo>
                    <a:lnTo>
                      <a:pt x="2850" y="8629"/>
                    </a:lnTo>
                    <a:lnTo>
                      <a:pt x="3113" y="8159"/>
                    </a:lnTo>
                    <a:lnTo>
                      <a:pt x="3388" y="7690"/>
                    </a:lnTo>
                    <a:lnTo>
                      <a:pt x="3628" y="7301"/>
                    </a:lnTo>
                    <a:lnTo>
                      <a:pt x="3868" y="6912"/>
                    </a:lnTo>
                    <a:lnTo>
                      <a:pt x="4120" y="6546"/>
                    </a:lnTo>
                    <a:lnTo>
                      <a:pt x="4372" y="6168"/>
                    </a:lnTo>
                    <a:lnTo>
                      <a:pt x="4635" y="5814"/>
                    </a:lnTo>
                    <a:lnTo>
                      <a:pt x="4898" y="5459"/>
                    </a:lnTo>
                    <a:lnTo>
                      <a:pt x="5161" y="5127"/>
                    </a:lnTo>
                    <a:lnTo>
                      <a:pt x="5424" y="4795"/>
                    </a:lnTo>
                    <a:lnTo>
                      <a:pt x="5699" y="4475"/>
                    </a:lnTo>
                    <a:lnTo>
                      <a:pt x="5974" y="4166"/>
                    </a:lnTo>
                    <a:lnTo>
                      <a:pt x="6248" y="3868"/>
                    </a:lnTo>
                    <a:lnTo>
                      <a:pt x="6523" y="3571"/>
                    </a:lnTo>
                    <a:lnTo>
                      <a:pt x="6797" y="3296"/>
                    </a:lnTo>
                    <a:lnTo>
                      <a:pt x="7072" y="3033"/>
                    </a:lnTo>
                    <a:lnTo>
                      <a:pt x="7347" y="2781"/>
                    </a:lnTo>
                    <a:lnTo>
                      <a:pt x="7621" y="2541"/>
                    </a:lnTo>
                    <a:lnTo>
                      <a:pt x="7896" y="2312"/>
                    </a:lnTo>
                    <a:lnTo>
                      <a:pt x="8171" y="2095"/>
                    </a:lnTo>
                    <a:lnTo>
                      <a:pt x="8445" y="1889"/>
                    </a:lnTo>
                    <a:lnTo>
                      <a:pt x="8720" y="1694"/>
                    </a:lnTo>
                    <a:lnTo>
                      <a:pt x="8983" y="1523"/>
                    </a:lnTo>
                    <a:lnTo>
                      <a:pt x="9246" y="1362"/>
                    </a:lnTo>
                    <a:lnTo>
                      <a:pt x="9509" y="1214"/>
                    </a:lnTo>
                    <a:lnTo>
                      <a:pt x="9773" y="1076"/>
                    </a:lnTo>
                    <a:lnTo>
                      <a:pt x="10024" y="962"/>
                    </a:lnTo>
                    <a:lnTo>
                      <a:pt x="10276" y="848"/>
                    </a:lnTo>
                    <a:lnTo>
                      <a:pt x="10516" y="767"/>
                    </a:lnTo>
                    <a:lnTo>
                      <a:pt x="10757" y="687"/>
                    </a:lnTo>
                    <a:lnTo>
                      <a:pt x="10997" y="630"/>
                    </a:lnTo>
                    <a:lnTo>
                      <a:pt x="11226" y="584"/>
                    </a:lnTo>
                    <a:lnTo>
                      <a:pt x="11455" y="561"/>
                    </a:lnTo>
                    <a:close/>
                    <a:moveTo>
                      <a:pt x="11741" y="1"/>
                    </a:moveTo>
                    <a:lnTo>
                      <a:pt x="11466" y="12"/>
                    </a:lnTo>
                    <a:lnTo>
                      <a:pt x="11169" y="35"/>
                    </a:lnTo>
                    <a:lnTo>
                      <a:pt x="10871" y="92"/>
                    </a:lnTo>
                    <a:lnTo>
                      <a:pt x="10562" y="161"/>
                    </a:lnTo>
                    <a:lnTo>
                      <a:pt x="10253" y="264"/>
                    </a:lnTo>
                    <a:lnTo>
                      <a:pt x="9933" y="390"/>
                    </a:lnTo>
                    <a:lnTo>
                      <a:pt x="9612" y="527"/>
                    </a:lnTo>
                    <a:lnTo>
                      <a:pt x="9281" y="687"/>
                    </a:lnTo>
                    <a:lnTo>
                      <a:pt x="8949" y="882"/>
                    </a:lnTo>
                    <a:lnTo>
                      <a:pt x="8605" y="1088"/>
                    </a:lnTo>
                    <a:lnTo>
                      <a:pt x="8274" y="1317"/>
                    </a:lnTo>
                    <a:lnTo>
                      <a:pt x="7930" y="1557"/>
                    </a:lnTo>
                    <a:lnTo>
                      <a:pt x="7587" y="1832"/>
                    </a:lnTo>
                    <a:lnTo>
                      <a:pt x="7244" y="2118"/>
                    </a:lnTo>
                    <a:lnTo>
                      <a:pt x="6889" y="2427"/>
                    </a:lnTo>
                    <a:lnTo>
                      <a:pt x="6546" y="2747"/>
                    </a:lnTo>
                    <a:lnTo>
                      <a:pt x="6202" y="3090"/>
                    </a:lnTo>
                    <a:lnTo>
                      <a:pt x="5859" y="3445"/>
                    </a:lnTo>
                    <a:lnTo>
                      <a:pt x="5516" y="3823"/>
                    </a:lnTo>
                    <a:lnTo>
                      <a:pt x="5173" y="4223"/>
                    </a:lnTo>
                    <a:lnTo>
                      <a:pt x="4841" y="4624"/>
                    </a:lnTo>
                    <a:lnTo>
                      <a:pt x="4509" y="5058"/>
                    </a:lnTo>
                    <a:lnTo>
                      <a:pt x="4177" y="5493"/>
                    </a:lnTo>
                    <a:lnTo>
                      <a:pt x="3857" y="5951"/>
                    </a:lnTo>
                    <a:lnTo>
                      <a:pt x="3536" y="6432"/>
                    </a:lnTo>
                    <a:lnTo>
                      <a:pt x="3216" y="6912"/>
                    </a:lnTo>
                    <a:lnTo>
                      <a:pt x="2918" y="7416"/>
                    </a:lnTo>
                    <a:lnTo>
                      <a:pt x="2621" y="7919"/>
                    </a:lnTo>
                    <a:lnTo>
                      <a:pt x="2335" y="8423"/>
                    </a:lnTo>
                    <a:lnTo>
                      <a:pt x="2072" y="8926"/>
                    </a:lnTo>
                    <a:lnTo>
                      <a:pt x="1820" y="9430"/>
                    </a:lnTo>
                    <a:lnTo>
                      <a:pt x="1591" y="9933"/>
                    </a:lnTo>
                    <a:lnTo>
                      <a:pt x="1374" y="10425"/>
                    </a:lnTo>
                    <a:lnTo>
                      <a:pt x="1168" y="10917"/>
                    </a:lnTo>
                    <a:lnTo>
                      <a:pt x="985" y="11398"/>
                    </a:lnTo>
                    <a:lnTo>
                      <a:pt x="813" y="11878"/>
                    </a:lnTo>
                    <a:lnTo>
                      <a:pt x="664" y="12359"/>
                    </a:lnTo>
                    <a:lnTo>
                      <a:pt x="515" y="12817"/>
                    </a:lnTo>
                    <a:lnTo>
                      <a:pt x="401" y="13274"/>
                    </a:lnTo>
                    <a:lnTo>
                      <a:pt x="298" y="13732"/>
                    </a:lnTo>
                    <a:lnTo>
                      <a:pt x="207" y="14167"/>
                    </a:lnTo>
                    <a:lnTo>
                      <a:pt x="126" y="14590"/>
                    </a:lnTo>
                    <a:lnTo>
                      <a:pt x="69" y="15014"/>
                    </a:lnTo>
                    <a:lnTo>
                      <a:pt x="35" y="15426"/>
                    </a:lnTo>
                    <a:lnTo>
                      <a:pt x="12" y="15815"/>
                    </a:lnTo>
                    <a:lnTo>
                      <a:pt x="1" y="16192"/>
                    </a:lnTo>
                    <a:lnTo>
                      <a:pt x="12" y="16570"/>
                    </a:lnTo>
                    <a:lnTo>
                      <a:pt x="46" y="16925"/>
                    </a:lnTo>
                    <a:lnTo>
                      <a:pt x="81" y="17256"/>
                    </a:lnTo>
                    <a:lnTo>
                      <a:pt x="149" y="17577"/>
                    </a:lnTo>
                    <a:lnTo>
                      <a:pt x="229" y="17886"/>
                    </a:lnTo>
                    <a:lnTo>
                      <a:pt x="321" y="18172"/>
                    </a:lnTo>
                    <a:lnTo>
                      <a:pt x="435" y="18446"/>
                    </a:lnTo>
                    <a:lnTo>
                      <a:pt x="561" y="18698"/>
                    </a:lnTo>
                    <a:lnTo>
                      <a:pt x="710" y="18927"/>
                    </a:lnTo>
                    <a:lnTo>
                      <a:pt x="882" y="19144"/>
                    </a:lnTo>
                    <a:lnTo>
                      <a:pt x="973" y="19236"/>
                    </a:lnTo>
                    <a:lnTo>
                      <a:pt x="1065" y="19339"/>
                    </a:lnTo>
                    <a:lnTo>
                      <a:pt x="1156" y="19419"/>
                    </a:lnTo>
                    <a:lnTo>
                      <a:pt x="1259" y="19499"/>
                    </a:lnTo>
                    <a:lnTo>
                      <a:pt x="1374" y="19579"/>
                    </a:lnTo>
                    <a:lnTo>
                      <a:pt x="1488" y="19648"/>
                    </a:lnTo>
                    <a:lnTo>
                      <a:pt x="1637" y="19739"/>
                    </a:lnTo>
                    <a:lnTo>
                      <a:pt x="1797" y="19808"/>
                    </a:lnTo>
                    <a:lnTo>
                      <a:pt x="1957" y="19865"/>
                    </a:lnTo>
                    <a:lnTo>
                      <a:pt x="2129" y="19923"/>
                    </a:lnTo>
                    <a:lnTo>
                      <a:pt x="2301" y="19957"/>
                    </a:lnTo>
                    <a:lnTo>
                      <a:pt x="2484" y="19991"/>
                    </a:lnTo>
                    <a:lnTo>
                      <a:pt x="2667" y="20003"/>
                    </a:lnTo>
                    <a:lnTo>
                      <a:pt x="2850" y="20014"/>
                    </a:lnTo>
                    <a:lnTo>
                      <a:pt x="3090" y="20003"/>
                    </a:lnTo>
                    <a:lnTo>
                      <a:pt x="3330" y="19980"/>
                    </a:lnTo>
                    <a:lnTo>
                      <a:pt x="3582" y="19934"/>
                    </a:lnTo>
                    <a:lnTo>
                      <a:pt x="3834" y="19877"/>
                    </a:lnTo>
                    <a:lnTo>
                      <a:pt x="4097" y="19797"/>
                    </a:lnTo>
                    <a:lnTo>
                      <a:pt x="4360" y="19717"/>
                    </a:lnTo>
                    <a:lnTo>
                      <a:pt x="4623" y="19602"/>
                    </a:lnTo>
                    <a:lnTo>
                      <a:pt x="4898" y="19488"/>
                    </a:lnTo>
                    <a:lnTo>
                      <a:pt x="5173" y="19350"/>
                    </a:lnTo>
                    <a:lnTo>
                      <a:pt x="5447" y="19202"/>
                    </a:lnTo>
                    <a:lnTo>
                      <a:pt x="5722" y="19030"/>
                    </a:lnTo>
                    <a:lnTo>
                      <a:pt x="6008" y="18858"/>
                    </a:lnTo>
                    <a:lnTo>
                      <a:pt x="6294" y="18664"/>
                    </a:lnTo>
                    <a:lnTo>
                      <a:pt x="6580" y="18446"/>
                    </a:lnTo>
                    <a:lnTo>
                      <a:pt x="6866" y="18229"/>
                    </a:lnTo>
                    <a:lnTo>
                      <a:pt x="7152" y="18000"/>
                    </a:lnTo>
                    <a:lnTo>
                      <a:pt x="7438" y="17748"/>
                    </a:lnTo>
                    <a:lnTo>
                      <a:pt x="7724" y="17485"/>
                    </a:lnTo>
                    <a:lnTo>
                      <a:pt x="8010" y="17211"/>
                    </a:lnTo>
                    <a:lnTo>
                      <a:pt x="8296" y="16925"/>
                    </a:lnTo>
                    <a:lnTo>
                      <a:pt x="8583" y="16627"/>
                    </a:lnTo>
                    <a:lnTo>
                      <a:pt x="8869" y="16318"/>
                    </a:lnTo>
                    <a:lnTo>
                      <a:pt x="9155" y="15998"/>
                    </a:lnTo>
                    <a:lnTo>
                      <a:pt x="9441" y="15654"/>
                    </a:lnTo>
                    <a:lnTo>
                      <a:pt x="9715" y="15311"/>
                    </a:lnTo>
                    <a:lnTo>
                      <a:pt x="9990" y="14956"/>
                    </a:lnTo>
                    <a:lnTo>
                      <a:pt x="10265" y="14590"/>
                    </a:lnTo>
                    <a:lnTo>
                      <a:pt x="10539" y="14213"/>
                    </a:lnTo>
                    <a:lnTo>
                      <a:pt x="10814" y="13824"/>
                    </a:lnTo>
                    <a:lnTo>
                      <a:pt x="11077" y="13423"/>
                    </a:lnTo>
                    <a:lnTo>
                      <a:pt x="11329" y="13023"/>
                    </a:lnTo>
                    <a:lnTo>
                      <a:pt x="11592" y="12599"/>
                    </a:lnTo>
                    <a:lnTo>
                      <a:pt x="11878" y="12096"/>
                    </a:lnTo>
                    <a:lnTo>
                      <a:pt x="12164" y="11592"/>
                    </a:lnTo>
                    <a:lnTo>
                      <a:pt x="12427" y="11089"/>
                    </a:lnTo>
                    <a:lnTo>
                      <a:pt x="12679" y="10585"/>
                    </a:lnTo>
                    <a:lnTo>
                      <a:pt x="12908" y="10082"/>
                    </a:lnTo>
                    <a:lnTo>
                      <a:pt x="13125" y="9590"/>
                    </a:lnTo>
                    <a:lnTo>
                      <a:pt x="13331" y="9098"/>
                    </a:lnTo>
                    <a:lnTo>
                      <a:pt x="13514" y="8606"/>
                    </a:lnTo>
                    <a:lnTo>
                      <a:pt x="13686" y="8137"/>
                    </a:lnTo>
                    <a:lnTo>
                      <a:pt x="13846" y="7656"/>
                    </a:lnTo>
                    <a:lnTo>
                      <a:pt x="13983" y="7198"/>
                    </a:lnTo>
                    <a:lnTo>
                      <a:pt x="14098" y="6741"/>
                    </a:lnTo>
                    <a:lnTo>
                      <a:pt x="14212" y="6283"/>
                    </a:lnTo>
                    <a:lnTo>
                      <a:pt x="14304" y="5848"/>
                    </a:lnTo>
                    <a:lnTo>
                      <a:pt x="14372" y="5413"/>
                    </a:lnTo>
                    <a:lnTo>
                      <a:pt x="14430" y="5001"/>
                    </a:lnTo>
                    <a:lnTo>
                      <a:pt x="14464" y="4589"/>
                    </a:lnTo>
                    <a:lnTo>
                      <a:pt x="14487" y="4200"/>
                    </a:lnTo>
                    <a:lnTo>
                      <a:pt x="14498" y="3811"/>
                    </a:lnTo>
                    <a:lnTo>
                      <a:pt x="14487" y="3445"/>
                    </a:lnTo>
                    <a:lnTo>
                      <a:pt x="14464" y="3090"/>
                    </a:lnTo>
                    <a:lnTo>
                      <a:pt x="14418" y="2758"/>
                    </a:lnTo>
                    <a:lnTo>
                      <a:pt x="14350" y="2438"/>
                    </a:lnTo>
                    <a:lnTo>
                      <a:pt x="14281" y="2129"/>
                    </a:lnTo>
                    <a:lnTo>
                      <a:pt x="14178" y="1843"/>
                    </a:lnTo>
                    <a:lnTo>
                      <a:pt x="14064" y="1568"/>
                    </a:lnTo>
                    <a:lnTo>
                      <a:pt x="13938" y="1317"/>
                    </a:lnTo>
                    <a:lnTo>
                      <a:pt x="13789" y="1088"/>
                    </a:lnTo>
                    <a:lnTo>
                      <a:pt x="13617" y="870"/>
                    </a:lnTo>
                    <a:lnTo>
                      <a:pt x="13537" y="767"/>
                    </a:lnTo>
                    <a:lnTo>
                      <a:pt x="13434" y="676"/>
                    </a:lnTo>
                    <a:lnTo>
                      <a:pt x="13343" y="596"/>
                    </a:lnTo>
                    <a:lnTo>
                      <a:pt x="13240" y="516"/>
                    </a:lnTo>
                    <a:lnTo>
                      <a:pt x="13137" y="436"/>
                    </a:lnTo>
                    <a:lnTo>
                      <a:pt x="13022" y="367"/>
                    </a:lnTo>
                    <a:lnTo>
                      <a:pt x="12908" y="298"/>
                    </a:lnTo>
                    <a:lnTo>
                      <a:pt x="12782" y="241"/>
                    </a:lnTo>
                    <a:lnTo>
                      <a:pt x="12668" y="184"/>
                    </a:lnTo>
                    <a:lnTo>
                      <a:pt x="12542" y="138"/>
                    </a:lnTo>
                    <a:lnTo>
                      <a:pt x="12416" y="104"/>
                    </a:lnTo>
                    <a:lnTo>
                      <a:pt x="12290" y="69"/>
                    </a:lnTo>
                    <a:lnTo>
                      <a:pt x="12015" y="24"/>
                    </a:lnTo>
                    <a:lnTo>
                      <a:pt x="11741" y="1"/>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8"/>
              <p:cNvSpPr/>
              <p:nvPr/>
            </p:nvSpPr>
            <p:spPr>
              <a:xfrm>
                <a:off x="6637020" y="3030552"/>
                <a:ext cx="183562" cy="232589"/>
              </a:xfrm>
              <a:custGeom>
                <a:avLst/>
                <a:gdLst/>
                <a:ahLst/>
                <a:cxnLst/>
                <a:rect l="l" t="t" r="r" b="b"/>
                <a:pathLst>
                  <a:path w="11352" h="14384" extrusionOk="0">
                    <a:moveTo>
                      <a:pt x="8010" y="1751"/>
                    </a:moveTo>
                    <a:lnTo>
                      <a:pt x="8079" y="1762"/>
                    </a:lnTo>
                    <a:lnTo>
                      <a:pt x="8136" y="1774"/>
                    </a:lnTo>
                    <a:lnTo>
                      <a:pt x="8250" y="1819"/>
                    </a:lnTo>
                    <a:lnTo>
                      <a:pt x="8353" y="1854"/>
                    </a:lnTo>
                    <a:lnTo>
                      <a:pt x="7289" y="3650"/>
                    </a:lnTo>
                    <a:lnTo>
                      <a:pt x="7220" y="3433"/>
                    </a:lnTo>
                    <a:lnTo>
                      <a:pt x="7175" y="3227"/>
                    </a:lnTo>
                    <a:lnTo>
                      <a:pt x="7152" y="3032"/>
                    </a:lnTo>
                    <a:lnTo>
                      <a:pt x="7152" y="2838"/>
                    </a:lnTo>
                    <a:lnTo>
                      <a:pt x="7163" y="2666"/>
                    </a:lnTo>
                    <a:lnTo>
                      <a:pt x="7198" y="2506"/>
                    </a:lnTo>
                    <a:lnTo>
                      <a:pt x="7255" y="2346"/>
                    </a:lnTo>
                    <a:lnTo>
                      <a:pt x="7323" y="2208"/>
                    </a:lnTo>
                    <a:lnTo>
                      <a:pt x="7392" y="2105"/>
                    </a:lnTo>
                    <a:lnTo>
                      <a:pt x="7461" y="2014"/>
                    </a:lnTo>
                    <a:lnTo>
                      <a:pt x="7529" y="1934"/>
                    </a:lnTo>
                    <a:lnTo>
                      <a:pt x="7598" y="1877"/>
                    </a:lnTo>
                    <a:lnTo>
                      <a:pt x="7667" y="1831"/>
                    </a:lnTo>
                    <a:lnTo>
                      <a:pt x="7747" y="1797"/>
                    </a:lnTo>
                    <a:lnTo>
                      <a:pt x="7815" y="1774"/>
                    </a:lnTo>
                    <a:lnTo>
                      <a:pt x="7884" y="1762"/>
                    </a:lnTo>
                    <a:lnTo>
                      <a:pt x="7953" y="1751"/>
                    </a:lnTo>
                    <a:close/>
                    <a:moveTo>
                      <a:pt x="8697" y="2083"/>
                    </a:moveTo>
                    <a:lnTo>
                      <a:pt x="8788" y="2163"/>
                    </a:lnTo>
                    <a:lnTo>
                      <a:pt x="8868" y="2254"/>
                    </a:lnTo>
                    <a:lnTo>
                      <a:pt x="8948" y="2346"/>
                    </a:lnTo>
                    <a:lnTo>
                      <a:pt x="9028" y="2449"/>
                    </a:lnTo>
                    <a:lnTo>
                      <a:pt x="7713" y="4634"/>
                    </a:lnTo>
                    <a:lnTo>
                      <a:pt x="7587" y="4371"/>
                    </a:lnTo>
                    <a:lnTo>
                      <a:pt x="7472" y="4131"/>
                    </a:lnTo>
                    <a:lnTo>
                      <a:pt x="8697" y="2083"/>
                    </a:lnTo>
                    <a:close/>
                    <a:moveTo>
                      <a:pt x="4097" y="9772"/>
                    </a:moveTo>
                    <a:lnTo>
                      <a:pt x="4348" y="10264"/>
                    </a:lnTo>
                    <a:lnTo>
                      <a:pt x="3055" y="12415"/>
                    </a:lnTo>
                    <a:lnTo>
                      <a:pt x="2872" y="12267"/>
                    </a:lnTo>
                    <a:lnTo>
                      <a:pt x="2792" y="12175"/>
                    </a:lnTo>
                    <a:lnTo>
                      <a:pt x="2712" y="12083"/>
                    </a:lnTo>
                    <a:lnTo>
                      <a:pt x="4097" y="9772"/>
                    </a:lnTo>
                    <a:close/>
                    <a:moveTo>
                      <a:pt x="4543" y="10733"/>
                    </a:moveTo>
                    <a:lnTo>
                      <a:pt x="4612" y="10939"/>
                    </a:lnTo>
                    <a:lnTo>
                      <a:pt x="4657" y="11134"/>
                    </a:lnTo>
                    <a:lnTo>
                      <a:pt x="4680" y="11317"/>
                    </a:lnTo>
                    <a:lnTo>
                      <a:pt x="4692" y="11488"/>
                    </a:lnTo>
                    <a:lnTo>
                      <a:pt x="4669" y="11649"/>
                    </a:lnTo>
                    <a:lnTo>
                      <a:pt x="4634" y="11820"/>
                    </a:lnTo>
                    <a:lnTo>
                      <a:pt x="4566" y="11992"/>
                    </a:lnTo>
                    <a:lnTo>
                      <a:pt x="4486" y="12152"/>
                    </a:lnTo>
                    <a:lnTo>
                      <a:pt x="4417" y="12255"/>
                    </a:lnTo>
                    <a:lnTo>
                      <a:pt x="4348" y="12347"/>
                    </a:lnTo>
                    <a:lnTo>
                      <a:pt x="4280" y="12415"/>
                    </a:lnTo>
                    <a:lnTo>
                      <a:pt x="4211" y="12484"/>
                    </a:lnTo>
                    <a:lnTo>
                      <a:pt x="4142" y="12530"/>
                    </a:lnTo>
                    <a:lnTo>
                      <a:pt x="4074" y="12576"/>
                    </a:lnTo>
                    <a:lnTo>
                      <a:pt x="4005" y="12610"/>
                    </a:lnTo>
                    <a:lnTo>
                      <a:pt x="3936" y="12644"/>
                    </a:lnTo>
                    <a:lnTo>
                      <a:pt x="3799" y="12667"/>
                    </a:lnTo>
                    <a:lnTo>
                      <a:pt x="3662" y="12667"/>
                    </a:lnTo>
                    <a:lnTo>
                      <a:pt x="3536" y="12644"/>
                    </a:lnTo>
                    <a:lnTo>
                      <a:pt x="3422" y="12621"/>
                    </a:lnTo>
                    <a:lnTo>
                      <a:pt x="4543" y="10733"/>
                    </a:lnTo>
                    <a:close/>
                    <a:moveTo>
                      <a:pt x="9475" y="0"/>
                    </a:moveTo>
                    <a:lnTo>
                      <a:pt x="8697" y="1282"/>
                    </a:lnTo>
                    <a:lnTo>
                      <a:pt x="8582" y="1236"/>
                    </a:lnTo>
                    <a:lnTo>
                      <a:pt x="8468" y="1190"/>
                    </a:lnTo>
                    <a:lnTo>
                      <a:pt x="8342" y="1167"/>
                    </a:lnTo>
                    <a:lnTo>
                      <a:pt x="8227" y="1144"/>
                    </a:lnTo>
                    <a:lnTo>
                      <a:pt x="8102" y="1121"/>
                    </a:lnTo>
                    <a:lnTo>
                      <a:pt x="7701" y="1121"/>
                    </a:lnTo>
                    <a:lnTo>
                      <a:pt x="7575" y="1144"/>
                    </a:lnTo>
                    <a:lnTo>
                      <a:pt x="7438" y="1167"/>
                    </a:lnTo>
                    <a:lnTo>
                      <a:pt x="7301" y="1202"/>
                    </a:lnTo>
                    <a:lnTo>
                      <a:pt x="7163" y="1247"/>
                    </a:lnTo>
                    <a:lnTo>
                      <a:pt x="7026" y="1304"/>
                    </a:lnTo>
                    <a:lnTo>
                      <a:pt x="6877" y="1362"/>
                    </a:lnTo>
                    <a:lnTo>
                      <a:pt x="6740" y="1430"/>
                    </a:lnTo>
                    <a:lnTo>
                      <a:pt x="6591" y="1510"/>
                    </a:lnTo>
                    <a:lnTo>
                      <a:pt x="6454" y="1602"/>
                    </a:lnTo>
                    <a:lnTo>
                      <a:pt x="6305" y="1694"/>
                    </a:lnTo>
                    <a:lnTo>
                      <a:pt x="6019" y="1911"/>
                    </a:lnTo>
                    <a:lnTo>
                      <a:pt x="5733" y="2163"/>
                    </a:lnTo>
                    <a:lnTo>
                      <a:pt x="5447" y="2449"/>
                    </a:lnTo>
                    <a:lnTo>
                      <a:pt x="5298" y="2609"/>
                    </a:lnTo>
                    <a:lnTo>
                      <a:pt x="5149" y="2769"/>
                    </a:lnTo>
                    <a:lnTo>
                      <a:pt x="4875" y="3124"/>
                    </a:lnTo>
                    <a:lnTo>
                      <a:pt x="4600" y="3524"/>
                    </a:lnTo>
                    <a:lnTo>
                      <a:pt x="4325" y="3948"/>
                    </a:lnTo>
                    <a:lnTo>
                      <a:pt x="4120" y="4325"/>
                    </a:lnTo>
                    <a:lnTo>
                      <a:pt x="3925" y="4680"/>
                    </a:lnTo>
                    <a:lnTo>
                      <a:pt x="3765" y="5046"/>
                    </a:lnTo>
                    <a:lnTo>
                      <a:pt x="3627" y="5390"/>
                    </a:lnTo>
                    <a:lnTo>
                      <a:pt x="3525" y="5733"/>
                    </a:lnTo>
                    <a:lnTo>
                      <a:pt x="3433" y="6065"/>
                    </a:lnTo>
                    <a:lnTo>
                      <a:pt x="3364" y="6408"/>
                    </a:lnTo>
                    <a:lnTo>
                      <a:pt x="3319" y="6728"/>
                    </a:lnTo>
                    <a:lnTo>
                      <a:pt x="3307" y="7060"/>
                    </a:lnTo>
                    <a:lnTo>
                      <a:pt x="3307" y="7381"/>
                    </a:lnTo>
                    <a:lnTo>
                      <a:pt x="3341" y="7701"/>
                    </a:lnTo>
                    <a:lnTo>
                      <a:pt x="3387" y="8010"/>
                    </a:lnTo>
                    <a:lnTo>
                      <a:pt x="3467" y="8330"/>
                    </a:lnTo>
                    <a:lnTo>
                      <a:pt x="3559" y="8639"/>
                    </a:lnTo>
                    <a:lnTo>
                      <a:pt x="3673" y="8948"/>
                    </a:lnTo>
                    <a:lnTo>
                      <a:pt x="3822" y="9257"/>
                    </a:lnTo>
                    <a:lnTo>
                      <a:pt x="3868" y="9360"/>
                    </a:lnTo>
                    <a:lnTo>
                      <a:pt x="2472" y="11694"/>
                    </a:lnTo>
                    <a:lnTo>
                      <a:pt x="2380" y="11454"/>
                    </a:lnTo>
                    <a:lnTo>
                      <a:pt x="2300" y="11191"/>
                    </a:lnTo>
                    <a:lnTo>
                      <a:pt x="2243" y="10928"/>
                    </a:lnTo>
                    <a:lnTo>
                      <a:pt x="2220" y="10642"/>
                    </a:lnTo>
                    <a:lnTo>
                      <a:pt x="2197" y="10344"/>
                    </a:lnTo>
                    <a:lnTo>
                      <a:pt x="2197" y="10047"/>
                    </a:lnTo>
                    <a:lnTo>
                      <a:pt x="2209" y="9738"/>
                    </a:lnTo>
                    <a:lnTo>
                      <a:pt x="2243" y="9429"/>
                    </a:lnTo>
                    <a:lnTo>
                      <a:pt x="2289" y="9120"/>
                    </a:lnTo>
                    <a:lnTo>
                      <a:pt x="2334" y="8811"/>
                    </a:lnTo>
                    <a:lnTo>
                      <a:pt x="2392" y="8513"/>
                    </a:lnTo>
                    <a:lnTo>
                      <a:pt x="2460" y="8204"/>
                    </a:lnTo>
                    <a:lnTo>
                      <a:pt x="2621" y="7621"/>
                    </a:lnTo>
                    <a:lnTo>
                      <a:pt x="2781" y="7094"/>
                    </a:lnTo>
                    <a:lnTo>
                      <a:pt x="2552" y="6957"/>
                    </a:lnTo>
                    <a:lnTo>
                      <a:pt x="0" y="11214"/>
                    </a:lnTo>
                    <a:lnTo>
                      <a:pt x="252" y="11374"/>
                    </a:lnTo>
                    <a:lnTo>
                      <a:pt x="1694" y="10276"/>
                    </a:lnTo>
                    <a:lnTo>
                      <a:pt x="1705" y="10607"/>
                    </a:lnTo>
                    <a:lnTo>
                      <a:pt x="1728" y="10916"/>
                    </a:lnTo>
                    <a:lnTo>
                      <a:pt x="1751" y="11202"/>
                    </a:lnTo>
                    <a:lnTo>
                      <a:pt x="1797" y="11466"/>
                    </a:lnTo>
                    <a:lnTo>
                      <a:pt x="1842" y="11717"/>
                    </a:lnTo>
                    <a:lnTo>
                      <a:pt x="1911" y="11946"/>
                    </a:lnTo>
                    <a:lnTo>
                      <a:pt x="1991" y="12164"/>
                    </a:lnTo>
                    <a:lnTo>
                      <a:pt x="2083" y="12347"/>
                    </a:lnTo>
                    <a:lnTo>
                      <a:pt x="1259" y="13731"/>
                    </a:lnTo>
                    <a:lnTo>
                      <a:pt x="1614" y="13937"/>
                    </a:lnTo>
                    <a:lnTo>
                      <a:pt x="2334" y="12724"/>
                    </a:lnTo>
                    <a:lnTo>
                      <a:pt x="2415" y="12804"/>
                    </a:lnTo>
                    <a:lnTo>
                      <a:pt x="2506" y="12884"/>
                    </a:lnTo>
                    <a:lnTo>
                      <a:pt x="2598" y="12953"/>
                    </a:lnTo>
                    <a:lnTo>
                      <a:pt x="2701" y="13022"/>
                    </a:lnTo>
                    <a:lnTo>
                      <a:pt x="2003" y="14178"/>
                    </a:lnTo>
                    <a:lnTo>
                      <a:pt x="2357" y="14383"/>
                    </a:lnTo>
                    <a:lnTo>
                      <a:pt x="3067" y="13205"/>
                    </a:lnTo>
                    <a:lnTo>
                      <a:pt x="3193" y="13251"/>
                    </a:lnTo>
                    <a:lnTo>
                      <a:pt x="3319" y="13274"/>
                    </a:lnTo>
                    <a:lnTo>
                      <a:pt x="3456" y="13296"/>
                    </a:lnTo>
                    <a:lnTo>
                      <a:pt x="3582" y="13308"/>
                    </a:lnTo>
                    <a:lnTo>
                      <a:pt x="3719" y="13308"/>
                    </a:lnTo>
                    <a:lnTo>
                      <a:pt x="3856" y="13296"/>
                    </a:lnTo>
                    <a:lnTo>
                      <a:pt x="3994" y="13274"/>
                    </a:lnTo>
                    <a:lnTo>
                      <a:pt x="4131" y="13239"/>
                    </a:lnTo>
                    <a:lnTo>
                      <a:pt x="4268" y="13205"/>
                    </a:lnTo>
                    <a:lnTo>
                      <a:pt x="4406" y="13148"/>
                    </a:lnTo>
                    <a:lnTo>
                      <a:pt x="4543" y="13102"/>
                    </a:lnTo>
                    <a:lnTo>
                      <a:pt x="4680" y="13033"/>
                    </a:lnTo>
                    <a:lnTo>
                      <a:pt x="4818" y="12965"/>
                    </a:lnTo>
                    <a:lnTo>
                      <a:pt x="4966" y="12884"/>
                    </a:lnTo>
                    <a:lnTo>
                      <a:pt x="5241" y="12701"/>
                    </a:lnTo>
                    <a:lnTo>
                      <a:pt x="5516" y="12484"/>
                    </a:lnTo>
                    <a:lnTo>
                      <a:pt x="5790" y="12244"/>
                    </a:lnTo>
                    <a:lnTo>
                      <a:pt x="6053" y="11981"/>
                    </a:lnTo>
                    <a:lnTo>
                      <a:pt x="6328" y="11683"/>
                    </a:lnTo>
                    <a:lnTo>
                      <a:pt x="6580" y="11363"/>
                    </a:lnTo>
                    <a:lnTo>
                      <a:pt x="6831" y="11031"/>
                    </a:lnTo>
                    <a:lnTo>
                      <a:pt x="7072" y="10676"/>
                    </a:lnTo>
                    <a:lnTo>
                      <a:pt x="7312" y="10298"/>
                    </a:lnTo>
                    <a:lnTo>
                      <a:pt x="7575" y="9829"/>
                    </a:lnTo>
                    <a:lnTo>
                      <a:pt x="7804" y="9383"/>
                    </a:lnTo>
                    <a:lnTo>
                      <a:pt x="7999" y="8960"/>
                    </a:lnTo>
                    <a:lnTo>
                      <a:pt x="8079" y="8765"/>
                    </a:lnTo>
                    <a:lnTo>
                      <a:pt x="8147" y="8571"/>
                    </a:lnTo>
                    <a:lnTo>
                      <a:pt x="8262" y="8204"/>
                    </a:lnTo>
                    <a:lnTo>
                      <a:pt x="8353" y="7850"/>
                    </a:lnTo>
                    <a:lnTo>
                      <a:pt x="8411" y="7506"/>
                    </a:lnTo>
                    <a:lnTo>
                      <a:pt x="8445" y="7186"/>
                    </a:lnTo>
                    <a:lnTo>
                      <a:pt x="8456" y="6889"/>
                    </a:lnTo>
                    <a:lnTo>
                      <a:pt x="8433" y="6591"/>
                    </a:lnTo>
                    <a:lnTo>
                      <a:pt x="8399" y="6316"/>
                    </a:lnTo>
                    <a:lnTo>
                      <a:pt x="8330" y="6053"/>
                    </a:lnTo>
                    <a:lnTo>
                      <a:pt x="8250" y="5801"/>
                    </a:lnTo>
                    <a:lnTo>
                      <a:pt x="8159" y="5550"/>
                    </a:lnTo>
                    <a:lnTo>
                      <a:pt x="8056" y="5298"/>
                    </a:lnTo>
                    <a:lnTo>
                      <a:pt x="7941" y="5058"/>
                    </a:lnTo>
                    <a:lnTo>
                      <a:pt x="9257" y="2861"/>
                    </a:lnTo>
                    <a:lnTo>
                      <a:pt x="9314" y="3021"/>
                    </a:lnTo>
                    <a:lnTo>
                      <a:pt x="9360" y="3193"/>
                    </a:lnTo>
                    <a:lnTo>
                      <a:pt x="9406" y="3376"/>
                    </a:lnTo>
                    <a:lnTo>
                      <a:pt x="9440" y="3559"/>
                    </a:lnTo>
                    <a:lnTo>
                      <a:pt x="9463" y="3753"/>
                    </a:lnTo>
                    <a:lnTo>
                      <a:pt x="9475" y="3948"/>
                    </a:lnTo>
                    <a:lnTo>
                      <a:pt x="9486" y="4154"/>
                    </a:lnTo>
                    <a:lnTo>
                      <a:pt x="9486" y="4371"/>
                    </a:lnTo>
                    <a:lnTo>
                      <a:pt x="9475" y="4577"/>
                    </a:lnTo>
                    <a:lnTo>
                      <a:pt x="9452" y="4806"/>
                    </a:lnTo>
                    <a:lnTo>
                      <a:pt x="9417" y="5023"/>
                    </a:lnTo>
                    <a:lnTo>
                      <a:pt x="9383" y="5252"/>
                    </a:lnTo>
                    <a:lnTo>
                      <a:pt x="9349" y="5470"/>
                    </a:lnTo>
                    <a:lnTo>
                      <a:pt x="9292" y="5698"/>
                    </a:lnTo>
                    <a:lnTo>
                      <a:pt x="9234" y="5927"/>
                    </a:lnTo>
                    <a:lnTo>
                      <a:pt x="9166" y="6168"/>
                    </a:lnTo>
                    <a:lnTo>
                      <a:pt x="9383" y="6293"/>
                    </a:lnTo>
                    <a:lnTo>
                      <a:pt x="11351" y="2998"/>
                    </a:lnTo>
                    <a:lnTo>
                      <a:pt x="11111" y="2861"/>
                    </a:lnTo>
                    <a:lnTo>
                      <a:pt x="9944" y="3662"/>
                    </a:lnTo>
                    <a:lnTo>
                      <a:pt x="9932" y="3479"/>
                    </a:lnTo>
                    <a:lnTo>
                      <a:pt x="9921" y="3296"/>
                    </a:lnTo>
                    <a:lnTo>
                      <a:pt x="9887" y="3112"/>
                    </a:lnTo>
                    <a:lnTo>
                      <a:pt x="9852" y="2929"/>
                    </a:lnTo>
                    <a:lnTo>
                      <a:pt x="9806" y="2746"/>
                    </a:lnTo>
                    <a:lnTo>
                      <a:pt x="9749" y="2586"/>
                    </a:lnTo>
                    <a:lnTo>
                      <a:pt x="9681" y="2414"/>
                    </a:lnTo>
                    <a:lnTo>
                      <a:pt x="9612" y="2254"/>
                    </a:lnTo>
                    <a:lnTo>
                      <a:pt x="10573" y="652"/>
                    </a:lnTo>
                    <a:lnTo>
                      <a:pt x="10218" y="446"/>
                    </a:lnTo>
                    <a:lnTo>
                      <a:pt x="9372" y="1865"/>
                    </a:lnTo>
                    <a:lnTo>
                      <a:pt x="9292" y="1762"/>
                    </a:lnTo>
                    <a:lnTo>
                      <a:pt x="9211" y="1671"/>
                    </a:lnTo>
                    <a:lnTo>
                      <a:pt x="9040" y="1510"/>
                    </a:lnTo>
                    <a:lnTo>
                      <a:pt x="9818" y="206"/>
                    </a:lnTo>
                    <a:lnTo>
                      <a:pt x="9475"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8"/>
              <p:cNvSpPr/>
              <p:nvPr/>
            </p:nvSpPr>
            <p:spPr>
              <a:xfrm>
                <a:off x="7177664" y="1731648"/>
                <a:ext cx="281811" cy="377472"/>
              </a:xfrm>
              <a:custGeom>
                <a:avLst/>
                <a:gdLst/>
                <a:ahLst/>
                <a:cxnLst/>
                <a:rect l="l" t="t" r="r" b="b"/>
                <a:pathLst>
                  <a:path w="17428" h="23344" extrusionOk="0">
                    <a:moveTo>
                      <a:pt x="3948" y="0"/>
                    </a:moveTo>
                    <a:lnTo>
                      <a:pt x="3685" y="12"/>
                    </a:lnTo>
                    <a:lnTo>
                      <a:pt x="3548" y="35"/>
                    </a:lnTo>
                    <a:lnTo>
                      <a:pt x="3410" y="58"/>
                    </a:lnTo>
                    <a:lnTo>
                      <a:pt x="3342" y="80"/>
                    </a:lnTo>
                    <a:lnTo>
                      <a:pt x="3262" y="115"/>
                    </a:lnTo>
                    <a:lnTo>
                      <a:pt x="3044" y="229"/>
                    </a:lnTo>
                    <a:lnTo>
                      <a:pt x="2793" y="378"/>
                    </a:lnTo>
                    <a:lnTo>
                      <a:pt x="2518" y="550"/>
                    </a:lnTo>
                    <a:lnTo>
                      <a:pt x="1992" y="881"/>
                    </a:lnTo>
                    <a:lnTo>
                      <a:pt x="1648" y="1099"/>
                    </a:lnTo>
                    <a:lnTo>
                      <a:pt x="1522" y="1179"/>
                    </a:lnTo>
                    <a:lnTo>
                      <a:pt x="1397" y="1270"/>
                    </a:lnTo>
                    <a:lnTo>
                      <a:pt x="1282" y="1362"/>
                    </a:lnTo>
                    <a:lnTo>
                      <a:pt x="1179" y="1465"/>
                    </a:lnTo>
                    <a:lnTo>
                      <a:pt x="1076" y="1568"/>
                    </a:lnTo>
                    <a:lnTo>
                      <a:pt x="973" y="1682"/>
                    </a:lnTo>
                    <a:lnTo>
                      <a:pt x="882" y="1797"/>
                    </a:lnTo>
                    <a:lnTo>
                      <a:pt x="790" y="1923"/>
                    </a:lnTo>
                    <a:lnTo>
                      <a:pt x="699" y="2049"/>
                    </a:lnTo>
                    <a:lnTo>
                      <a:pt x="618" y="2186"/>
                    </a:lnTo>
                    <a:lnTo>
                      <a:pt x="550" y="2323"/>
                    </a:lnTo>
                    <a:lnTo>
                      <a:pt x="481" y="2472"/>
                    </a:lnTo>
                    <a:lnTo>
                      <a:pt x="355" y="2781"/>
                    </a:lnTo>
                    <a:lnTo>
                      <a:pt x="252" y="3101"/>
                    </a:lnTo>
                    <a:lnTo>
                      <a:pt x="161" y="3456"/>
                    </a:lnTo>
                    <a:lnTo>
                      <a:pt x="92" y="3822"/>
                    </a:lnTo>
                    <a:lnTo>
                      <a:pt x="46" y="4211"/>
                    </a:lnTo>
                    <a:lnTo>
                      <a:pt x="12" y="4612"/>
                    </a:lnTo>
                    <a:lnTo>
                      <a:pt x="1" y="5035"/>
                    </a:lnTo>
                    <a:lnTo>
                      <a:pt x="12" y="5470"/>
                    </a:lnTo>
                    <a:lnTo>
                      <a:pt x="35" y="5916"/>
                    </a:lnTo>
                    <a:lnTo>
                      <a:pt x="81" y="6385"/>
                    </a:lnTo>
                    <a:lnTo>
                      <a:pt x="149" y="6854"/>
                    </a:lnTo>
                    <a:lnTo>
                      <a:pt x="229" y="7347"/>
                    </a:lnTo>
                    <a:lnTo>
                      <a:pt x="332" y="7850"/>
                    </a:lnTo>
                    <a:lnTo>
                      <a:pt x="447" y="8353"/>
                    </a:lnTo>
                    <a:lnTo>
                      <a:pt x="584" y="8880"/>
                    </a:lnTo>
                    <a:lnTo>
                      <a:pt x="744" y="9406"/>
                    </a:lnTo>
                    <a:lnTo>
                      <a:pt x="916" y="9944"/>
                    </a:lnTo>
                    <a:lnTo>
                      <a:pt x="1110" y="10482"/>
                    </a:lnTo>
                    <a:lnTo>
                      <a:pt x="1316" y="11031"/>
                    </a:lnTo>
                    <a:lnTo>
                      <a:pt x="1545" y="11592"/>
                    </a:lnTo>
                    <a:lnTo>
                      <a:pt x="1786" y="12141"/>
                    </a:lnTo>
                    <a:lnTo>
                      <a:pt x="2049" y="12702"/>
                    </a:lnTo>
                    <a:lnTo>
                      <a:pt x="2323" y="13274"/>
                    </a:lnTo>
                    <a:lnTo>
                      <a:pt x="2621" y="13835"/>
                    </a:lnTo>
                    <a:lnTo>
                      <a:pt x="2941" y="14407"/>
                    </a:lnTo>
                    <a:lnTo>
                      <a:pt x="3262" y="14967"/>
                    </a:lnTo>
                    <a:lnTo>
                      <a:pt x="3605" y="15528"/>
                    </a:lnTo>
                    <a:lnTo>
                      <a:pt x="3960" y="16066"/>
                    </a:lnTo>
                    <a:lnTo>
                      <a:pt x="4314" y="16604"/>
                    </a:lnTo>
                    <a:lnTo>
                      <a:pt x="4681" y="17107"/>
                    </a:lnTo>
                    <a:lnTo>
                      <a:pt x="5058" y="17611"/>
                    </a:lnTo>
                    <a:lnTo>
                      <a:pt x="5436" y="18080"/>
                    </a:lnTo>
                    <a:lnTo>
                      <a:pt x="5813" y="18549"/>
                    </a:lnTo>
                    <a:lnTo>
                      <a:pt x="6191" y="18995"/>
                    </a:lnTo>
                    <a:lnTo>
                      <a:pt x="6580" y="19419"/>
                    </a:lnTo>
                    <a:lnTo>
                      <a:pt x="6969" y="19819"/>
                    </a:lnTo>
                    <a:lnTo>
                      <a:pt x="7370" y="20208"/>
                    </a:lnTo>
                    <a:lnTo>
                      <a:pt x="7759" y="20574"/>
                    </a:lnTo>
                    <a:lnTo>
                      <a:pt x="8148" y="20918"/>
                    </a:lnTo>
                    <a:lnTo>
                      <a:pt x="8548" y="21249"/>
                    </a:lnTo>
                    <a:lnTo>
                      <a:pt x="8937" y="21547"/>
                    </a:lnTo>
                    <a:lnTo>
                      <a:pt x="9326" y="21833"/>
                    </a:lnTo>
                    <a:lnTo>
                      <a:pt x="9715" y="22096"/>
                    </a:lnTo>
                    <a:lnTo>
                      <a:pt x="10093" y="22325"/>
                    </a:lnTo>
                    <a:lnTo>
                      <a:pt x="10482" y="22542"/>
                    </a:lnTo>
                    <a:lnTo>
                      <a:pt x="10848" y="22737"/>
                    </a:lnTo>
                    <a:lnTo>
                      <a:pt x="11226" y="22897"/>
                    </a:lnTo>
                    <a:lnTo>
                      <a:pt x="11580" y="23034"/>
                    </a:lnTo>
                    <a:lnTo>
                      <a:pt x="11935" y="23149"/>
                    </a:lnTo>
                    <a:lnTo>
                      <a:pt x="12290" y="23240"/>
                    </a:lnTo>
                    <a:lnTo>
                      <a:pt x="12633" y="23298"/>
                    </a:lnTo>
                    <a:lnTo>
                      <a:pt x="12965" y="23332"/>
                    </a:lnTo>
                    <a:lnTo>
                      <a:pt x="13125" y="23343"/>
                    </a:lnTo>
                    <a:lnTo>
                      <a:pt x="13434" y="23343"/>
                    </a:lnTo>
                    <a:lnTo>
                      <a:pt x="13594" y="23321"/>
                    </a:lnTo>
                    <a:lnTo>
                      <a:pt x="13743" y="23309"/>
                    </a:lnTo>
                    <a:lnTo>
                      <a:pt x="13892" y="23275"/>
                    </a:lnTo>
                    <a:lnTo>
                      <a:pt x="14041" y="23240"/>
                    </a:lnTo>
                    <a:lnTo>
                      <a:pt x="14178" y="23195"/>
                    </a:lnTo>
                    <a:lnTo>
                      <a:pt x="14315" y="23149"/>
                    </a:lnTo>
                    <a:lnTo>
                      <a:pt x="14453" y="23092"/>
                    </a:lnTo>
                    <a:lnTo>
                      <a:pt x="14590" y="23023"/>
                    </a:lnTo>
                    <a:lnTo>
                      <a:pt x="14716" y="22954"/>
                    </a:lnTo>
                    <a:lnTo>
                      <a:pt x="15688" y="22394"/>
                    </a:lnTo>
                    <a:lnTo>
                      <a:pt x="16295" y="22039"/>
                    </a:lnTo>
                    <a:lnTo>
                      <a:pt x="16512" y="21902"/>
                    </a:lnTo>
                    <a:lnTo>
                      <a:pt x="16627" y="21810"/>
                    </a:lnTo>
                    <a:lnTo>
                      <a:pt x="16730" y="21707"/>
                    </a:lnTo>
                    <a:lnTo>
                      <a:pt x="16810" y="21604"/>
                    </a:lnTo>
                    <a:lnTo>
                      <a:pt x="16890" y="21490"/>
                    </a:lnTo>
                    <a:lnTo>
                      <a:pt x="16970" y="21387"/>
                    </a:lnTo>
                    <a:lnTo>
                      <a:pt x="17039" y="21261"/>
                    </a:lnTo>
                    <a:lnTo>
                      <a:pt x="17107" y="21146"/>
                    </a:lnTo>
                    <a:lnTo>
                      <a:pt x="17164" y="21021"/>
                    </a:lnTo>
                    <a:lnTo>
                      <a:pt x="17210" y="20895"/>
                    </a:lnTo>
                    <a:lnTo>
                      <a:pt x="17302" y="20620"/>
                    </a:lnTo>
                    <a:lnTo>
                      <a:pt x="17359" y="20345"/>
                    </a:lnTo>
                    <a:lnTo>
                      <a:pt x="17405" y="20036"/>
                    </a:lnTo>
                    <a:lnTo>
                      <a:pt x="17428" y="19728"/>
                    </a:lnTo>
                    <a:lnTo>
                      <a:pt x="17428" y="19407"/>
                    </a:lnTo>
                    <a:lnTo>
                      <a:pt x="17405" y="19064"/>
                    </a:lnTo>
                    <a:lnTo>
                      <a:pt x="17370" y="18709"/>
                    </a:lnTo>
                    <a:lnTo>
                      <a:pt x="17313" y="18343"/>
                    </a:lnTo>
                    <a:lnTo>
                      <a:pt x="17233" y="17965"/>
                    </a:lnTo>
                    <a:lnTo>
                      <a:pt x="17142" y="17576"/>
                    </a:lnTo>
                    <a:lnTo>
                      <a:pt x="17027" y="17176"/>
                    </a:lnTo>
                    <a:lnTo>
                      <a:pt x="16901" y="16775"/>
                    </a:lnTo>
                    <a:lnTo>
                      <a:pt x="16753" y="16352"/>
                    </a:lnTo>
                    <a:lnTo>
                      <a:pt x="16592" y="15917"/>
                    </a:lnTo>
                    <a:lnTo>
                      <a:pt x="16421" y="15482"/>
                    </a:lnTo>
                    <a:lnTo>
                      <a:pt x="16238" y="15025"/>
                    </a:lnTo>
                    <a:lnTo>
                      <a:pt x="16032" y="14567"/>
                    </a:lnTo>
                    <a:lnTo>
                      <a:pt x="15814" y="14109"/>
                    </a:lnTo>
                    <a:lnTo>
                      <a:pt x="15597" y="13629"/>
                    </a:lnTo>
                    <a:lnTo>
                      <a:pt x="15357" y="13148"/>
                    </a:lnTo>
                    <a:lnTo>
                      <a:pt x="14842" y="12164"/>
                    </a:lnTo>
                    <a:lnTo>
                      <a:pt x="14292" y="11157"/>
                    </a:lnTo>
                    <a:lnTo>
                      <a:pt x="13709" y="10139"/>
                    </a:lnTo>
                    <a:lnTo>
                      <a:pt x="13091" y="9086"/>
                    </a:lnTo>
                    <a:lnTo>
                      <a:pt x="12484" y="8079"/>
                    </a:lnTo>
                    <a:lnTo>
                      <a:pt x="11855" y="7106"/>
                    </a:lnTo>
                    <a:lnTo>
                      <a:pt x="11237" y="6179"/>
                    </a:lnTo>
                    <a:lnTo>
                      <a:pt x="10917" y="5733"/>
                    </a:lnTo>
                    <a:lnTo>
                      <a:pt x="10608" y="5298"/>
                    </a:lnTo>
                    <a:lnTo>
                      <a:pt x="10287" y="4875"/>
                    </a:lnTo>
                    <a:lnTo>
                      <a:pt x="9978" y="4463"/>
                    </a:lnTo>
                    <a:lnTo>
                      <a:pt x="9658" y="4062"/>
                    </a:lnTo>
                    <a:lnTo>
                      <a:pt x="9349" y="3685"/>
                    </a:lnTo>
                    <a:lnTo>
                      <a:pt x="9029" y="3307"/>
                    </a:lnTo>
                    <a:lnTo>
                      <a:pt x="8720" y="2964"/>
                    </a:lnTo>
                    <a:lnTo>
                      <a:pt x="8411" y="2621"/>
                    </a:lnTo>
                    <a:lnTo>
                      <a:pt x="8090" y="2312"/>
                    </a:lnTo>
                    <a:lnTo>
                      <a:pt x="7781" y="2003"/>
                    </a:lnTo>
                    <a:lnTo>
                      <a:pt x="7473" y="1728"/>
                    </a:lnTo>
                    <a:lnTo>
                      <a:pt x="7164" y="1465"/>
                    </a:lnTo>
                    <a:lnTo>
                      <a:pt x="6866" y="1213"/>
                    </a:lnTo>
                    <a:lnTo>
                      <a:pt x="6557" y="996"/>
                    </a:lnTo>
                    <a:lnTo>
                      <a:pt x="6260" y="790"/>
                    </a:lnTo>
                    <a:lnTo>
                      <a:pt x="5962" y="607"/>
                    </a:lnTo>
                    <a:lnTo>
                      <a:pt x="5665" y="458"/>
                    </a:lnTo>
                    <a:lnTo>
                      <a:pt x="5367" y="321"/>
                    </a:lnTo>
                    <a:lnTo>
                      <a:pt x="5081" y="206"/>
                    </a:lnTo>
                    <a:lnTo>
                      <a:pt x="4795" y="115"/>
                    </a:lnTo>
                    <a:lnTo>
                      <a:pt x="4509" y="46"/>
                    </a:lnTo>
                    <a:lnTo>
                      <a:pt x="4234" y="12"/>
                    </a:lnTo>
                    <a:lnTo>
                      <a:pt x="394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8"/>
              <p:cNvSpPr/>
              <p:nvPr/>
            </p:nvSpPr>
            <p:spPr>
              <a:xfrm>
                <a:off x="7208743" y="1724614"/>
                <a:ext cx="264428" cy="366008"/>
              </a:xfrm>
              <a:custGeom>
                <a:avLst/>
                <a:gdLst/>
                <a:ahLst/>
                <a:cxnLst/>
                <a:rect l="l" t="t" r="r" b="b"/>
                <a:pathLst>
                  <a:path w="16353" h="22635" extrusionOk="0">
                    <a:moveTo>
                      <a:pt x="3079" y="1"/>
                    </a:moveTo>
                    <a:lnTo>
                      <a:pt x="2919" y="12"/>
                    </a:lnTo>
                    <a:lnTo>
                      <a:pt x="2759" y="23"/>
                    </a:lnTo>
                    <a:lnTo>
                      <a:pt x="2610" y="46"/>
                    </a:lnTo>
                    <a:lnTo>
                      <a:pt x="2461" y="69"/>
                    </a:lnTo>
                    <a:lnTo>
                      <a:pt x="2324" y="103"/>
                    </a:lnTo>
                    <a:lnTo>
                      <a:pt x="2175" y="149"/>
                    </a:lnTo>
                    <a:lnTo>
                      <a:pt x="2038" y="195"/>
                    </a:lnTo>
                    <a:lnTo>
                      <a:pt x="1900" y="252"/>
                    </a:lnTo>
                    <a:lnTo>
                      <a:pt x="1774" y="321"/>
                    </a:lnTo>
                    <a:lnTo>
                      <a:pt x="1637" y="390"/>
                    </a:lnTo>
                    <a:lnTo>
                      <a:pt x="1511" y="470"/>
                    </a:lnTo>
                    <a:lnTo>
                      <a:pt x="1397" y="561"/>
                    </a:lnTo>
                    <a:lnTo>
                      <a:pt x="1282" y="653"/>
                    </a:lnTo>
                    <a:lnTo>
                      <a:pt x="1168" y="744"/>
                    </a:lnTo>
                    <a:lnTo>
                      <a:pt x="1065" y="859"/>
                    </a:lnTo>
                    <a:lnTo>
                      <a:pt x="962" y="962"/>
                    </a:lnTo>
                    <a:lnTo>
                      <a:pt x="871" y="1088"/>
                    </a:lnTo>
                    <a:lnTo>
                      <a:pt x="779" y="1202"/>
                    </a:lnTo>
                    <a:lnTo>
                      <a:pt x="699" y="1339"/>
                    </a:lnTo>
                    <a:lnTo>
                      <a:pt x="619" y="1465"/>
                    </a:lnTo>
                    <a:lnTo>
                      <a:pt x="539" y="1614"/>
                    </a:lnTo>
                    <a:lnTo>
                      <a:pt x="470" y="1763"/>
                    </a:lnTo>
                    <a:lnTo>
                      <a:pt x="344" y="2060"/>
                    </a:lnTo>
                    <a:lnTo>
                      <a:pt x="241" y="2392"/>
                    </a:lnTo>
                    <a:lnTo>
                      <a:pt x="150" y="2747"/>
                    </a:lnTo>
                    <a:lnTo>
                      <a:pt x="81" y="3113"/>
                    </a:lnTo>
                    <a:lnTo>
                      <a:pt x="35" y="3502"/>
                    </a:lnTo>
                    <a:lnTo>
                      <a:pt x="12" y="3902"/>
                    </a:lnTo>
                    <a:lnTo>
                      <a:pt x="1" y="4326"/>
                    </a:lnTo>
                    <a:lnTo>
                      <a:pt x="12" y="4761"/>
                    </a:lnTo>
                    <a:lnTo>
                      <a:pt x="35" y="5207"/>
                    </a:lnTo>
                    <a:lnTo>
                      <a:pt x="81" y="5676"/>
                    </a:lnTo>
                    <a:lnTo>
                      <a:pt x="138" y="6145"/>
                    </a:lnTo>
                    <a:lnTo>
                      <a:pt x="230" y="6637"/>
                    </a:lnTo>
                    <a:lnTo>
                      <a:pt x="333" y="7141"/>
                    </a:lnTo>
                    <a:lnTo>
                      <a:pt x="447" y="7644"/>
                    </a:lnTo>
                    <a:lnTo>
                      <a:pt x="584" y="8171"/>
                    </a:lnTo>
                    <a:lnTo>
                      <a:pt x="745" y="8697"/>
                    </a:lnTo>
                    <a:lnTo>
                      <a:pt x="916" y="9235"/>
                    </a:lnTo>
                    <a:lnTo>
                      <a:pt x="1099" y="9773"/>
                    </a:lnTo>
                    <a:lnTo>
                      <a:pt x="1317" y="10322"/>
                    </a:lnTo>
                    <a:lnTo>
                      <a:pt x="1534" y="10871"/>
                    </a:lnTo>
                    <a:lnTo>
                      <a:pt x="1786" y="11432"/>
                    </a:lnTo>
                    <a:lnTo>
                      <a:pt x="2049" y="11992"/>
                    </a:lnTo>
                    <a:lnTo>
                      <a:pt x="2324" y="12565"/>
                    </a:lnTo>
                    <a:lnTo>
                      <a:pt x="2621" y="13125"/>
                    </a:lnTo>
                    <a:lnTo>
                      <a:pt x="2930" y="13686"/>
                    </a:lnTo>
                    <a:lnTo>
                      <a:pt x="3262" y="14258"/>
                    </a:lnTo>
                    <a:lnTo>
                      <a:pt x="3605" y="14819"/>
                    </a:lnTo>
                    <a:lnTo>
                      <a:pt x="3960" y="15357"/>
                    </a:lnTo>
                    <a:lnTo>
                      <a:pt x="4315" y="15883"/>
                    </a:lnTo>
                    <a:lnTo>
                      <a:pt x="4681" y="16398"/>
                    </a:lnTo>
                    <a:lnTo>
                      <a:pt x="5047" y="16890"/>
                    </a:lnTo>
                    <a:lnTo>
                      <a:pt x="5425" y="17371"/>
                    </a:lnTo>
                    <a:lnTo>
                      <a:pt x="5802" y="17840"/>
                    </a:lnTo>
                    <a:lnTo>
                      <a:pt x="6191" y="18274"/>
                    </a:lnTo>
                    <a:lnTo>
                      <a:pt x="6580" y="18709"/>
                    </a:lnTo>
                    <a:lnTo>
                      <a:pt x="6969" y="19110"/>
                    </a:lnTo>
                    <a:lnTo>
                      <a:pt x="7358" y="19499"/>
                    </a:lnTo>
                    <a:lnTo>
                      <a:pt x="7759" y="19865"/>
                    </a:lnTo>
                    <a:lnTo>
                      <a:pt x="8148" y="20208"/>
                    </a:lnTo>
                    <a:lnTo>
                      <a:pt x="8537" y="20540"/>
                    </a:lnTo>
                    <a:lnTo>
                      <a:pt x="8926" y="20838"/>
                    </a:lnTo>
                    <a:lnTo>
                      <a:pt x="9315" y="21124"/>
                    </a:lnTo>
                    <a:lnTo>
                      <a:pt x="9704" y="21375"/>
                    </a:lnTo>
                    <a:lnTo>
                      <a:pt x="10093" y="21616"/>
                    </a:lnTo>
                    <a:lnTo>
                      <a:pt x="10471" y="21833"/>
                    </a:lnTo>
                    <a:lnTo>
                      <a:pt x="10848" y="22016"/>
                    </a:lnTo>
                    <a:lnTo>
                      <a:pt x="11215" y="22188"/>
                    </a:lnTo>
                    <a:lnTo>
                      <a:pt x="11581" y="22325"/>
                    </a:lnTo>
                    <a:lnTo>
                      <a:pt x="11936" y="22440"/>
                    </a:lnTo>
                    <a:lnTo>
                      <a:pt x="12279" y="22531"/>
                    </a:lnTo>
                    <a:lnTo>
                      <a:pt x="12622" y="22588"/>
                    </a:lnTo>
                    <a:lnTo>
                      <a:pt x="12954" y="22623"/>
                    </a:lnTo>
                    <a:lnTo>
                      <a:pt x="13114" y="22634"/>
                    </a:lnTo>
                    <a:lnTo>
                      <a:pt x="13274" y="22634"/>
                    </a:lnTo>
                    <a:lnTo>
                      <a:pt x="13435" y="22623"/>
                    </a:lnTo>
                    <a:lnTo>
                      <a:pt x="13583" y="22611"/>
                    </a:lnTo>
                    <a:lnTo>
                      <a:pt x="13732" y="22588"/>
                    </a:lnTo>
                    <a:lnTo>
                      <a:pt x="13881" y="22565"/>
                    </a:lnTo>
                    <a:lnTo>
                      <a:pt x="14030" y="22531"/>
                    </a:lnTo>
                    <a:lnTo>
                      <a:pt x="14178" y="22485"/>
                    </a:lnTo>
                    <a:lnTo>
                      <a:pt x="14316" y="22440"/>
                    </a:lnTo>
                    <a:lnTo>
                      <a:pt x="14453" y="22382"/>
                    </a:lnTo>
                    <a:lnTo>
                      <a:pt x="14579" y="22314"/>
                    </a:lnTo>
                    <a:lnTo>
                      <a:pt x="14705" y="22245"/>
                    </a:lnTo>
                    <a:lnTo>
                      <a:pt x="14831" y="22165"/>
                    </a:lnTo>
                    <a:lnTo>
                      <a:pt x="14956" y="22073"/>
                    </a:lnTo>
                    <a:lnTo>
                      <a:pt x="15071" y="21982"/>
                    </a:lnTo>
                    <a:lnTo>
                      <a:pt x="15174" y="21890"/>
                    </a:lnTo>
                    <a:lnTo>
                      <a:pt x="15288" y="21776"/>
                    </a:lnTo>
                    <a:lnTo>
                      <a:pt x="15380" y="21673"/>
                    </a:lnTo>
                    <a:lnTo>
                      <a:pt x="15483" y="21547"/>
                    </a:lnTo>
                    <a:lnTo>
                      <a:pt x="15563" y="21433"/>
                    </a:lnTo>
                    <a:lnTo>
                      <a:pt x="15654" y="21295"/>
                    </a:lnTo>
                    <a:lnTo>
                      <a:pt x="15734" y="21169"/>
                    </a:lnTo>
                    <a:lnTo>
                      <a:pt x="15803" y="21021"/>
                    </a:lnTo>
                    <a:lnTo>
                      <a:pt x="15872" y="20872"/>
                    </a:lnTo>
                    <a:lnTo>
                      <a:pt x="15998" y="20574"/>
                    </a:lnTo>
                    <a:lnTo>
                      <a:pt x="16112" y="20243"/>
                    </a:lnTo>
                    <a:lnTo>
                      <a:pt x="16192" y="19888"/>
                    </a:lnTo>
                    <a:lnTo>
                      <a:pt x="16261" y="19522"/>
                    </a:lnTo>
                    <a:lnTo>
                      <a:pt x="16307" y="19133"/>
                    </a:lnTo>
                    <a:lnTo>
                      <a:pt x="16341" y="18732"/>
                    </a:lnTo>
                    <a:lnTo>
                      <a:pt x="16352" y="18309"/>
                    </a:lnTo>
                    <a:lnTo>
                      <a:pt x="16341" y="17874"/>
                    </a:lnTo>
                    <a:lnTo>
                      <a:pt x="16318" y="17428"/>
                    </a:lnTo>
                    <a:lnTo>
                      <a:pt x="16272" y="16970"/>
                    </a:lnTo>
                    <a:lnTo>
                      <a:pt x="16204" y="16489"/>
                    </a:lnTo>
                    <a:lnTo>
                      <a:pt x="16124" y="15997"/>
                    </a:lnTo>
                    <a:lnTo>
                      <a:pt x="16021" y="15494"/>
                    </a:lnTo>
                    <a:lnTo>
                      <a:pt x="15906" y="14990"/>
                    </a:lnTo>
                    <a:lnTo>
                      <a:pt x="15769" y="14464"/>
                    </a:lnTo>
                    <a:lnTo>
                      <a:pt x="15609" y="13938"/>
                    </a:lnTo>
                    <a:lnTo>
                      <a:pt x="15437" y="13400"/>
                    </a:lnTo>
                    <a:lnTo>
                      <a:pt x="15242" y="12862"/>
                    </a:lnTo>
                    <a:lnTo>
                      <a:pt x="15036" y="12313"/>
                    </a:lnTo>
                    <a:lnTo>
                      <a:pt x="14808" y="11764"/>
                    </a:lnTo>
                    <a:lnTo>
                      <a:pt x="14567" y="11203"/>
                    </a:lnTo>
                    <a:lnTo>
                      <a:pt x="14304" y="10642"/>
                    </a:lnTo>
                    <a:lnTo>
                      <a:pt x="14030" y="10082"/>
                    </a:lnTo>
                    <a:lnTo>
                      <a:pt x="13732" y="9509"/>
                    </a:lnTo>
                    <a:lnTo>
                      <a:pt x="13423" y="8949"/>
                    </a:lnTo>
                    <a:lnTo>
                      <a:pt x="13091" y="8377"/>
                    </a:lnTo>
                    <a:lnTo>
                      <a:pt x="12748" y="7816"/>
                    </a:lnTo>
                    <a:lnTo>
                      <a:pt x="12393" y="7278"/>
                    </a:lnTo>
                    <a:lnTo>
                      <a:pt x="12039" y="6752"/>
                    </a:lnTo>
                    <a:lnTo>
                      <a:pt x="11672" y="6237"/>
                    </a:lnTo>
                    <a:lnTo>
                      <a:pt x="11306" y="5745"/>
                    </a:lnTo>
                    <a:lnTo>
                      <a:pt x="10929" y="5264"/>
                    </a:lnTo>
                    <a:lnTo>
                      <a:pt x="10540" y="4795"/>
                    </a:lnTo>
                    <a:lnTo>
                      <a:pt x="10162" y="4360"/>
                    </a:lnTo>
                    <a:lnTo>
                      <a:pt x="9773" y="3937"/>
                    </a:lnTo>
                    <a:lnTo>
                      <a:pt x="9384" y="3525"/>
                    </a:lnTo>
                    <a:lnTo>
                      <a:pt x="8995" y="3136"/>
                    </a:lnTo>
                    <a:lnTo>
                      <a:pt x="8594" y="2770"/>
                    </a:lnTo>
                    <a:lnTo>
                      <a:pt x="8205" y="2426"/>
                    </a:lnTo>
                    <a:lnTo>
                      <a:pt x="7816" y="2095"/>
                    </a:lnTo>
                    <a:lnTo>
                      <a:pt x="7416" y="1797"/>
                    </a:lnTo>
                    <a:lnTo>
                      <a:pt x="7027" y="1511"/>
                    </a:lnTo>
                    <a:lnTo>
                      <a:pt x="6638" y="1259"/>
                    </a:lnTo>
                    <a:lnTo>
                      <a:pt x="6260" y="1019"/>
                    </a:lnTo>
                    <a:lnTo>
                      <a:pt x="5882" y="801"/>
                    </a:lnTo>
                    <a:lnTo>
                      <a:pt x="5505" y="618"/>
                    </a:lnTo>
                    <a:lnTo>
                      <a:pt x="5139" y="447"/>
                    </a:lnTo>
                    <a:lnTo>
                      <a:pt x="4772" y="309"/>
                    </a:lnTo>
                    <a:lnTo>
                      <a:pt x="4418" y="195"/>
                    </a:lnTo>
                    <a:lnTo>
                      <a:pt x="4063" y="103"/>
                    </a:lnTo>
                    <a:lnTo>
                      <a:pt x="3731" y="46"/>
                    </a:lnTo>
                    <a:lnTo>
                      <a:pt x="3399" y="12"/>
                    </a:lnTo>
                    <a:lnTo>
                      <a:pt x="3239"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8"/>
              <p:cNvSpPr/>
              <p:nvPr/>
            </p:nvSpPr>
            <p:spPr>
              <a:xfrm>
                <a:off x="7225770" y="1744600"/>
                <a:ext cx="234255" cy="323449"/>
              </a:xfrm>
              <a:custGeom>
                <a:avLst/>
                <a:gdLst/>
                <a:ahLst/>
                <a:cxnLst/>
                <a:rect l="l" t="t" r="r" b="b"/>
                <a:pathLst>
                  <a:path w="14487" h="20003" extrusionOk="0">
                    <a:moveTo>
                      <a:pt x="2838" y="550"/>
                    </a:moveTo>
                    <a:lnTo>
                      <a:pt x="3056" y="561"/>
                    </a:lnTo>
                    <a:lnTo>
                      <a:pt x="3273" y="584"/>
                    </a:lnTo>
                    <a:lnTo>
                      <a:pt x="3502" y="630"/>
                    </a:lnTo>
                    <a:lnTo>
                      <a:pt x="3742" y="687"/>
                    </a:lnTo>
                    <a:lnTo>
                      <a:pt x="3983" y="756"/>
                    </a:lnTo>
                    <a:lnTo>
                      <a:pt x="4223" y="847"/>
                    </a:lnTo>
                    <a:lnTo>
                      <a:pt x="4475" y="950"/>
                    </a:lnTo>
                    <a:lnTo>
                      <a:pt x="4738" y="1076"/>
                    </a:lnTo>
                    <a:lnTo>
                      <a:pt x="4990" y="1202"/>
                    </a:lnTo>
                    <a:lnTo>
                      <a:pt x="5253" y="1351"/>
                    </a:lnTo>
                    <a:lnTo>
                      <a:pt x="5516" y="1522"/>
                    </a:lnTo>
                    <a:lnTo>
                      <a:pt x="5791" y="1694"/>
                    </a:lnTo>
                    <a:lnTo>
                      <a:pt x="6065" y="1888"/>
                    </a:lnTo>
                    <a:lnTo>
                      <a:pt x="6328" y="2094"/>
                    </a:lnTo>
                    <a:lnTo>
                      <a:pt x="6603" y="2300"/>
                    </a:lnTo>
                    <a:lnTo>
                      <a:pt x="6878" y="2541"/>
                    </a:lnTo>
                    <a:lnTo>
                      <a:pt x="7152" y="2781"/>
                    </a:lnTo>
                    <a:lnTo>
                      <a:pt x="7438" y="3033"/>
                    </a:lnTo>
                    <a:lnTo>
                      <a:pt x="7713" y="3296"/>
                    </a:lnTo>
                    <a:lnTo>
                      <a:pt x="7988" y="3570"/>
                    </a:lnTo>
                    <a:lnTo>
                      <a:pt x="8262" y="3857"/>
                    </a:lnTo>
                    <a:lnTo>
                      <a:pt x="8537" y="4165"/>
                    </a:lnTo>
                    <a:lnTo>
                      <a:pt x="8811" y="4474"/>
                    </a:lnTo>
                    <a:lnTo>
                      <a:pt x="9075" y="4795"/>
                    </a:lnTo>
                    <a:lnTo>
                      <a:pt x="9349" y="5115"/>
                    </a:lnTo>
                    <a:lnTo>
                      <a:pt x="9612" y="5458"/>
                    </a:lnTo>
                    <a:lnTo>
                      <a:pt x="9876" y="5813"/>
                    </a:lnTo>
                    <a:lnTo>
                      <a:pt x="10127" y="6168"/>
                    </a:lnTo>
                    <a:lnTo>
                      <a:pt x="10379" y="6534"/>
                    </a:lnTo>
                    <a:lnTo>
                      <a:pt x="10631" y="6912"/>
                    </a:lnTo>
                    <a:lnTo>
                      <a:pt x="10883" y="7301"/>
                    </a:lnTo>
                    <a:lnTo>
                      <a:pt x="11123" y="7690"/>
                    </a:lnTo>
                    <a:lnTo>
                      <a:pt x="11386" y="8159"/>
                    </a:lnTo>
                    <a:lnTo>
                      <a:pt x="11649" y="8628"/>
                    </a:lnTo>
                    <a:lnTo>
                      <a:pt x="11901" y="9097"/>
                    </a:lnTo>
                    <a:lnTo>
                      <a:pt x="12130" y="9566"/>
                    </a:lnTo>
                    <a:lnTo>
                      <a:pt x="12359" y="10036"/>
                    </a:lnTo>
                    <a:lnTo>
                      <a:pt x="12565" y="10505"/>
                    </a:lnTo>
                    <a:lnTo>
                      <a:pt x="12759" y="10962"/>
                    </a:lnTo>
                    <a:lnTo>
                      <a:pt x="12942" y="11432"/>
                    </a:lnTo>
                    <a:lnTo>
                      <a:pt x="13102" y="11889"/>
                    </a:lnTo>
                    <a:lnTo>
                      <a:pt x="13263" y="12347"/>
                    </a:lnTo>
                    <a:lnTo>
                      <a:pt x="13400" y="12793"/>
                    </a:lnTo>
                    <a:lnTo>
                      <a:pt x="13526" y="13240"/>
                    </a:lnTo>
                    <a:lnTo>
                      <a:pt x="13629" y="13686"/>
                    </a:lnTo>
                    <a:lnTo>
                      <a:pt x="13720" y="14109"/>
                    </a:lnTo>
                    <a:lnTo>
                      <a:pt x="13800" y="14544"/>
                    </a:lnTo>
                    <a:lnTo>
                      <a:pt x="13858" y="14956"/>
                    </a:lnTo>
                    <a:lnTo>
                      <a:pt x="13903" y="15345"/>
                    </a:lnTo>
                    <a:lnTo>
                      <a:pt x="13926" y="15711"/>
                    </a:lnTo>
                    <a:lnTo>
                      <a:pt x="13938" y="16077"/>
                    </a:lnTo>
                    <a:lnTo>
                      <a:pt x="13938" y="16421"/>
                    </a:lnTo>
                    <a:lnTo>
                      <a:pt x="13915" y="16741"/>
                    </a:lnTo>
                    <a:lnTo>
                      <a:pt x="13880" y="17061"/>
                    </a:lnTo>
                    <a:lnTo>
                      <a:pt x="13835" y="17359"/>
                    </a:lnTo>
                    <a:lnTo>
                      <a:pt x="13766" y="17634"/>
                    </a:lnTo>
                    <a:lnTo>
                      <a:pt x="13686" y="17897"/>
                    </a:lnTo>
                    <a:lnTo>
                      <a:pt x="13594" y="18137"/>
                    </a:lnTo>
                    <a:lnTo>
                      <a:pt x="13491" y="18366"/>
                    </a:lnTo>
                    <a:lnTo>
                      <a:pt x="13366" y="18560"/>
                    </a:lnTo>
                    <a:lnTo>
                      <a:pt x="13228" y="18755"/>
                    </a:lnTo>
                    <a:lnTo>
                      <a:pt x="13080" y="18915"/>
                    </a:lnTo>
                    <a:lnTo>
                      <a:pt x="12919" y="19052"/>
                    </a:lnTo>
                    <a:lnTo>
                      <a:pt x="12736" y="19178"/>
                    </a:lnTo>
                    <a:lnTo>
                      <a:pt x="12645" y="19235"/>
                    </a:lnTo>
                    <a:lnTo>
                      <a:pt x="12542" y="19281"/>
                    </a:lnTo>
                    <a:lnTo>
                      <a:pt x="12427" y="19327"/>
                    </a:lnTo>
                    <a:lnTo>
                      <a:pt x="12324" y="19361"/>
                    </a:lnTo>
                    <a:lnTo>
                      <a:pt x="12095" y="19419"/>
                    </a:lnTo>
                    <a:lnTo>
                      <a:pt x="11855" y="19441"/>
                    </a:lnTo>
                    <a:lnTo>
                      <a:pt x="11615" y="19453"/>
                    </a:lnTo>
                    <a:lnTo>
                      <a:pt x="11352" y="19430"/>
                    </a:lnTo>
                    <a:lnTo>
                      <a:pt x="11088" y="19396"/>
                    </a:lnTo>
                    <a:lnTo>
                      <a:pt x="10814" y="19338"/>
                    </a:lnTo>
                    <a:lnTo>
                      <a:pt x="10528" y="19247"/>
                    </a:lnTo>
                    <a:lnTo>
                      <a:pt x="10242" y="19144"/>
                    </a:lnTo>
                    <a:lnTo>
                      <a:pt x="9944" y="19018"/>
                    </a:lnTo>
                    <a:lnTo>
                      <a:pt x="9647" y="18869"/>
                    </a:lnTo>
                    <a:lnTo>
                      <a:pt x="9338" y="18698"/>
                    </a:lnTo>
                    <a:lnTo>
                      <a:pt x="9029" y="18515"/>
                    </a:lnTo>
                    <a:lnTo>
                      <a:pt x="8708" y="18309"/>
                    </a:lnTo>
                    <a:lnTo>
                      <a:pt x="8388" y="18080"/>
                    </a:lnTo>
                    <a:lnTo>
                      <a:pt x="8068" y="17839"/>
                    </a:lnTo>
                    <a:lnTo>
                      <a:pt x="7747" y="17576"/>
                    </a:lnTo>
                    <a:lnTo>
                      <a:pt x="7427" y="17302"/>
                    </a:lnTo>
                    <a:lnTo>
                      <a:pt x="7095" y="17004"/>
                    </a:lnTo>
                    <a:lnTo>
                      <a:pt x="6775" y="16695"/>
                    </a:lnTo>
                    <a:lnTo>
                      <a:pt x="6454" y="16363"/>
                    </a:lnTo>
                    <a:lnTo>
                      <a:pt x="6134" y="16020"/>
                    </a:lnTo>
                    <a:lnTo>
                      <a:pt x="5802" y="15665"/>
                    </a:lnTo>
                    <a:lnTo>
                      <a:pt x="5493" y="15288"/>
                    </a:lnTo>
                    <a:lnTo>
                      <a:pt x="5173" y="14899"/>
                    </a:lnTo>
                    <a:lnTo>
                      <a:pt x="4864" y="14498"/>
                    </a:lnTo>
                    <a:lnTo>
                      <a:pt x="4555" y="14086"/>
                    </a:lnTo>
                    <a:lnTo>
                      <a:pt x="4257" y="13663"/>
                    </a:lnTo>
                    <a:lnTo>
                      <a:pt x="3960" y="13228"/>
                    </a:lnTo>
                    <a:lnTo>
                      <a:pt x="3674" y="12782"/>
                    </a:lnTo>
                    <a:lnTo>
                      <a:pt x="3388" y="12313"/>
                    </a:lnTo>
                    <a:lnTo>
                      <a:pt x="3113" y="11843"/>
                    </a:lnTo>
                    <a:lnTo>
                      <a:pt x="2850" y="11386"/>
                    </a:lnTo>
                    <a:lnTo>
                      <a:pt x="2610" y="10917"/>
                    </a:lnTo>
                    <a:lnTo>
                      <a:pt x="2381" y="10447"/>
                    </a:lnTo>
                    <a:lnTo>
                      <a:pt x="2163" y="9978"/>
                    </a:lnTo>
                    <a:lnTo>
                      <a:pt x="1957" y="9521"/>
                    </a:lnTo>
                    <a:lnTo>
                      <a:pt x="1763" y="9051"/>
                    </a:lnTo>
                    <a:lnTo>
                      <a:pt x="1580" y="8594"/>
                    </a:lnTo>
                    <a:lnTo>
                      <a:pt x="1419" y="8148"/>
                    </a:lnTo>
                    <a:lnTo>
                      <a:pt x="1271" y="7701"/>
                    </a:lnTo>
                    <a:lnTo>
                      <a:pt x="1133" y="7255"/>
                    </a:lnTo>
                    <a:lnTo>
                      <a:pt x="1019" y="6832"/>
                    </a:lnTo>
                    <a:lnTo>
                      <a:pt x="905" y="6397"/>
                    </a:lnTo>
                    <a:lnTo>
                      <a:pt x="813" y="5985"/>
                    </a:lnTo>
                    <a:lnTo>
                      <a:pt x="733" y="5573"/>
                    </a:lnTo>
                    <a:lnTo>
                      <a:pt x="676" y="5172"/>
                    </a:lnTo>
                    <a:lnTo>
                      <a:pt x="630" y="4795"/>
                    </a:lnTo>
                    <a:lnTo>
                      <a:pt x="596" y="4417"/>
                    </a:lnTo>
                    <a:lnTo>
                      <a:pt x="573" y="4051"/>
                    </a:lnTo>
                    <a:lnTo>
                      <a:pt x="573" y="3708"/>
                    </a:lnTo>
                    <a:lnTo>
                      <a:pt x="584" y="3364"/>
                    </a:lnTo>
                    <a:lnTo>
                      <a:pt x="618" y="3044"/>
                    </a:lnTo>
                    <a:lnTo>
                      <a:pt x="653" y="2747"/>
                    </a:lnTo>
                    <a:lnTo>
                      <a:pt x="721" y="2449"/>
                    </a:lnTo>
                    <a:lnTo>
                      <a:pt x="790" y="2186"/>
                    </a:lnTo>
                    <a:lnTo>
                      <a:pt x="882" y="1923"/>
                    </a:lnTo>
                    <a:lnTo>
                      <a:pt x="985" y="1694"/>
                    </a:lnTo>
                    <a:lnTo>
                      <a:pt x="1111" y="1476"/>
                    </a:lnTo>
                    <a:lnTo>
                      <a:pt x="1248" y="1282"/>
                    </a:lnTo>
                    <a:lnTo>
                      <a:pt x="1408" y="1110"/>
                    </a:lnTo>
                    <a:lnTo>
                      <a:pt x="1488" y="1030"/>
                    </a:lnTo>
                    <a:lnTo>
                      <a:pt x="1580" y="961"/>
                    </a:lnTo>
                    <a:lnTo>
                      <a:pt x="1671" y="893"/>
                    </a:lnTo>
                    <a:lnTo>
                      <a:pt x="1763" y="824"/>
                    </a:lnTo>
                    <a:lnTo>
                      <a:pt x="1889" y="767"/>
                    </a:lnTo>
                    <a:lnTo>
                      <a:pt x="2014" y="710"/>
                    </a:lnTo>
                    <a:lnTo>
                      <a:pt x="2140" y="664"/>
                    </a:lnTo>
                    <a:lnTo>
                      <a:pt x="2266" y="618"/>
                    </a:lnTo>
                    <a:lnTo>
                      <a:pt x="2404" y="595"/>
                    </a:lnTo>
                    <a:lnTo>
                      <a:pt x="2541" y="572"/>
                    </a:lnTo>
                    <a:lnTo>
                      <a:pt x="2690" y="561"/>
                    </a:lnTo>
                    <a:lnTo>
                      <a:pt x="2838" y="550"/>
                    </a:lnTo>
                    <a:close/>
                    <a:moveTo>
                      <a:pt x="2758" y="0"/>
                    </a:moveTo>
                    <a:lnTo>
                      <a:pt x="2484" y="23"/>
                    </a:lnTo>
                    <a:lnTo>
                      <a:pt x="2220" y="69"/>
                    </a:lnTo>
                    <a:lnTo>
                      <a:pt x="2095" y="103"/>
                    </a:lnTo>
                    <a:lnTo>
                      <a:pt x="1969" y="138"/>
                    </a:lnTo>
                    <a:lnTo>
                      <a:pt x="1843" y="183"/>
                    </a:lnTo>
                    <a:lnTo>
                      <a:pt x="1717" y="241"/>
                    </a:lnTo>
                    <a:lnTo>
                      <a:pt x="1603" y="298"/>
                    </a:lnTo>
                    <a:lnTo>
                      <a:pt x="1488" y="355"/>
                    </a:lnTo>
                    <a:lnTo>
                      <a:pt x="1374" y="435"/>
                    </a:lnTo>
                    <a:lnTo>
                      <a:pt x="1271" y="504"/>
                    </a:lnTo>
                    <a:lnTo>
                      <a:pt x="1168" y="584"/>
                    </a:lnTo>
                    <a:lnTo>
                      <a:pt x="1065" y="675"/>
                    </a:lnTo>
                    <a:lnTo>
                      <a:pt x="973" y="767"/>
                    </a:lnTo>
                    <a:lnTo>
                      <a:pt x="882" y="870"/>
                    </a:lnTo>
                    <a:lnTo>
                      <a:pt x="710" y="1076"/>
                    </a:lnTo>
                    <a:lnTo>
                      <a:pt x="573" y="1316"/>
                    </a:lnTo>
                    <a:lnTo>
                      <a:pt x="435" y="1568"/>
                    </a:lnTo>
                    <a:lnTo>
                      <a:pt x="321" y="1831"/>
                    </a:lnTo>
                    <a:lnTo>
                      <a:pt x="229" y="2129"/>
                    </a:lnTo>
                    <a:lnTo>
                      <a:pt x="149" y="2426"/>
                    </a:lnTo>
                    <a:lnTo>
                      <a:pt x="92" y="2758"/>
                    </a:lnTo>
                    <a:lnTo>
                      <a:pt x="46" y="3090"/>
                    </a:lnTo>
                    <a:lnTo>
                      <a:pt x="12" y="3445"/>
                    </a:lnTo>
                    <a:lnTo>
                      <a:pt x="1" y="3811"/>
                    </a:lnTo>
                    <a:lnTo>
                      <a:pt x="12" y="4188"/>
                    </a:lnTo>
                    <a:lnTo>
                      <a:pt x="35" y="4589"/>
                    </a:lnTo>
                    <a:lnTo>
                      <a:pt x="81" y="5001"/>
                    </a:lnTo>
                    <a:lnTo>
                      <a:pt x="138" y="5413"/>
                    </a:lnTo>
                    <a:lnTo>
                      <a:pt x="207" y="5848"/>
                    </a:lnTo>
                    <a:lnTo>
                      <a:pt x="298" y="6282"/>
                    </a:lnTo>
                    <a:lnTo>
                      <a:pt x="401" y="6729"/>
                    </a:lnTo>
                    <a:lnTo>
                      <a:pt x="527" y="7186"/>
                    </a:lnTo>
                    <a:lnTo>
                      <a:pt x="664" y="7655"/>
                    </a:lnTo>
                    <a:lnTo>
                      <a:pt x="813" y="8125"/>
                    </a:lnTo>
                    <a:lnTo>
                      <a:pt x="985" y="8605"/>
                    </a:lnTo>
                    <a:lnTo>
                      <a:pt x="1168" y="9097"/>
                    </a:lnTo>
                    <a:lnTo>
                      <a:pt x="1374" y="9589"/>
                    </a:lnTo>
                    <a:lnTo>
                      <a:pt x="1591" y="10081"/>
                    </a:lnTo>
                    <a:lnTo>
                      <a:pt x="1831" y="10573"/>
                    </a:lnTo>
                    <a:lnTo>
                      <a:pt x="2072" y="11077"/>
                    </a:lnTo>
                    <a:lnTo>
                      <a:pt x="2346" y="11580"/>
                    </a:lnTo>
                    <a:lnTo>
                      <a:pt x="2621" y="12095"/>
                    </a:lnTo>
                    <a:lnTo>
                      <a:pt x="2918" y="12599"/>
                    </a:lnTo>
                    <a:lnTo>
                      <a:pt x="3170" y="13011"/>
                    </a:lnTo>
                    <a:lnTo>
                      <a:pt x="3433" y="13423"/>
                    </a:lnTo>
                    <a:lnTo>
                      <a:pt x="3697" y="13823"/>
                    </a:lnTo>
                    <a:lnTo>
                      <a:pt x="3960" y="14212"/>
                    </a:lnTo>
                    <a:lnTo>
                      <a:pt x="4234" y="14590"/>
                    </a:lnTo>
                    <a:lnTo>
                      <a:pt x="4509" y="14956"/>
                    </a:lnTo>
                    <a:lnTo>
                      <a:pt x="4784" y="15311"/>
                    </a:lnTo>
                    <a:lnTo>
                      <a:pt x="5070" y="15654"/>
                    </a:lnTo>
                    <a:lnTo>
                      <a:pt x="5344" y="15986"/>
                    </a:lnTo>
                    <a:lnTo>
                      <a:pt x="5630" y="16318"/>
                    </a:lnTo>
                    <a:lnTo>
                      <a:pt x="5916" y="16627"/>
                    </a:lnTo>
                    <a:lnTo>
                      <a:pt x="6202" y="16924"/>
                    </a:lnTo>
                    <a:lnTo>
                      <a:pt x="6489" y="17210"/>
                    </a:lnTo>
                    <a:lnTo>
                      <a:pt x="6775" y="17485"/>
                    </a:lnTo>
                    <a:lnTo>
                      <a:pt x="7072" y="17748"/>
                    </a:lnTo>
                    <a:lnTo>
                      <a:pt x="7358" y="17988"/>
                    </a:lnTo>
                    <a:lnTo>
                      <a:pt x="7644" y="18229"/>
                    </a:lnTo>
                    <a:lnTo>
                      <a:pt x="7930" y="18446"/>
                    </a:lnTo>
                    <a:lnTo>
                      <a:pt x="8216" y="18652"/>
                    </a:lnTo>
                    <a:lnTo>
                      <a:pt x="8502" y="18846"/>
                    </a:lnTo>
                    <a:lnTo>
                      <a:pt x="8777" y="19030"/>
                    </a:lnTo>
                    <a:lnTo>
                      <a:pt x="9063" y="19190"/>
                    </a:lnTo>
                    <a:lnTo>
                      <a:pt x="9338" y="19350"/>
                    </a:lnTo>
                    <a:lnTo>
                      <a:pt x="9612" y="19487"/>
                    </a:lnTo>
                    <a:lnTo>
                      <a:pt x="9876" y="19602"/>
                    </a:lnTo>
                    <a:lnTo>
                      <a:pt x="10150" y="19705"/>
                    </a:lnTo>
                    <a:lnTo>
                      <a:pt x="10413" y="19796"/>
                    </a:lnTo>
                    <a:lnTo>
                      <a:pt x="10665" y="19876"/>
                    </a:lnTo>
                    <a:lnTo>
                      <a:pt x="10917" y="19933"/>
                    </a:lnTo>
                    <a:lnTo>
                      <a:pt x="11169" y="19968"/>
                    </a:lnTo>
                    <a:lnTo>
                      <a:pt x="11420" y="20002"/>
                    </a:lnTo>
                    <a:lnTo>
                      <a:pt x="11844" y="20002"/>
                    </a:lnTo>
                    <a:lnTo>
                      <a:pt x="12027" y="19979"/>
                    </a:lnTo>
                    <a:lnTo>
                      <a:pt x="12198" y="19956"/>
                    </a:lnTo>
                    <a:lnTo>
                      <a:pt x="12370" y="19922"/>
                    </a:lnTo>
                    <a:lnTo>
                      <a:pt x="12542" y="19865"/>
                    </a:lnTo>
                    <a:lnTo>
                      <a:pt x="12702" y="19808"/>
                    </a:lnTo>
                    <a:lnTo>
                      <a:pt x="12862" y="19728"/>
                    </a:lnTo>
                    <a:lnTo>
                      <a:pt x="13022" y="19647"/>
                    </a:lnTo>
                    <a:lnTo>
                      <a:pt x="13137" y="19579"/>
                    </a:lnTo>
                    <a:lnTo>
                      <a:pt x="13240" y="19499"/>
                    </a:lnTo>
                    <a:lnTo>
                      <a:pt x="13343" y="19419"/>
                    </a:lnTo>
                    <a:lnTo>
                      <a:pt x="13434" y="19338"/>
                    </a:lnTo>
                    <a:lnTo>
                      <a:pt x="13617" y="19144"/>
                    </a:lnTo>
                    <a:lnTo>
                      <a:pt x="13789" y="18938"/>
                    </a:lnTo>
                    <a:lnTo>
                      <a:pt x="13938" y="18698"/>
                    </a:lnTo>
                    <a:lnTo>
                      <a:pt x="14064" y="18446"/>
                    </a:lnTo>
                    <a:lnTo>
                      <a:pt x="14178" y="18171"/>
                    </a:lnTo>
                    <a:lnTo>
                      <a:pt x="14270" y="17885"/>
                    </a:lnTo>
                    <a:lnTo>
                      <a:pt x="14350" y="17576"/>
                    </a:lnTo>
                    <a:lnTo>
                      <a:pt x="14418" y="17244"/>
                    </a:lnTo>
                    <a:lnTo>
                      <a:pt x="14464" y="16890"/>
                    </a:lnTo>
                    <a:lnTo>
                      <a:pt x="14487" y="16524"/>
                    </a:lnTo>
                    <a:lnTo>
                      <a:pt x="14487" y="16135"/>
                    </a:lnTo>
                    <a:lnTo>
                      <a:pt x="14487" y="15734"/>
                    </a:lnTo>
                    <a:lnTo>
                      <a:pt x="14453" y="15322"/>
                    </a:lnTo>
                    <a:lnTo>
                      <a:pt x="14407" y="14887"/>
                    </a:lnTo>
                    <a:lnTo>
                      <a:pt x="14338" y="14452"/>
                    </a:lnTo>
                    <a:lnTo>
                      <a:pt x="14258" y="14018"/>
                    </a:lnTo>
                    <a:lnTo>
                      <a:pt x="14167" y="13571"/>
                    </a:lnTo>
                    <a:lnTo>
                      <a:pt x="14052" y="13114"/>
                    </a:lnTo>
                    <a:lnTo>
                      <a:pt x="13926" y="12656"/>
                    </a:lnTo>
                    <a:lnTo>
                      <a:pt x="13789" y="12187"/>
                    </a:lnTo>
                    <a:lnTo>
                      <a:pt x="13629" y="11718"/>
                    </a:lnTo>
                    <a:lnTo>
                      <a:pt x="13457" y="11248"/>
                    </a:lnTo>
                    <a:lnTo>
                      <a:pt x="13274" y="10768"/>
                    </a:lnTo>
                    <a:lnTo>
                      <a:pt x="13068" y="10299"/>
                    </a:lnTo>
                    <a:lnTo>
                      <a:pt x="12862" y="9818"/>
                    </a:lnTo>
                    <a:lnTo>
                      <a:pt x="12633" y="9326"/>
                    </a:lnTo>
                    <a:lnTo>
                      <a:pt x="12393" y="8846"/>
                    </a:lnTo>
                    <a:lnTo>
                      <a:pt x="12130" y="8365"/>
                    </a:lnTo>
                    <a:lnTo>
                      <a:pt x="11867" y="7884"/>
                    </a:lnTo>
                    <a:lnTo>
                      <a:pt x="11592" y="7415"/>
                    </a:lnTo>
                    <a:lnTo>
                      <a:pt x="11283" y="6912"/>
                    </a:lnTo>
                    <a:lnTo>
                      <a:pt x="10974" y="6420"/>
                    </a:lnTo>
                    <a:lnTo>
                      <a:pt x="10654" y="5951"/>
                    </a:lnTo>
                    <a:lnTo>
                      <a:pt x="10322" y="5493"/>
                    </a:lnTo>
                    <a:lnTo>
                      <a:pt x="10001" y="5058"/>
                    </a:lnTo>
                    <a:lnTo>
                      <a:pt x="9670" y="4623"/>
                    </a:lnTo>
                    <a:lnTo>
                      <a:pt x="9326" y="4211"/>
                    </a:lnTo>
                    <a:lnTo>
                      <a:pt x="8983" y="3822"/>
                    </a:lnTo>
                    <a:lnTo>
                      <a:pt x="8651" y="3445"/>
                    </a:lnTo>
                    <a:lnTo>
                      <a:pt x="8308" y="3090"/>
                    </a:lnTo>
                    <a:lnTo>
                      <a:pt x="7953" y="2747"/>
                    </a:lnTo>
                    <a:lnTo>
                      <a:pt x="7610" y="2415"/>
                    </a:lnTo>
                    <a:lnTo>
                      <a:pt x="7267" y="2117"/>
                    </a:lnTo>
                    <a:lnTo>
                      <a:pt x="6923" y="1831"/>
                    </a:lnTo>
                    <a:lnTo>
                      <a:pt x="6580" y="1557"/>
                    </a:lnTo>
                    <a:lnTo>
                      <a:pt x="6237" y="1316"/>
                    </a:lnTo>
                    <a:lnTo>
                      <a:pt x="5894" y="1087"/>
                    </a:lnTo>
                    <a:lnTo>
                      <a:pt x="5562" y="870"/>
                    </a:lnTo>
                    <a:lnTo>
                      <a:pt x="5230" y="687"/>
                    </a:lnTo>
                    <a:lnTo>
                      <a:pt x="4898" y="527"/>
                    </a:lnTo>
                    <a:lnTo>
                      <a:pt x="4578" y="378"/>
                    </a:lnTo>
                    <a:lnTo>
                      <a:pt x="4257" y="263"/>
                    </a:lnTo>
                    <a:lnTo>
                      <a:pt x="3937" y="161"/>
                    </a:lnTo>
                    <a:lnTo>
                      <a:pt x="3639" y="80"/>
                    </a:lnTo>
                    <a:lnTo>
                      <a:pt x="3330" y="35"/>
                    </a:lnTo>
                    <a:lnTo>
                      <a:pt x="3044"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8"/>
              <p:cNvSpPr/>
              <p:nvPr/>
            </p:nvSpPr>
            <p:spPr>
              <a:xfrm>
                <a:off x="7251496" y="1792334"/>
                <a:ext cx="183562" cy="232589"/>
              </a:xfrm>
              <a:custGeom>
                <a:avLst/>
                <a:gdLst/>
                <a:ahLst/>
                <a:cxnLst/>
                <a:rect l="l" t="t" r="r" b="b"/>
                <a:pathLst>
                  <a:path w="11352" h="14384" extrusionOk="0">
                    <a:moveTo>
                      <a:pt x="3399" y="1751"/>
                    </a:moveTo>
                    <a:lnTo>
                      <a:pt x="3467" y="1763"/>
                    </a:lnTo>
                    <a:lnTo>
                      <a:pt x="3536" y="1774"/>
                    </a:lnTo>
                    <a:lnTo>
                      <a:pt x="3605" y="1797"/>
                    </a:lnTo>
                    <a:lnTo>
                      <a:pt x="3673" y="1831"/>
                    </a:lnTo>
                    <a:lnTo>
                      <a:pt x="3742" y="1877"/>
                    </a:lnTo>
                    <a:lnTo>
                      <a:pt x="3811" y="1934"/>
                    </a:lnTo>
                    <a:lnTo>
                      <a:pt x="3891" y="2003"/>
                    </a:lnTo>
                    <a:lnTo>
                      <a:pt x="3959" y="2095"/>
                    </a:lnTo>
                    <a:lnTo>
                      <a:pt x="4028" y="2209"/>
                    </a:lnTo>
                    <a:lnTo>
                      <a:pt x="4097" y="2346"/>
                    </a:lnTo>
                    <a:lnTo>
                      <a:pt x="4142" y="2495"/>
                    </a:lnTo>
                    <a:lnTo>
                      <a:pt x="4177" y="2667"/>
                    </a:lnTo>
                    <a:lnTo>
                      <a:pt x="4200" y="2838"/>
                    </a:lnTo>
                    <a:lnTo>
                      <a:pt x="4188" y="3021"/>
                    </a:lnTo>
                    <a:lnTo>
                      <a:pt x="4165" y="3227"/>
                    </a:lnTo>
                    <a:lnTo>
                      <a:pt x="4119" y="3433"/>
                    </a:lnTo>
                    <a:lnTo>
                      <a:pt x="4062" y="3651"/>
                    </a:lnTo>
                    <a:lnTo>
                      <a:pt x="2987" y="1854"/>
                    </a:lnTo>
                    <a:lnTo>
                      <a:pt x="3090" y="1808"/>
                    </a:lnTo>
                    <a:lnTo>
                      <a:pt x="3204" y="1774"/>
                    </a:lnTo>
                    <a:lnTo>
                      <a:pt x="3273" y="1763"/>
                    </a:lnTo>
                    <a:lnTo>
                      <a:pt x="3330" y="1751"/>
                    </a:lnTo>
                    <a:close/>
                    <a:moveTo>
                      <a:pt x="2643" y="2083"/>
                    </a:moveTo>
                    <a:lnTo>
                      <a:pt x="3868" y="4131"/>
                    </a:lnTo>
                    <a:lnTo>
                      <a:pt x="3753" y="4372"/>
                    </a:lnTo>
                    <a:lnTo>
                      <a:pt x="3627" y="4623"/>
                    </a:lnTo>
                    <a:lnTo>
                      <a:pt x="2323" y="2438"/>
                    </a:lnTo>
                    <a:lnTo>
                      <a:pt x="2392" y="2335"/>
                    </a:lnTo>
                    <a:lnTo>
                      <a:pt x="2472" y="2243"/>
                    </a:lnTo>
                    <a:lnTo>
                      <a:pt x="2552" y="2163"/>
                    </a:lnTo>
                    <a:lnTo>
                      <a:pt x="2643" y="2083"/>
                    </a:lnTo>
                    <a:close/>
                    <a:moveTo>
                      <a:pt x="7243" y="9773"/>
                    </a:moveTo>
                    <a:lnTo>
                      <a:pt x="8628" y="12084"/>
                    </a:lnTo>
                    <a:lnTo>
                      <a:pt x="8548" y="12176"/>
                    </a:lnTo>
                    <a:lnTo>
                      <a:pt x="8468" y="12256"/>
                    </a:lnTo>
                    <a:lnTo>
                      <a:pt x="8285" y="12416"/>
                    </a:lnTo>
                    <a:lnTo>
                      <a:pt x="6992" y="10265"/>
                    </a:lnTo>
                    <a:lnTo>
                      <a:pt x="7243" y="9773"/>
                    </a:lnTo>
                    <a:close/>
                    <a:moveTo>
                      <a:pt x="6797" y="10734"/>
                    </a:moveTo>
                    <a:lnTo>
                      <a:pt x="7930" y="12610"/>
                    </a:lnTo>
                    <a:lnTo>
                      <a:pt x="7804" y="12645"/>
                    </a:lnTo>
                    <a:lnTo>
                      <a:pt x="7678" y="12668"/>
                    </a:lnTo>
                    <a:lnTo>
                      <a:pt x="7541" y="12668"/>
                    </a:lnTo>
                    <a:lnTo>
                      <a:pt x="7403" y="12633"/>
                    </a:lnTo>
                    <a:lnTo>
                      <a:pt x="7335" y="12610"/>
                    </a:lnTo>
                    <a:lnTo>
                      <a:pt x="7266" y="12576"/>
                    </a:lnTo>
                    <a:lnTo>
                      <a:pt x="7198" y="12530"/>
                    </a:lnTo>
                    <a:lnTo>
                      <a:pt x="7129" y="12485"/>
                    </a:lnTo>
                    <a:lnTo>
                      <a:pt x="7060" y="12416"/>
                    </a:lnTo>
                    <a:lnTo>
                      <a:pt x="6992" y="12336"/>
                    </a:lnTo>
                    <a:lnTo>
                      <a:pt x="6923" y="12256"/>
                    </a:lnTo>
                    <a:lnTo>
                      <a:pt x="6866" y="12153"/>
                    </a:lnTo>
                    <a:lnTo>
                      <a:pt x="6774" y="11981"/>
                    </a:lnTo>
                    <a:lnTo>
                      <a:pt x="6705" y="11821"/>
                    </a:lnTo>
                    <a:lnTo>
                      <a:pt x="6671" y="11649"/>
                    </a:lnTo>
                    <a:lnTo>
                      <a:pt x="6660" y="11478"/>
                    </a:lnTo>
                    <a:lnTo>
                      <a:pt x="6660" y="11306"/>
                    </a:lnTo>
                    <a:lnTo>
                      <a:pt x="6694" y="11123"/>
                    </a:lnTo>
                    <a:lnTo>
                      <a:pt x="6740" y="10928"/>
                    </a:lnTo>
                    <a:lnTo>
                      <a:pt x="6797" y="10734"/>
                    </a:lnTo>
                    <a:close/>
                    <a:moveTo>
                      <a:pt x="1877" y="1"/>
                    </a:moveTo>
                    <a:lnTo>
                      <a:pt x="1522" y="206"/>
                    </a:lnTo>
                    <a:lnTo>
                      <a:pt x="2300" y="1511"/>
                    </a:lnTo>
                    <a:lnTo>
                      <a:pt x="2128" y="1671"/>
                    </a:lnTo>
                    <a:lnTo>
                      <a:pt x="2048" y="1763"/>
                    </a:lnTo>
                    <a:lnTo>
                      <a:pt x="1968" y="1854"/>
                    </a:lnTo>
                    <a:lnTo>
                      <a:pt x="1121" y="447"/>
                    </a:lnTo>
                    <a:lnTo>
                      <a:pt x="778" y="653"/>
                    </a:lnTo>
                    <a:lnTo>
                      <a:pt x="1739" y="2255"/>
                    </a:lnTo>
                    <a:lnTo>
                      <a:pt x="1659" y="2415"/>
                    </a:lnTo>
                    <a:lnTo>
                      <a:pt x="1602" y="2575"/>
                    </a:lnTo>
                    <a:lnTo>
                      <a:pt x="1545" y="2747"/>
                    </a:lnTo>
                    <a:lnTo>
                      <a:pt x="1488" y="2930"/>
                    </a:lnTo>
                    <a:lnTo>
                      <a:pt x="1453" y="3101"/>
                    </a:lnTo>
                    <a:lnTo>
                      <a:pt x="1430" y="3285"/>
                    </a:lnTo>
                    <a:lnTo>
                      <a:pt x="1408" y="3468"/>
                    </a:lnTo>
                    <a:lnTo>
                      <a:pt x="1408" y="3651"/>
                    </a:lnTo>
                    <a:lnTo>
                      <a:pt x="229" y="2861"/>
                    </a:lnTo>
                    <a:lnTo>
                      <a:pt x="0" y="2999"/>
                    </a:lnTo>
                    <a:lnTo>
                      <a:pt x="1968" y="6294"/>
                    </a:lnTo>
                    <a:lnTo>
                      <a:pt x="2174" y="6168"/>
                    </a:lnTo>
                    <a:lnTo>
                      <a:pt x="2117" y="5928"/>
                    </a:lnTo>
                    <a:lnTo>
                      <a:pt x="2048" y="5699"/>
                    </a:lnTo>
                    <a:lnTo>
                      <a:pt x="2003" y="5470"/>
                    </a:lnTo>
                    <a:lnTo>
                      <a:pt x="1957" y="5241"/>
                    </a:lnTo>
                    <a:lnTo>
                      <a:pt x="1922" y="5024"/>
                    </a:lnTo>
                    <a:lnTo>
                      <a:pt x="1900" y="4795"/>
                    </a:lnTo>
                    <a:lnTo>
                      <a:pt x="1877" y="4578"/>
                    </a:lnTo>
                    <a:lnTo>
                      <a:pt x="1865" y="4360"/>
                    </a:lnTo>
                    <a:lnTo>
                      <a:pt x="1865" y="4154"/>
                    </a:lnTo>
                    <a:lnTo>
                      <a:pt x="1865" y="3948"/>
                    </a:lnTo>
                    <a:lnTo>
                      <a:pt x="1877" y="3754"/>
                    </a:lnTo>
                    <a:lnTo>
                      <a:pt x="1900" y="3559"/>
                    </a:lnTo>
                    <a:lnTo>
                      <a:pt x="1934" y="3376"/>
                    </a:lnTo>
                    <a:lnTo>
                      <a:pt x="1980" y="3193"/>
                    </a:lnTo>
                    <a:lnTo>
                      <a:pt x="2037" y="3021"/>
                    </a:lnTo>
                    <a:lnTo>
                      <a:pt x="2094" y="2850"/>
                    </a:lnTo>
                    <a:lnTo>
                      <a:pt x="3399" y="5047"/>
                    </a:lnTo>
                    <a:lnTo>
                      <a:pt x="3284" y="5298"/>
                    </a:lnTo>
                    <a:lnTo>
                      <a:pt x="3181" y="5539"/>
                    </a:lnTo>
                    <a:lnTo>
                      <a:pt x="3090" y="5791"/>
                    </a:lnTo>
                    <a:lnTo>
                      <a:pt x="3010" y="6054"/>
                    </a:lnTo>
                    <a:lnTo>
                      <a:pt x="2952" y="6317"/>
                    </a:lnTo>
                    <a:lnTo>
                      <a:pt x="2907" y="6592"/>
                    </a:lnTo>
                    <a:lnTo>
                      <a:pt x="2895" y="6889"/>
                    </a:lnTo>
                    <a:lnTo>
                      <a:pt x="2895" y="7187"/>
                    </a:lnTo>
                    <a:lnTo>
                      <a:pt x="2929" y="7507"/>
                    </a:lnTo>
                    <a:lnTo>
                      <a:pt x="2987" y="7839"/>
                    </a:lnTo>
                    <a:lnTo>
                      <a:pt x="3078" y="8193"/>
                    </a:lnTo>
                    <a:lnTo>
                      <a:pt x="3193" y="8571"/>
                    </a:lnTo>
                    <a:lnTo>
                      <a:pt x="3261" y="8766"/>
                    </a:lnTo>
                    <a:lnTo>
                      <a:pt x="3341" y="8960"/>
                    </a:lnTo>
                    <a:lnTo>
                      <a:pt x="3536" y="9384"/>
                    </a:lnTo>
                    <a:lnTo>
                      <a:pt x="3765" y="9830"/>
                    </a:lnTo>
                    <a:lnTo>
                      <a:pt x="4039" y="10299"/>
                    </a:lnTo>
                    <a:lnTo>
                      <a:pt x="4268" y="10665"/>
                    </a:lnTo>
                    <a:lnTo>
                      <a:pt x="4509" y="11020"/>
                    </a:lnTo>
                    <a:lnTo>
                      <a:pt x="4760" y="11363"/>
                    </a:lnTo>
                    <a:lnTo>
                      <a:pt x="5023" y="11684"/>
                    </a:lnTo>
                    <a:lnTo>
                      <a:pt x="5287" y="11970"/>
                    </a:lnTo>
                    <a:lnTo>
                      <a:pt x="5561" y="12244"/>
                    </a:lnTo>
                    <a:lnTo>
                      <a:pt x="5836" y="12485"/>
                    </a:lnTo>
                    <a:lnTo>
                      <a:pt x="6110" y="12690"/>
                    </a:lnTo>
                    <a:lnTo>
                      <a:pt x="6385" y="12874"/>
                    </a:lnTo>
                    <a:lnTo>
                      <a:pt x="6522" y="12954"/>
                    </a:lnTo>
                    <a:lnTo>
                      <a:pt x="6660" y="13034"/>
                    </a:lnTo>
                    <a:lnTo>
                      <a:pt x="6797" y="13091"/>
                    </a:lnTo>
                    <a:lnTo>
                      <a:pt x="6934" y="13148"/>
                    </a:lnTo>
                    <a:lnTo>
                      <a:pt x="7083" y="13194"/>
                    </a:lnTo>
                    <a:lnTo>
                      <a:pt x="7220" y="13240"/>
                    </a:lnTo>
                    <a:lnTo>
                      <a:pt x="7358" y="13274"/>
                    </a:lnTo>
                    <a:lnTo>
                      <a:pt x="7495" y="13285"/>
                    </a:lnTo>
                    <a:lnTo>
                      <a:pt x="7632" y="13297"/>
                    </a:lnTo>
                    <a:lnTo>
                      <a:pt x="7896" y="13297"/>
                    </a:lnTo>
                    <a:lnTo>
                      <a:pt x="8021" y="13274"/>
                    </a:lnTo>
                    <a:lnTo>
                      <a:pt x="8159" y="13240"/>
                    </a:lnTo>
                    <a:lnTo>
                      <a:pt x="8285" y="13205"/>
                    </a:lnTo>
                    <a:lnTo>
                      <a:pt x="8983" y="14384"/>
                    </a:lnTo>
                    <a:lnTo>
                      <a:pt x="9337" y="14178"/>
                    </a:lnTo>
                    <a:lnTo>
                      <a:pt x="8651" y="13022"/>
                    </a:lnTo>
                    <a:lnTo>
                      <a:pt x="8754" y="12954"/>
                    </a:lnTo>
                    <a:lnTo>
                      <a:pt x="8845" y="12885"/>
                    </a:lnTo>
                    <a:lnTo>
                      <a:pt x="8925" y="12805"/>
                    </a:lnTo>
                    <a:lnTo>
                      <a:pt x="9005" y="12713"/>
                    </a:lnTo>
                    <a:lnTo>
                      <a:pt x="9738" y="13938"/>
                    </a:lnTo>
                    <a:lnTo>
                      <a:pt x="10093" y="13732"/>
                    </a:lnTo>
                    <a:lnTo>
                      <a:pt x="9269" y="12347"/>
                    </a:lnTo>
                    <a:lnTo>
                      <a:pt x="9360" y="12153"/>
                    </a:lnTo>
                    <a:lnTo>
                      <a:pt x="9440" y="11947"/>
                    </a:lnTo>
                    <a:lnTo>
                      <a:pt x="9497" y="11718"/>
                    </a:lnTo>
                    <a:lnTo>
                      <a:pt x="9555" y="11466"/>
                    </a:lnTo>
                    <a:lnTo>
                      <a:pt x="9589" y="11203"/>
                    </a:lnTo>
                    <a:lnTo>
                      <a:pt x="9612" y="10917"/>
                    </a:lnTo>
                    <a:lnTo>
                      <a:pt x="9635" y="10596"/>
                    </a:lnTo>
                    <a:lnTo>
                      <a:pt x="9646" y="10265"/>
                    </a:lnTo>
                    <a:lnTo>
                      <a:pt x="11088" y="11375"/>
                    </a:lnTo>
                    <a:lnTo>
                      <a:pt x="11351" y="11214"/>
                    </a:lnTo>
                    <a:lnTo>
                      <a:pt x="8799" y="6958"/>
                    </a:lnTo>
                    <a:lnTo>
                      <a:pt x="8571" y="7095"/>
                    </a:lnTo>
                    <a:lnTo>
                      <a:pt x="8731" y="7621"/>
                    </a:lnTo>
                    <a:lnTo>
                      <a:pt x="8880" y="8205"/>
                    </a:lnTo>
                    <a:lnTo>
                      <a:pt x="8948" y="8502"/>
                    </a:lnTo>
                    <a:lnTo>
                      <a:pt x="9017" y="8811"/>
                    </a:lnTo>
                    <a:lnTo>
                      <a:pt x="9063" y="9120"/>
                    </a:lnTo>
                    <a:lnTo>
                      <a:pt x="9097" y="9429"/>
                    </a:lnTo>
                    <a:lnTo>
                      <a:pt x="9131" y="9738"/>
                    </a:lnTo>
                    <a:lnTo>
                      <a:pt x="9143" y="10036"/>
                    </a:lnTo>
                    <a:lnTo>
                      <a:pt x="9143" y="10345"/>
                    </a:lnTo>
                    <a:lnTo>
                      <a:pt x="9131" y="10631"/>
                    </a:lnTo>
                    <a:lnTo>
                      <a:pt x="9097" y="10917"/>
                    </a:lnTo>
                    <a:lnTo>
                      <a:pt x="9040" y="11191"/>
                    </a:lnTo>
                    <a:lnTo>
                      <a:pt x="8971" y="11443"/>
                    </a:lnTo>
                    <a:lnTo>
                      <a:pt x="8868" y="11695"/>
                    </a:lnTo>
                    <a:lnTo>
                      <a:pt x="7472" y="9361"/>
                    </a:lnTo>
                    <a:lnTo>
                      <a:pt x="7529" y="9258"/>
                    </a:lnTo>
                    <a:lnTo>
                      <a:pt x="7667" y="8949"/>
                    </a:lnTo>
                    <a:lnTo>
                      <a:pt x="7781" y="8640"/>
                    </a:lnTo>
                    <a:lnTo>
                      <a:pt x="7884" y="8331"/>
                    </a:lnTo>
                    <a:lnTo>
                      <a:pt x="7953" y="8010"/>
                    </a:lnTo>
                    <a:lnTo>
                      <a:pt x="8010" y="7690"/>
                    </a:lnTo>
                    <a:lnTo>
                      <a:pt x="8033" y="7381"/>
                    </a:lnTo>
                    <a:lnTo>
                      <a:pt x="8044" y="7049"/>
                    </a:lnTo>
                    <a:lnTo>
                      <a:pt x="8021" y="6729"/>
                    </a:lnTo>
                    <a:lnTo>
                      <a:pt x="7976" y="6397"/>
                    </a:lnTo>
                    <a:lnTo>
                      <a:pt x="7918" y="6065"/>
                    </a:lnTo>
                    <a:lnTo>
                      <a:pt x="7827" y="5733"/>
                    </a:lnTo>
                    <a:lnTo>
                      <a:pt x="7712" y="5390"/>
                    </a:lnTo>
                    <a:lnTo>
                      <a:pt x="7575" y="5035"/>
                    </a:lnTo>
                    <a:lnTo>
                      <a:pt x="7415" y="4681"/>
                    </a:lnTo>
                    <a:lnTo>
                      <a:pt x="7232" y="4314"/>
                    </a:lnTo>
                    <a:lnTo>
                      <a:pt x="7014" y="3948"/>
                    </a:lnTo>
                    <a:lnTo>
                      <a:pt x="6751" y="3525"/>
                    </a:lnTo>
                    <a:lnTo>
                      <a:pt x="6477" y="3124"/>
                    </a:lnTo>
                    <a:lnTo>
                      <a:pt x="6191" y="2770"/>
                    </a:lnTo>
                    <a:lnTo>
                      <a:pt x="6042" y="2598"/>
                    </a:lnTo>
                    <a:lnTo>
                      <a:pt x="5905" y="2449"/>
                    </a:lnTo>
                    <a:lnTo>
                      <a:pt x="5607" y="2163"/>
                    </a:lnTo>
                    <a:lnTo>
                      <a:pt x="5321" y="1911"/>
                    </a:lnTo>
                    <a:lnTo>
                      <a:pt x="5035" y="1694"/>
                    </a:lnTo>
                    <a:lnTo>
                      <a:pt x="4886" y="1591"/>
                    </a:lnTo>
                    <a:lnTo>
                      <a:pt x="4749" y="1511"/>
                    </a:lnTo>
                    <a:lnTo>
                      <a:pt x="4611" y="1431"/>
                    </a:lnTo>
                    <a:lnTo>
                      <a:pt x="4463" y="1362"/>
                    </a:lnTo>
                    <a:lnTo>
                      <a:pt x="4325" y="1294"/>
                    </a:lnTo>
                    <a:lnTo>
                      <a:pt x="4188" y="1248"/>
                    </a:lnTo>
                    <a:lnTo>
                      <a:pt x="4051" y="1202"/>
                    </a:lnTo>
                    <a:lnTo>
                      <a:pt x="3913" y="1168"/>
                    </a:lnTo>
                    <a:lnTo>
                      <a:pt x="3776" y="1145"/>
                    </a:lnTo>
                    <a:lnTo>
                      <a:pt x="3639" y="1122"/>
                    </a:lnTo>
                    <a:lnTo>
                      <a:pt x="3502" y="1110"/>
                    </a:lnTo>
                    <a:lnTo>
                      <a:pt x="3376" y="1110"/>
                    </a:lnTo>
                    <a:lnTo>
                      <a:pt x="3250" y="1122"/>
                    </a:lnTo>
                    <a:lnTo>
                      <a:pt x="3124" y="1133"/>
                    </a:lnTo>
                    <a:lnTo>
                      <a:pt x="2998" y="1156"/>
                    </a:lnTo>
                    <a:lnTo>
                      <a:pt x="2872" y="1191"/>
                    </a:lnTo>
                    <a:lnTo>
                      <a:pt x="2758" y="1236"/>
                    </a:lnTo>
                    <a:lnTo>
                      <a:pt x="2643" y="1282"/>
                    </a:lnTo>
                    <a:lnTo>
                      <a:pt x="1877" y="1"/>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8"/>
              <p:cNvSpPr/>
              <p:nvPr/>
            </p:nvSpPr>
            <p:spPr>
              <a:xfrm>
                <a:off x="6302673" y="2175337"/>
                <a:ext cx="378394" cy="378410"/>
              </a:xfrm>
              <a:custGeom>
                <a:avLst/>
                <a:gdLst/>
                <a:ahLst/>
                <a:cxnLst/>
                <a:rect l="l" t="t" r="r" b="b"/>
                <a:pathLst>
                  <a:path w="23401" h="23402" extrusionOk="0">
                    <a:moveTo>
                      <a:pt x="11592" y="1"/>
                    </a:moveTo>
                    <a:lnTo>
                      <a:pt x="11306" y="12"/>
                    </a:lnTo>
                    <a:lnTo>
                      <a:pt x="10745" y="47"/>
                    </a:lnTo>
                    <a:lnTo>
                      <a:pt x="10184" y="104"/>
                    </a:lnTo>
                    <a:lnTo>
                      <a:pt x="9624" y="195"/>
                    </a:lnTo>
                    <a:lnTo>
                      <a:pt x="9074" y="298"/>
                    </a:lnTo>
                    <a:lnTo>
                      <a:pt x="8525" y="447"/>
                    </a:lnTo>
                    <a:lnTo>
                      <a:pt x="7999" y="607"/>
                    </a:lnTo>
                    <a:lnTo>
                      <a:pt x="7461" y="802"/>
                    </a:lnTo>
                    <a:lnTo>
                      <a:pt x="6946" y="1008"/>
                    </a:lnTo>
                    <a:lnTo>
                      <a:pt x="6443" y="1248"/>
                    </a:lnTo>
                    <a:lnTo>
                      <a:pt x="5939" y="1523"/>
                    </a:lnTo>
                    <a:lnTo>
                      <a:pt x="5458" y="1809"/>
                    </a:lnTo>
                    <a:lnTo>
                      <a:pt x="4989" y="2118"/>
                    </a:lnTo>
                    <a:lnTo>
                      <a:pt x="4760" y="2278"/>
                    </a:lnTo>
                    <a:lnTo>
                      <a:pt x="4532" y="2450"/>
                    </a:lnTo>
                    <a:lnTo>
                      <a:pt x="4314" y="2633"/>
                    </a:lnTo>
                    <a:lnTo>
                      <a:pt x="4085" y="2816"/>
                    </a:lnTo>
                    <a:lnTo>
                      <a:pt x="3879" y="2999"/>
                    </a:lnTo>
                    <a:lnTo>
                      <a:pt x="3662" y="3193"/>
                    </a:lnTo>
                    <a:lnTo>
                      <a:pt x="3456" y="3399"/>
                    </a:lnTo>
                    <a:lnTo>
                      <a:pt x="3262" y="3594"/>
                    </a:lnTo>
                    <a:lnTo>
                      <a:pt x="3056" y="3811"/>
                    </a:lnTo>
                    <a:lnTo>
                      <a:pt x="2872" y="4029"/>
                    </a:lnTo>
                    <a:lnTo>
                      <a:pt x="2678" y="4246"/>
                    </a:lnTo>
                    <a:lnTo>
                      <a:pt x="2495" y="4475"/>
                    </a:lnTo>
                    <a:lnTo>
                      <a:pt x="2323" y="4704"/>
                    </a:lnTo>
                    <a:lnTo>
                      <a:pt x="2152" y="4944"/>
                    </a:lnTo>
                    <a:lnTo>
                      <a:pt x="1980" y="5184"/>
                    </a:lnTo>
                    <a:lnTo>
                      <a:pt x="1820" y="5436"/>
                    </a:lnTo>
                    <a:lnTo>
                      <a:pt x="1671" y="5688"/>
                    </a:lnTo>
                    <a:lnTo>
                      <a:pt x="1511" y="5940"/>
                    </a:lnTo>
                    <a:lnTo>
                      <a:pt x="1373" y="6203"/>
                    </a:lnTo>
                    <a:lnTo>
                      <a:pt x="1236" y="6477"/>
                    </a:lnTo>
                    <a:lnTo>
                      <a:pt x="1099" y="6752"/>
                    </a:lnTo>
                    <a:lnTo>
                      <a:pt x="973" y="7015"/>
                    </a:lnTo>
                    <a:lnTo>
                      <a:pt x="859" y="7290"/>
                    </a:lnTo>
                    <a:lnTo>
                      <a:pt x="756" y="7576"/>
                    </a:lnTo>
                    <a:lnTo>
                      <a:pt x="653" y="7851"/>
                    </a:lnTo>
                    <a:lnTo>
                      <a:pt x="561" y="8125"/>
                    </a:lnTo>
                    <a:lnTo>
                      <a:pt x="470" y="8411"/>
                    </a:lnTo>
                    <a:lnTo>
                      <a:pt x="389" y="8686"/>
                    </a:lnTo>
                    <a:lnTo>
                      <a:pt x="321" y="8972"/>
                    </a:lnTo>
                    <a:lnTo>
                      <a:pt x="252" y="9258"/>
                    </a:lnTo>
                    <a:lnTo>
                      <a:pt x="195" y="9533"/>
                    </a:lnTo>
                    <a:lnTo>
                      <a:pt x="149" y="9819"/>
                    </a:lnTo>
                    <a:lnTo>
                      <a:pt x="103" y="10105"/>
                    </a:lnTo>
                    <a:lnTo>
                      <a:pt x="69" y="10391"/>
                    </a:lnTo>
                    <a:lnTo>
                      <a:pt x="46" y="10677"/>
                    </a:lnTo>
                    <a:lnTo>
                      <a:pt x="23" y="10963"/>
                    </a:lnTo>
                    <a:lnTo>
                      <a:pt x="0" y="11238"/>
                    </a:lnTo>
                    <a:lnTo>
                      <a:pt x="0" y="11524"/>
                    </a:lnTo>
                    <a:lnTo>
                      <a:pt x="0" y="11810"/>
                    </a:lnTo>
                    <a:lnTo>
                      <a:pt x="0" y="12096"/>
                    </a:lnTo>
                    <a:lnTo>
                      <a:pt x="35" y="12657"/>
                    </a:lnTo>
                    <a:lnTo>
                      <a:pt x="92" y="13217"/>
                    </a:lnTo>
                    <a:lnTo>
                      <a:pt x="183" y="13778"/>
                    </a:lnTo>
                    <a:lnTo>
                      <a:pt x="298" y="14327"/>
                    </a:lnTo>
                    <a:lnTo>
                      <a:pt x="435" y="14865"/>
                    </a:lnTo>
                    <a:lnTo>
                      <a:pt x="607" y="15403"/>
                    </a:lnTo>
                    <a:lnTo>
                      <a:pt x="790" y="15929"/>
                    </a:lnTo>
                    <a:lnTo>
                      <a:pt x="1007" y="16455"/>
                    </a:lnTo>
                    <a:lnTo>
                      <a:pt x="1248" y="16959"/>
                    </a:lnTo>
                    <a:lnTo>
                      <a:pt x="1511" y="17451"/>
                    </a:lnTo>
                    <a:lnTo>
                      <a:pt x="1797" y="17943"/>
                    </a:lnTo>
                    <a:lnTo>
                      <a:pt x="2117" y="18412"/>
                    </a:lnTo>
                    <a:lnTo>
                      <a:pt x="2277" y="18641"/>
                    </a:lnTo>
                    <a:lnTo>
                      <a:pt x="2449" y="18870"/>
                    </a:lnTo>
                    <a:lnTo>
                      <a:pt x="2621" y="19087"/>
                    </a:lnTo>
                    <a:lnTo>
                      <a:pt x="2804" y="19305"/>
                    </a:lnTo>
                    <a:lnTo>
                      <a:pt x="2998" y="19522"/>
                    </a:lnTo>
                    <a:lnTo>
                      <a:pt x="3193" y="19728"/>
                    </a:lnTo>
                    <a:lnTo>
                      <a:pt x="3387" y="19934"/>
                    </a:lnTo>
                    <a:lnTo>
                      <a:pt x="3593" y="20140"/>
                    </a:lnTo>
                    <a:lnTo>
                      <a:pt x="3799" y="20335"/>
                    </a:lnTo>
                    <a:lnTo>
                      <a:pt x="4017" y="20529"/>
                    </a:lnTo>
                    <a:lnTo>
                      <a:pt x="4246" y="20712"/>
                    </a:lnTo>
                    <a:lnTo>
                      <a:pt x="4463" y="20895"/>
                    </a:lnTo>
                    <a:lnTo>
                      <a:pt x="4703" y="21078"/>
                    </a:lnTo>
                    <a:lnTo>
                      <a:pt x="4932" y="21250"/>
                    </a:lnTo>
                    <a:lnTo>
                      <a:pt x="5184" y="21422"/>
                    </a:lnTo>
                    <a:lnTo>
                      <a:pt x="5424" y="21582"/>
                    </a:lnTo>
                    <a:lnTo>
                      <a:pt x="5676" y="21731"/>
                    </a:lnTo>
                    <a:lnTo>
                      <a:pt x="5939" y="21879"/>
                    </a:lnTo>
                    <a:lnTo>
                      <a:pt x="6202" y="22028"/>
                    </a:lnTo>
                    <a:lnTo>
                      <a:pt x="6465" y="22165"/>
                    </a:lnTo>
                    <a:lnTo>
                      <a:pt x="6740" y="22303"/>
                    </a:lnTo>
                    <a:lnTo>
                      <a:pt x="7015" y="22417"/>
                    </a:lnTo>
                    <a:lnTo>
                      <a:pt x="7289" y="22543"/>
                    </a:lnTo>
                    <a:lnTo>
                      <a:pt x="7564" y="22646"/>
                    </a:lnTo>
                    <a:lnTo>
                      <a:pt x="7839" y="22749"/>
                    </a:lnTo>
                    <a:lnTo>
                      <a:pt x="8125" y="22841"/>
                    </a:lnTo>
                    <a:lnTo>
                      <a:pt x="8399" y="22932"/>
                    </a:lnTo>
                    <a:lnTo>
                      <a:pt x="8685" y="23012"/>
                    </a:lnTo>
                    <a:lnTo>
                      <a:pt x="8971" y="23081"/>
                    </a:lnTo>
                    <a:lnTo>
                      <a:pt x="9246" y="23138"/>
                    </a:lnTo>
                    <a:lnTo>
                      <a:pt x="9532" y="23195"/>
                    </a:lnTo>
                    <a:lnTo>
                      <a:pt x="9818" y="23252"/>
                    </a:lnTo>
                    <a:lnTo>
                      <a:pt x="10104" y="23298"/>
                    </a:lnTo>
                    <a:lnTo>
                      <a:pt x="10379" y="23333"/>
                    </a:lnTo>
                    <a:lnTo>
                      <a:pt x="10665" y="23355"/>
                    </a:lnTo>
                    <a:lnTo>
                      <a:pt x="10951" y="23378"/>
                    </a:lnTo>
                    <a:lnTo>
                      <a:pt x="11237" y="23390"/>
                    </a:lnTo>
                    <a:lnTo>
                      <a:pt x="11523" y="23401"/>
                    </a:lnTo>
                    <a:lnTo>
                      <a:pt x="11809" y="23401"/>
                    </a:lnTo>
                    <a:lnTo>
                      <a:pt x="12084" y="23390"/>
                    </a:lnTo>
                    <a:lnTo>
                      <a:pt x="12656" y="23367"/>
                    </a:lnTo>
                    <a:lnTo>
                      <a:pt x="13217" y="23298"/>
                    </a:lnTo>
                    <a:lnTo>
                      <a:pt x="13766" y="23218"/>
                    </a:lnTo>
                    <a:lnTo>
                      <a:pt x="14315" y="23104"/>
                    </a:lnTo>
                    <a:lnTo>
                      <a:pt x="14864" y="22966"/>
                    </a:lnTo>
                    <a:lnTo>
                      <a:pt x="15402" y="22795"/>
                    </a:lnTo>
                    <a:lnTo>
                      <a:pt x="15928" y="22612"/>
                    </a:lnTo>
                    <a:lnTo>
                      <a:pt x="16443" y="22394"/>
                    </a:lnTo>
                    <a:lnTo>
                      <a:pt x="16958" y="22154"/>
                    </a:lnTo>
                    <a:lnTo>
                      <a:pt x="17450" y="21891"/>
                    </a:lnTo>
                    <a:lnTo>
                      <a:pt x="17931" y="21593"/>
                    </a:lnTo>
                    <a:lnTo>
                      <a:pt x="18400" y="21284"/>
                    </a:lnTo>
                    <a:lnTo>
                      <a:pt x="18640" y="21124"/>
                    </a:lnTo>
                    <a:lnTo>
                      <a:pt x="18858" y="20952"/>
                    </a:lnTo>
                    <a:lnTo>
                      <a:pt x="19087" y="20769"/>
                    </a:lnTo>
                    <a:lnTo>
                      <a:pt x="19304" y="20586"/>
                    </a:lnTo>
                    <a:lnTo>
                      <a:pt x="19521" y="20403"/>
                    </a:lnTo>
                    <a:lnTo>
                      <a:pt x="19727" y="20209"/>
                    </a:lnTo>
                    <a:lnTo>
                      <a:pt x="19933" y="20014"/>
                    </a:lnTo>
                    <a:lnTo>
                      <a:pt x="20139" y="19808"/>
                    </a:lnTo>
                    <a:lnTo>
                      <a:pt x="20334" y="19591"/>
                    </a:lnTo>
                    <a:lnTo>
                      <a:pt x="20528" y="19385"/>
                    </a:lnTo>
                    <a:lnTo>
                      <a:pt x="20712" y="19156"/>
                    </a:lnTo>
                    <a:lnTo>
                      <a:pt x="20895" y="18927"/>
                    </a:lnTo>
                    <a:lnTo>
                      <a:pt x="21066" y="18698"/>
                    </a:lnTo>
                    <a:lnTo>
                      <a:pt x="21238" y="18458"/>
                    </a:lnTo>
                    <a:lnTo>
                      <a:pt x="21410" y="18218"/>
                    </a:lnTo>
                    <a:lnTo>
                      <a:pt x="21570" y="17977"/>
                    </a:lnTo>
                    <a:lnTo>
                      <a:pt x="21730" y="17714"/>
                    </a:lnTo>
                    <a:lnTo>
                      <a:pt x="21879" y="17462"/>
                    </a:lnTo>
                    <a:lnTo>
                      <a:pt x="22016" y="17199"/>
                    </a:lnTo>
                    <a:lnTo>
                      <a:pt x="22165" y="16925"/>
                    </a:lnTo>
                    <a:lnTo>
                      <a:pt x="22291" y="16661"/>
                    </a:lnTo>
                    <a:lnTo>
                      <a:pt x="22416" y="16387"/>
                    </a:lnTo>
                    <a:lnTo>
                      <a:pt x="22531" y="16112"/>
                    </a:lnTo>
                    <a:lnTo>
                      <a:pt x="22645" y="15838"/>
                    </a:lnTo>
                    <a:lnTo>
                      <a:pt x="22737" y="15552"/>
                    </a:lnTo>
                    <a:lnTo>
                      <a:pt x="22840" y="15277"/>
                    </a:lnTo>
                    <a:lnTo>
                      <a:pt x="22920" y="14991"/>
                    </a:lnTo>
                    <a:lnTo>
                      <a:pt x="23000" y="14716"/>
                    </a:lnTo>
                    <a:lnTo>
                      <a:pt x="23069" y="14430"/>
                    </a:lnTo>
                    <a:lnTo>
                      <a:pt x="23137" y="14156"/>
                    </a:lnTo>
                    <a:lnTo>
                      <a:pt x="23195" y="13869"/>
                    </a:lnTo>
                    <a:lnTo>
                      <a:pt x="23240" y="13583"/>
                    </a:lnTo>
                    <a:lnTo>
                      <a:pt x="23286" y="13297"/>
                    </a:lnTo>
                    <a:lnTo>
                      <a:pt x="23320" y="13011"/>
                    </a:lnTo>
                    <a:lnTo>
                      <a:pt x="23355" y="12725"/>
                    </a:lnTo>
                    <a:lnTo>
                      <a:pt x="23378" y="12451"/>
                    </a:lnTo>
                    <a:lnTo>
                      <a:pt x="23389" y="12164"/>
                    </a:lnTo>
                    <a:lnTo>
                      <a:pt x="23389" y="11878"/>
                    </a:lnTo>
                    <a:lnTo>
                      <a:pt x="23401" y="11592"/>
                    </a:lnTo>
                    <a:lnTo>
                      <a:pt x="23389" y="11306"/>
                    </a:lnTo>
                    <a:lnTo>
                      <a:pt x="23355" y="10746"/>
                    </a:lnTo>
                    <a:lnTo>
                      <a:pt x="23298" y="10185"/>
                    </a:lnTo>
                    <a:lnTo>
                      <a:pt x="23206" y="9636"/>
                    </a:lnTo>
                    <a:lnTo>
                      <a:pt x="23092" y="9075"/>
                    </a:lnTo>
                    <a:lnTo>
                      <a:pt x="22954" y="8537"/>
                    </a:lnTo>
                    <a:lnTo>
                      <a:pt x="22794" y="7999"/>
                    </a:lnTo>
                    <a:lnTo>
                      <a:pt x="22600" y="7473"/>
                    </a:lnTo>
                    <a:lnTo>
                      <a:pt x="22382" y="6958"/>
                    </a:lnTo>
                    <a:lnTo>
                      <a:pt x="22142" y="6443"/>
                    </a:lnTo>
                    <a:lnTo>
                      <a:pt x="21879" y="5951"/>
                    </a:lnTo>
                    <a:lnTo>
                      <a:pt x="21593" y="5459"/>
                    </a:lnTo>
                    <a:lnTo>
                      <a:pt x="21284" y="4990"/>
                    </a:lnTo>
                    <a:lnTo>
                      <a:pt x="21112" y="4761"/>
                    </a:lnTo>
                    <a:lnTo>
                      <a:pt x="20940" y="4532"/>
                    </a:lnTo>
                    <a:lnTo>
                      <a:pt x="20769" y="4315"/>
                    </a:lnTo>
                    <a:lnTo>
                      <a:pt x="20586" y="4097"/>
                    </a:lnTo>
                    <a:lnTo>
                      <a:pt x="20403" y="3880"/>
                    </a:lnTo>
                    <a:lnTo>
                      <a:pt x="20208" y="3674"/>
                    </a:lnTo>
                    <a:lnTo>
                      <a:pt x="20002" y="3468"/>
                    </a:lnTo>
                    <a:lnTo>
                      <a:pt x="19796" y="3262"/>
                    </a:lnTo>
                    <a:lnTo>
                      <a:pt x="19590" y="3068"/>
                    </a:lnTo>
                    <a:lnTo>
                      <a:pt x="19373" y="2873"/>
                    </a:lnTo>
                    <a:lnTo>
                      <a:pt x="19155" y="2690"/>
                    </a:lnTo>
                    <a:lnTo>
                      <a:pt x="18926" y="2507"/>
                    </a:lnTo>
                    <a:lnTo>
                      <a:pt x="18698" y="2324"/>
                    </a:lnTo>
                    <a:lnTo>
                      <a:pt x="18457" y="2152"/>
                    </a:lnTo>
                    <a:lnTo>
                      <a:pt x="18217" y="1992"/>
                    </a:lnTo>
                    <a:lnTo>
                      <a:pt x="17965" y="1832"/>
                    </a:lnTo>
                    <a:lnTo>
                      <a:pt x="17714" y="1672"/>
                    </a:lnTo>
                    <a:lnTo>
                      <a:pt x="17450" y="1523"/>
                    </a:lnTo>
                    <a:lnTo>
                      <a:pt x="17187" y="1374"/>
                    </a:lnTo>
                    <a:lnTo>
                      <a:pt x="16924" y="1237"/>
                    </a:lnTo>
                    <a:lnTo>
                      <a:pt x="16649" y="1111"/>
                    </a:lnTo>
                    <a:lnTo>
                      <a:pt x="16375" y="985"/>
                    </a:lnTo>
                    <a:lnTo>
                      <a:pt x="16100" y="871"/>
                    </a:lnTo>
                    <a:lnTo>
                      <a:pt x="15826" y="756"/>
                    </a:lnTo>
                    <a:lnTo>
                      <a:pt x="15551" y="653"/>
                    </a:lnTo>
                    <a:lnTo>
                      <a:pt x="15265" y="562"/>
                    </a:lnTo>
                    <a:lnTo>
                      <a:pt x="14990" y="481"/>
                    </a:lnTo>
                    <a:lnTo>
                      <a:pt x="14704" y="401"/>
                    </a:lnTo>
                    <a:lnTo>
                      <a:pt x="14430" y="321"/>
                    </a:lnTo>
                    <a:lnTo>
                      <a:pt x="14143" y="264"/>
                    </a:lnTo>
                    <a:lnTo>
                      <a:pt x="13857" y="207"/>
                    </a:lnTo>
                    <a:lnTo>
                      <a:pt x="13583" y="150"/>
                    </a:lnTo>
                    <a:lnTo>
                      <a:pt x="13297" y="115"/>
                    </a:lnTo>
                    <a:lnTo>
                      <a:pt x="13011" y="81"/>
                    </a:lnTo>
                    <a:lnTo>
                      <a:pt x="12725" y="47"/>
                    </a:lnTo>
                    <a:lnTo>
                      <a:pt x="12438" y="24"/>
                    </a:lnTo>
                    <a:lnTo>
                      <a:pt x="12152" y="12"/>
                    </a:lnTo>
                    <a:lnTo>
                      <a:pt x="11866"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8"/>
              <p:cNvSpPr/>
              <p:nvPr/>
            </p:nvSpPr>
            <p:spPr>
              <a:xfrm>
                <a:off x="6302673" y="2175337"/>
                <a:ext cx="378394" cy="378410"/>
              </a:xfrm>
              <a:custGeom>
                <a:avLst/>
                <a:gdLst/>
                <a:ahLst/>
                <a:cxnLst/>
                <a:rect l="l" t="t" r="r" b="b"/>
                <a:pathLst>
                  <a:path w="23401" h="23402" fill="none" extrusionOk="0">
                    <a:moveTo>
                      <a:pt x="22165" y="16925"/>
                    </a:moveTo>
                    <a:lnTo>
                      <a:pt x="22165" y="16925"/>
                    </a:lnTo>
                    <a:lnTo>
                      <a:pt x="22016" y="17199"/>
                    </a:lnTo>
                    <a:lnTo>
                      <a:pt x="21879" y="17462"/>
                    </a:lnTo>
                    <a:lnTo>
                      <a:pt x="21730" y="17714"/>
                    </a:lnTo>
                    <a:lnTo>
                      <a:pt x="21570" y="17977"/>
                    </a:lnTo>
                    <a:lnTo>
                      <a:pt x="21410" y="18218"/>
                    </a:lnTo>
                    <a:lnTo>
                      <a:pt x="21238" y="18458"/>
                    </a:lnTo>
                    <a:lnTo>
                      <a:pt x="21066" y="18698"/>
                    </a:lnTo>
                    <a:lnTo>
                      <a:pt x="20895" y="18927"/>
                    </a:lnTo>
                    <a:lnTo>
                      <a:pt x="20712" y="19156"/>
                    </a:lnTo>
                    <a:lnTo>
                      <a:pt x="20528" y="19385"/>
                    </a:lnTo>
                    <a:lnTo>
                      <a:pt x="20334" y="19591"/>
                    </a:lnTo>
                    <a:lnTo>
                      <a:pt x="20139" y="19808"/>
                    </a:lnTo>
                    <a:lnTo>
                      <a:pt x="19933" y="20014"/>
                    </a:lnTo>
                    <a:lnTo>
                      <a:pt x="19727" y="20209"/>
                    </a:lnTo>
                    <a:lnTo>
                      <a:pt x="19521" y="20403"/>
                    </a:lnTo>
                    <a:lnTo>
                      <a:pt x="19304" y="20586"/>
                    </a:lnTo>
                    <a:lnTo>
                      <a:pt x="19087" y="20769"/>
                    </a:lnTo>
                    <a:lnTo>
                      <a:pt x="18858" y="20952"/>
                    </a:lnTo>
                    <a:lnTo>
                      <a:pt x="18640" y="21124"/>
                    </a:lnTo>
                    <a:lnTo>
                      <a:pt x="18400" y="21284"/>
                    </a:lnTo>
                    <a:lnTo>
                      <a:pt x="17931" y="21593"/>
                    </a:lnTo>
                    <a:lnTo>
                      <a:pt x="17450" y="21891"/>
                    </a:lnTo>
                    <a:lnTo>
                      <a:pt x="16958" y="22154"/>
                    </a:lnTo>
                    <a:lnTo>
                      <a:pt x="16443" y="22394"/>
                    </a:lnTo>
                    <a:lnTo>
                      <a:pt x="15928" y="22612"/>
                    </a:lnTo>
                    <a:lnTo>
                      <a:pt x="15402" y="22795"/>
                    </a:lnTo>
                    <a:lnTo>
                      <a:pt x="14864" y="22966"/>
                    </a:lnTo>
                    <a:lnTo>
                      <a:pt x="14315" y="23104"/>
                    </a:lnTo>
                    <a:lnTo>
                      <a:pt x="13766" y="23218"/>
                    </a:lnTo>
                    <a:lnTo>
                      <a:pt x="13217" y="23298"/>
                    </a:lnTo>
                    <a:lnTo>
                      <a:pt x="12656" y="23367"/>
                    </a:lnTo>
                    <a:lnTo>
                      <a:pt x="12084" y="23390"/>
                    </a:lnTo>
                    <a:lnTo>
                      <a:pt x="11809" y="23401"/>
                    </a:lnTo>
                    <a:lnTo>
                      <a:pt x="11523" y="23401"/>
                    </a:lnTo>
                    <a:lnTo>
                      <a:pt x="11237" y="23390"/>
                    </a:lnTo>
                    <a:lnTo>
                      <a:pt x="10951" y="23378"/>
                    </a:lnTo>
                    <a:lnTo>
                      <a:pt x="10665" y="23355"/>
                    </a:lnTo>
                    <a:lnTo>
                      <a:pt x="10379" y="23333"/>
                    </a:lnTo>
                    <a:lnTo>
                      <a:pt x="10104" y="23298"/>
                    </a:lnTo>
                    <a:lnTo>
                      <a:pt x="9818" y="23252"/>
                    </a:lnTo>
                    <a:lnTo>
                      <a:pt x="9532" y="23195"/>
                    </a:lnTo>
                    <a:lnTo>
                      <a:pt x="9246" y="23138"/>
                    </a:lnTo>
                    <a:lnTo>
                      <a:pt x="8971" y="23081"/>
                    </a:lnTo>
                    <a:lnTo>
                      <a:pt x="8685" y="23012"/>
                    </a:lnTo>
                    <a:lnTo>
                      <a:pt x="8399" y="22932"/>
                    </a:lnTo>
                    <a:lnTo>
                      <a:pt x="8125" y="22841"/>
                    </a:lnTo>
                    <a:lnTo>
                      <a:pt x="7839" y="22749"/>
                    </a:lnTo>
                    <a:lnTo>
                      <a:pt x="7564" y="22646"/>
                    </a:lnTo>
                    <a:lnTo>
                      <a:pt x="7289" y="22543"/>
                    </a:lnTo>
                    <a:lnTo>
                      <a:pt x="7015" y="22417"/>
                    </a:lnTo>
                    <a:lnTo>
                      <a:pt x="6740" y="22303"/>
                    </a:lnTo>
                    <a:lnTo>
                      <a:pt x="6465" y="22165"/>
                    </a:lnTo>
                    <a:lnTo>
                      <a:pt x="6465" y="22165"/>
                    </a:lnTo>
                    <a:lnTo>
                      <a:pt x="6202" y="22028"/>
                    </a:lnTo>
                    <a:lnTo>
                      <a:pt x="5939" y="21879"/>
                    </a:lnTo>
                    <a:lnTo>
                      <a:pt x="5676" y="21731"/>
                    </a:lnTo>
                    <a:lnTo>
                      <a:pt x="5424" y="21582"/>
                    </a:lnTo>
                    <a:lnTo>
                      <a:pt x="5184" y="21422"/>
                    </a:lnTo>
                    <a:lnTo>
                      <a:pt x="4932" y="21250"/>
                    </a:lnTo>
                    <a:lnTo>
                      <a:pt x="4703" y="21078"/>
                    </a:lnTo>
                    <a:lnTo>
                      <a:pt x="4463" y="20895"/>
                    </a:lnTo>
                    <a:lnTo>
                      <a:pt x="4246" y="20712"/>
                    </a:lnTo>
                    <a:lnTo>
                      <a:pt x="4017" y="20529"/>
                    </a:lnTo>
                    <a:lnTo>
                      <a:pt x="3799" y="20335"/>
                    </a:lnTo>
                    <a:lnTo>
                      <a:pt x="3593" y="20140"/>
                    </a:lnTo>
                    <a:lnTo>
                      <a:pt x="3387" y="19934"/>
                    </a:lnTo>
                    <a:lnTo>
                      <a:pt x="3193" y="19728"/>
                    </a:lnTo>
                    <a:lnTo>
                      <a:pt x="2998" y="19522"/>
                    </a:lnTo>
                    <a:lnTo>
                      <a:pt x="2804" y="19305"/>
                    </a:lnTo>
                    <a:lnTo>
                      <a:pt x="2621" y="19087"/>
                    </a:lnTo>
                    <a:lnTo>
                      <a:pt x="2449" y="18870"/>
                    </a:lnTo>
                    <a:lnTo>
                      <a:pt x="2277" y="18641"/>
                    </a:lnTo>
                    <a:lnTo>
                      <a:pt x="2117" y="18412"/>
                    </a:lnTo>
                    <a:lnTo>
                      <a:pt x="1797" y="17943"/>
                    </a:lnTo>
                    <a:lnTo>
                      <a:pt x="1511" y="17451"/>
                    </a:lnTo>
                    <a:lnTo>
                      <a:pt x="1248" y="16959"/>
                    </a:lnTo>
                    <a:lnTo>
                      <a:pt x="1007" y="16455"/>
                    </a:lnTo>
                    <a:lnTo>
                      <a:pt x="790" y="15929"/>
                    </a:lnTo>
                    <a:lnTo>
                      <a:pt x="607" y="15403"/>
                    </a:lnTo>
                    <a:lnTo>
                      <a:pt x="435" y="14865"/>
                    </a:lnTo>
                    <a:lnTo>
                      <a:pt x="298" y="14327"/>
                    </a:lnTo>
                    <a:lnTo>
                      <a:pt x="183" y="13778"/>
                    </a:lnTo>
                    <a:lnTo>
                      <a:pt x="92" y="13217"/>
                    </a:lnTo>
                    <a:lnTo>
                      <a:pt x="35" y="12657"/>
                    </a:lnTo>
                    <a:lnTo>
                      <a:pt x="0" y="12096"/>
                    </a:lnTo>
                    <a:lnTo>
                      <a:pt x="0" y="11810"/>
                    </a:lnTo>
                    <a:lnTo>
                      <a:pt x="0" y="11524"/>
                    </a:lnTo>
                    <a:lnTo>
                      <a:pt x="0" y="11238"/>
                    </a:lnTo>
                    <a:lnTo>
                      <a:pt x="23" y="10963"/>
                    </a:lnTo>
                    <a:lnTo>
                      <a:pt x="46" y="10677"/>
                    </a:lnTo>
                    <a:lnTo>
                      <a:pt x="69" y="10391"/>
                    </a:lnTo>
                    <a:lnTo>
                      <a:pt x="103" y="10105"/>
                    </a:lnTo>
                    <a:lnTo>
                      <a:pt x="149" y="9819"/>
                    </a:lnTo>
                    <a:lnTo>
                      <a:pt x="195" y="9533"/>
                    </a:lnTo>
                    <a:lnTo>
                      <a:pt x="252" y="9258"/>
                    </a:lnTo>
                    <a:lnTo>
                      <a:pt x="321" y="8972"/>
                    </a:lnTo>
                    <a:lnTo>
                      <a:pt x="389" y="8686"/>
                    </a:lnTo>
                    <a:lnTo>
                      <a:pt x="470" y="8411"/>
                    </a:lnTo>
                    <a:lnTo>
                      <a:pt x="561" y="8125"/>
                    </a:lnTo>
                    <a:lnTo>
                      <a:pt x="653" y="7851"/>
                    </a:lnTo>
                    <a:lnTo>
                      <a:pt x="756" y="7576"/>
                    </a:lnTo>
                    <a:lnTo>
                      <a:pt x="859" y="7290"/>
                    </a:lnTo>
                    <a:lnTo>
                      <a:pt x="973" y="7015"/>
                    </a:lnTo>
                    <a:lnTo>
                      <a:pt x="1099" y="6752"/>
                    </a:lnTo>
                    <a:lnTo>
                      <a:pt x="1236" y="6477"/>
                    </a:lnTo>
                    <a:lnTo>
                      <a:pt x="1236" y="6477"/>
                    </a:lnTo>
                    <a:lnTo>
                      <a:pt x="1373" y="6203"/>
                    </a:lnTo>
                    <a:lnTo>
                      <a:pt x="1511" y="5940"/>
                    </a:lnTo>
                    <a:lnTo>
                      <a:pt x="1671" y="5688"/>
                    </a:lnTo>
                    <a:lnTo>
                      <a:pt x="1820" y="5436"/>
                    </a:lnTo>
                    <a:lnTo>
                      <a:pt x="1980" y="5184"/>
                    </a:lnTo>
                    <a:lnTo>
                      <a:pt x="2152" y="4944"/>
                    </a:lnTo>
                    <a:lnTo>
                      <a:pt x="2323" y="4704"/>
                    </a:lnTo>
                    <a:lnTo>
                      <a:pt x="2495" y="4475"/>
                    </a:lnTo>
                    <a:lnTo>
                      <a:pt x="2678" y="4246"/>
                    </a:lnTo>
                    <a:lnTo>
                      <a:pt x="2872" y="4029"/>
                    </a:lnTo>
                    <a:lnTo>
                      <a:pt x="3056" y="3811"/>
                    </a:lnTo>
                    <a:lnTo>
                      <a:pt x="3262" y="3594"/>
                    </a:lnTo>
                    <a:lnTo>
                      <a:pt x="3456" y="3399"/>
                    </a:lnTo>
                    <a:lnTo>
                      <a:pt x="3662" y="3193"/>
                    </a:lnTo>
                    <a:lnTo>
                      <a:pt x="3879" y="2999"/>
                    </a:lnTo>
                    <a:lnTo>
                      <a:pt x="4085" y="2816"/>
                    </a:lnTo>
                    <a:lnTo>
                      <a:pt x="4314" y="2633"/>
                    </a:lnTo>
                    <a:lnTo>
                      <a:pt x="4532" y="2450"/>
                    </a:lnTo>
                    <a:lnTo>
                      <a:pt x="4760" y="2278"/>
                    </a:lnTo>
                    <a:lnTo>
                      <a:pt x="4989" y="2118"/>
                    </a:lnTo>
                    <a:lnTo>
                      <a:pt x="5458" y="1809"/>
                    </a:lnTo>
                    <a:lnTo>
                      <a:pt x="5939" y="1523"/>
                    </a:lnTo>
                    <a:lnTo>
                      <a:pt x="6443" y="1248"/>
                    </a:lnTo>
                    <a:lnTo>
                      <a:pt x="6946" y="1008"/>
                    </a:lnTo>
                    <a:lnTo>
                      <a:pt x="7461" y="802"/>
                    </a:lnTo>
                    <a:lnTo>
                      <a:pt x="7999" y="607"/>
                    </a:lnTo>
                    <a:lnTo>
                      <a:pt x="8525" y="447"/>
                    </a:lnTo>
                    <a:lnTo>
                      <a:pt x="9074" y="298"/>
                    </a:lnTo>
                    <a:lnTo>
                      <a:pt x="9624" y="195"/>
                    </a:lnTo>
                    <a:lnTo>
                      <a:pt x="10184" y="104"/>
                    </a:lnTo>
                    <a:lnTo>
                      <a:pt x="10745" y="47"/>
                    </a:lnTo>
                    <a:lnTo>
                      <a:pt x="11306" y="12"/>
                    </a:lnTo>
                    <a:lnTo>
                      <a:pt x="11592" y="1"/>
                    </a:lnTo>
                    <a:lnTo>
                      <a:pt x="11866" y="1"/>
                    </a:lnTo>
                    <a:lnTo>
                      <a:pt x="12152" y="12"/>
                    </a:lnTo>
                    <a:lnTo>
                      <a:pt x="12438" y="24"/>
                    </a:lnTo>
                    <a:lnTo>
                      <a:pt x="12725" y="47"/>
                    </a:lnTo>
                    <a:lnTo>
                      <a:pt x="13011" y="81"/>
                    </a:lnTo>
                    <a:lnTo>
                      <a:pt x="13297" y="115"/>
                    </a:lnTo>
                    <a:lnTo>
                      <a:pt x="13583" y="150"/>
                    </a:lnTo>
                    <a:lnTo>
                      <a:pt x="13857" y="207"/>
                    </a:lnTo>
                    <a:lnTo>
                      <a:pt x="14143" y="264"/>
                    </a:lnTo>
                    <a:lnTo>
                      <a:pt x="14430" y="321"/>
                    </a:lnTo>
                    <a:lnTo>
                      <a:pt x="14704" y="401"/>
                    </a:lnTo>
                    <a:lnTo>
                      <a:pt x="14990" y="481"/>
                    </a:lnTo>
                    <a:lnTo>
                      <a:pt x="15265" y="562"/>
                    </a:lnTo>
                    <a:lnTo>
                      <a:pt x="15551" y="653"/>
                    </a:lnTo>
                    <a:lnTo>
                      <a:pt x="15826" y="756"/>
                    </a:lnTo>
                    <a:lnTo>
                      <a:pt x="16100" y="871"/>
                    </a:lnTo>
                    <a:lnTo>
                      <a:pt x="16375" y="985"/>
                    </a:lnTo>
                    <a:lnTo>
                      <a:pt x="16649" y="1111"/>
                    </a:lnTo>
                    <a:lnTo>
                      <a:pt x="16924" y="1237"/>
                    </a:lnTo>
                    <a:lnTo>
                      <a:pt x="16924" y="1237"/>
                    </a:lnTo>
                    <a:lnTo>
                      <a:pt x="17187" y="1374"/>
                    </a:lnTo>
                    <a:lnTo>
                      <a:pt x="17450" y="1523"/>
                    </a:lnTo>
                    <a:lnTo>
                      <a:pt x="17714" y="1672"/>
                    </a:lnTo>
                    <a:lnTo>
                      <a:pt x="17965" y="1832"/>
                    </a:lnTo>
                    <a:lnTo>
                      <a:pt x="18217" y="1992"/>
                    </a:lnTo>
                    <a:lnTo>
                      <a:pt x="18457" y="2152"/>
                    </a:lnTo>
                    <a:lnTo>
                      <a:pt x="18698" y="2324"/>
                    </a:lnTo>
                    <a:lnTo>
                      <a:pt x="18926" y="2507"/>
                    </a:lnTo>
                    <a:lnTo>
                      <a:pt x="19155" y="2690"/>
                    </a:lnTo>
                    <a:lnTo>
                      <a:pt x="19373" y="2873"/>
                    </a:lnTo>
                    <a:lnTo>
                      <a:pt x="19590" y="3068"/>
                    </a:lnTo>
                    <a:lnTo>
                      <a:pt x="19796" y="3262"/>
                    </a:lnTo>
                    <a:lnTo>
                      <a:pt x="20002" y="3468"/>
                    </a:lnTo>
                    <a:lnTo>
                      <a:pt x="20208" y="3674"/>
                    </a:lnTo>
                    <a:lnTo>
                      <a:pt x="20403" y="3880"/>
                    </a:lnTo>
                    <a:lnTo>
                      <a:pt x="20586" y="4097"/>
                    </a:lnTo>
                    <a:lnTo>
                      <a:pt x="20769" y="4315"/>
                    </a:lnTo>
                    <a:lnTo>
                      <a:pt x="20940" y="4532"/>
                    </a:lnTo>
                    <a:lnTo>
                      <a:pt x="21112" y="4761"/>
                    </a:lnTo>
                    <a:lnTo>
                      <a:pt x="21284" y="4990"/>
                    </a:lnTo>
                    <a:lnTo>
                      <a:pt x="21593" y="5459"/>
                    </a:lnTo>
                    <a:lnTo>
                      <a:pt x="21879" y="5951"/>
                    </a:lnTo>
                    <a:lnTo>
                      <a:pt x="22142" y="6443"/>
                    </a:lnTo>
                    <a:lnTo>
                      <a:pt x="22382" y="6958"/>
                    </a:lnTo>
                    <a:lnTo>
                      <a:pt x="22600" y="7473"/>
                    </a:lnTo>
                    <a:lnTo>
                      <a:pt x="22794" y="7999"/>
                    </a:lnTo>
                    <a:lnTo>
                      <a:pt x="22954" y="8537"/>
                    </a:lnTo>
                    <a:lnTo>
                      <a:pt x="23092" y="9075"/>
                    </a:lnTo>
                    <a:lnTo>
                      <a:pt x="23206" y="9636"/>
                    </a:lnTo>
                    <a:lnTo>
                      <a:pt x="23298" y="10185"/>
                    </a:lnTo>
                    <a:lnTo>
                      <a:pt x="23355" y="10746"/>
                    </a:lnTo>
                    <a:lnTo>
                      <a:pt x="23389" y="11306"/>
                    </a:lnTo>
                    <a:lnTo>
                      <a:pt x="23401" y="11592"/>
                    </a:lnTo>
                    <a:lnTo>
                      <a:pt x="23389" y="11878"/>
                    </a:lnTo>
                    <a:lnTo>
                      <a:pt x="23389" y="12164"/>
                    </a:lnTo>
                    <a:lnTo>
                      <a:pt x="23378" y="12451"/>
                    </a:lnTo>
                    <a:lnTo>
                      <a:pt x="23355" y="12725"/>
                    </a:lnTo>
                    <a:lnTo>
                      <a:pt x="23320" y="13011"/>
                    </a:lnTo>
                    <a:lnTo>
                      <a:pt x="23286" y="13297"/>
                    </a:lnTo>
                    <a:lnTo>
                      <a:pt x="23240" y="13583"/>
                    </a:lnTo>
                    <a:lnTo>
                      <a:pt x="23195" y="13869"/>
                    </a:lnTo>
                    <a:lnTo>
                      <a:pt x="23137" y="14156"/>
                    </a:lnTo>
                    <a:lnTo>
                      <a:pt x="23069" y="14430"/>
                    </a:lnTo>
                    <a:lnTo>
                      <a:pt x="23000" y="14716"/>
                    </a:lnTo>
                    <a:lnTo>
                      <a:pt x="22920" y="14991"/>
                    </a:lnTo>
                    <a:lnTo>
                      <a:pt x="22840" y="15277"/>
                    </a:lnTo>
                    <a:lnTo>
                      <a:pt x="22737" y="15552"/>
                    </a:lnTo>
                    <a:lnTo>
                      <a:pt x="22645" y="15838"/>
                    </a:lnTo>
                    <a:lnTo>
                      <a:pt x="22531" y="16112"/>
                    </a:lnTo>
                    <a:lnTo>
                      <a:pt x="22416" y="16387"/>
                    </a:lnTo>
                    <a:lnTo>
                      <a:pt x="22291" y="16661"/>
                    </a:lnTo>
                    <a:lnTo>
                      <a:pt x="22165" y="1692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8"/>
              <p:cNvSpPr/>
              <p:nvPr/>
            </p:nvSpPr>
            <p:spPr>
              <a:xfrm>
                <a:off x="6322837" y="2195517"/>
                <a:ext cx="338066" cy="338050"/>
              </a:xfrm>
              <a:custGeom>
                <a:avLst/>
                <a:gdLst/>
                <a:ahLst/>
                <a:cxnLst/>
                <a:rect l="l" t="t" r="r" b="b"/>
                <a:pathLst>
                  <a:path w="20907" h="20906" extrusionOk="0">
                    <a:moveTo>
                      <a:pt x="10596" y="767"/>
                    </a:moveTo>
                    <a:lnTo>
                      <a:pt x="11066" y="778"/>
                    </a:lnTo>
                    <a:lnTo>
                      <a:pt x="11535" y="824"/>
                    </a:lnTo>
                    <a:lnTo>
                      <a:pt x="12015" y="893"/>
                    </a:lnTo>
                    <a:lnTo>
                      <a:pt x="12485" y="973"/>
                    </a:lnTo>
                    <a:lnTo>
                      <a:pt x="12942" y="1087"/>
                    </a:lnTo>
                    <a:lnTo>
                      <a:pt x="13411" y="1225"/>
                    </a:lnTo>
                    <a:lnTo>
                      <a:pt x="13869" y="1385"/>
                    </a:lnTo>
                    <a:lnTo>
                      <a:pt x="14327" y="1568"/>
                    </a:lnTo>
                    <a:lnTo>
                      <a:pt x="14784" y="1785"/>
                    </a:lnTo>
                    <a:lnTo>
                      <a:pt x="15219" y="2014"/>
                    </a:lnTo>
                    <a:lnTo>
                      <a:pt x="15643" y="2266"/>
                    </a:lnTo>
                    <a:lnTo>
                      <a:pt x="16055" y="2540"/>
                    </a:lnTo>
                    <a:lnTo>
                      <a:pt x="16444" y="2826"/>
                    </a:lnTo>
                    <a:lnTo>
                      <a:pt x="16810" y="3135"/>
                    </a:lnTo>
                    <a:lnTo>
                      <a:pt x="17165" y="3456"/>
                    </a:lnTo>
                    <a:lnTo>
                      <a:pt x="17496" y="3799"/>
                    </a:lnTo>
                    <a:lnTo>
                      <a:pt x="17817" y="4154"/>
                    </a:lnTo>
                    <a:lnTo>
                      <a:pt x="18114" y="4520"/>
                    </a:lnTo>
                    <a:lnTo>
                      <a:pt x="18389" y="4898"/>
                    </a:lnTo>
                    <a:lnTo>
                      <a:pt x="18641" y="5287"/>
                    </a:lnTo>
                    <a:lnTo>
                      <a:pt x="18881" y="5687"/>
                    </a:lnTo>
                    <a:lnTo>
                      <a:pt x="19110" y="6099"/>
                    </a:lnTo>
                    <a:lnTo>
                      <a:pt x="19304" y="6522"/>
                    </a:lnTo>
                    <a:lnTo>
                      <a:pt x="19476" y="6946"/>
                    </a:lnTo>
                    <a:lnTo>
                      <a:pt x="19636" y="7392"/>
                    </a:lnTo>
                    <a:lnTo>
                      <a:pt x="19773" y="7827"/>
                    </a:lnTo>
                    <a:lnTo>
                      <a:pt x="19888" y="8285"/>
                    </a:lnTo>
                    <a:lnTo>
                      <a:pt x="19991" y="8742"/>
                    </a:lnTo>
                    <a:lnTo>
                      <a:pt x="20060" y="9200"/>
                    </a:lnTo>
                    <a:lnTo>
                      <a:pt x="20105" y="9669"/>
                    </a:lnTo>
                    <a:lnTo>
                      <a:pt x="20140" y="10138"/>
                    </a:lnTo>
                    <a:lnTo>
                      <a:pt x="20140" y="10608"/>
                    </a:lnTo>
                    <a:lnTo>
                      <a:pt x="20117" y="11077"/>
                    </a:lnTo>
                    <a:lnTo>
                      <a:pt x="20082" y="11546"/>
                    </a:lnTo>
                    <a:lnTo>
                      <a:pt x="20014" y="12015"/>
                    </a:lnTo>
                    <a:lnTo>
                      <a:pt x="19934" y="12484"/>
                    </a:lnTo>
                    <a:lnTo>
                      <a:pt x="19819" y="12953"/>
                    </a:lnTo>
                    <a:lnTo>
                      <a:pt x="19682" y="13422"/>
                    </a:lnTo>
                    <a:lnTo>
                      <a:pt x="19522" y="13880"/>
                    </a:lnTo>
                    <a:lnTo>
                      <a:pt x="19327" y="14338"/>
                    </a:lnTo>
                    <a:lnTo>
                      <a:pt x="19121" y="14784"/>
                    </a:lnTo>
                    <a:lnTo>
                      <a:pt x="18881" y="15230"/>
                    </a:lnTo>
                    <a:lnTo>
                      <a:pt x="18629" y="15654"/>
                    </a:lnTo>
                    <a:lnTo>
                      <a:pt x="18366" y="16054"/>
                    </a:lnTo>
                    <a:lnTo>
                      <a:pt x="18069" y="16443"/>
                    </a:lnTo>
                    <a:lnTo>
                      <a:pt x="17771" y="16809"/>
                    </a:lnTo>
                    <a:lnTo>
                      <a:pt x="17439" y="17164"/>
                    </a:lnTo>
                    <a:lnTo>
                      <a:pt x="17107" y="17496"/>
                    </a:lnTo>
                    <a:lnTo>
                      <a:pt x="16753" y="17816"/>
                    </a:lnTo>
                    <a:lnTo>
                      <a:pt x="16386" y="18114"/>
                    </a:lnTo>
                    <a:lnTo>
                      <a:pt x="16009" y="18389"/>
                    </a:lnTo>
                    <a:lnTo>
                      <a:pt x="15620" y="18652"/>
                    </a:lnTo>
                    <a:lnTo>
                      <a:pt x="15219" y="18892"/>
                    </a:lnTo>
                    <a:lnTo>
                      <a:pt x="14807" y="19109"/>
                    </a:lnTo>
                    <a:lnTo>
                      <a:pt x="14384" y="19304"/>
                    </a:lnTo>
                    <a:lnTo>
                      <a:pt x="13949" y="19487"/>
                    </a:lnTo>
                    <a:lnTo>
                      <a:pt x="13514" y="19647"/>
                    </a:lnTo>
                    <a:lnTo>
                      <a:pt x="13068" y="19785"/>
                    </a:lnTo>
                    <a:lnTo>
                      <a:pt x="12622" y="19899"/>
                    </a:lnTo>
                    <a:lnTo>
                      <a:pt x="12164" y="19991"/>
                    </a:lnTo>
                    <a:lnTo>
                      <a:pt x="11706" y="20059"/>
                    </a:lnTo>
                    <a:lnTo>
                      <a:pt x="11237" y="20116"/>
                    </a:lnTo>
                    <a:lnTo>
                      <a:pt x="10768" y="20139"/>
                    </a:lnTo>
                    <a:lnTo>
                      <a:pt x="10299" y="20151"/>
                    </a:lnTo>
                    <a:lnTo>
                      <a:pt x="9830" y="20128"/>
                    </a:lnTo>
                    <a:lnTo>
                      <a:pt x="9361" y="20082"/>
                    </a:lnTo>
                    <a:lnTo>
                      <a:pt x="8892" y="20025"/>
                    </a:lnTo>
                    <a:lnTo>
                      <a:pt x="8422" y="19933"/>
                    </a:lnTo>
                    <a:lnTo>
                      <a:pt x="7953" y="19819"/>
                    </a:lnTo>
                    <a:lnTo>
                      <a:pt x="7484" y="19682"/>
                    </a:lnTo>
                    <a:lnTo>
                      <a:pt x="7026" y="19521"/>
                    </a:lnTo>
                    <a:lnTo>
                      <a:pt x="6569" y="19338"/>
                    </a:lnTo>
                    <a:lnTo>
                      <a:pt x="6122" y="19121"/>
                    </a:lnTo>
                    <a:lnTo>
                      <a:pt x="5676" y="18892"/>
                    </a:lnTo>
                    <a:lnTo>
                      <a:pt x="5253" y="18640"/>
                    </a:lnTo>
                    <a:lnTo>
                      <a:pt x="4852" y="18366"/>
                    </a:lnTo>
                    <a:lnTo>
                      <a:pt x="4463" y="18080"/>
                    </a:lnTo>
                    <a:lnTo>
                      <a:pt x="4086" y="17771"/>
                    </a:lnTo>
                    <a:lnTo>
                      <a:pt x="3742" y="17450"/>
                    </a:lnTo>
                    <a:lnTo>
                      <a:pt x="3399" y="17107"/>
                    </a:lnTo>
                    <a:lnTo>
                      <a:pt x="3090" y="16764"/>
                    </a:lnTo>
                    <a:lnTo>
                      <a:pt x="2793" y="16398"/>
                    </a:lnTo>
                    <a:lnTo>
                      <a:pt x="2507" y="16008"/>
                    </a:lnTo>
                    <a:lnTo>
                      <a:pt x="2255" y="15619"/>
                    </a:lnTo>
                    <a:lnTo>
                      <a:pt x="2015" y="15219"/>
                    </a:lnTo>
                    <a:lnTo>
                      <a:pt x="1797" y="14807"/>
                    </a:lnTo>
                    <a:lnTo>
                      <a:pt x="1591" y="14384"/>
                    </a:lnTo>
                    <a:lnTo>
                      <a:pt x="1419" y="13960"/>
                    </a:lnTo>
                    <a:lnTo>
                      <a:pt x="1259" y="13525"/>
                    </a:lnTo>
                    <a:lnTo>
                      <a:pt x="1122" y="13079"/>
                    </a:lnTo>
                    <a:lnTo>
                      <a:pt x="1008" y="12621"/>
                    </a:lnTo>
                    <a:lnTo>
                      <a:pt x="916" y="12164"/>
                    </a:lnTo>
                    <a:lnTo>
                      <a:pt x="836" y="11706"/>
                    </a:lnTo>
                    <a:lnTo>
                      <a:pt x="790" y="11248"/>
                    </a:lnTo>
                    <a:lnTo>
                      <a:pt x="767" y="10779"/>
                    </a:lnTo>
                    <a:lnTo>
                      <a:pt x="756" y="10310"/>
                    </a:lnTo>
                    <a:lnTo>
                      <a:pt x="779" y="9841"/>
                    </a:lnTo>
                    <a:lnTo>
                      <a:pt x="813" y="9360"/>
                    </a:lnTo>
                    <a:lnTo>
                      <a:pt x="882" y="8891"/>
                    </a:lnTo>
                    <a:lnTo>
                      <a:pt x="973" y="8422"/>
                    </a:lnTo>
                    <a:lnTo>
                      <a:pt x="1088" y="7953"/>
                    </a:lnTo>
                    <a:lnTo>
                      <a:pt x="1225" y="7495"/>
                    </a:lnTo>
                    <a:lnTo>
                      <a:pt x="1385" y="7026"/>
                    </a:lnTo>
                    <a:lnTo>
                      <a:pt x="1568" y="6580"/>
                    </a:lnTo>
                    <a:lnTo>
                      <a:pt x="1774" y="6122"/>
                    </a:lnTo>
                    <a:lnTo>
                      <a:pt x="2015" y="5687"/>
                    </a:lnTo>
                    <a:lnTo>
                      <a:pt x="2266" y="5264"/>
                    </a:lnTo>
                    <a:lnTo>
                      <a:pt x="2541" y="4852"/>
                    </a:lnTo>
                    <a:lnTo>
                      <a:pt x="2827" y="4463"/>
                    </a:lnTo>
                    <a:lnTo>
                      <a:pt x="3136" y="4097"/>
                    </a:lnTo>
                    <a:lnTo>
                      <a:pt x="3456" y="3742"/>
                    </a:lnTo>
                    <a:lnTo>
                      <a:pt x="3788" y="3410"/>
                    </a:lnTo>
                    <a:lnTo>
                      <a:pt x="4143" y="3090"/>
                    </a:lnTo>
                    <a:lnTo>
                      <a:pt x="4509" y="2792"/>
                    </a:lnTo>
                    <a:lnTo>
                      <a:pt x="4887" y="2518"/>
                    </a:lnTo>
                    <a:lnTo>
                      <a:pt x="5276" y="2254"/>
                    </a:lnTo>
                    <a:lnTo>
                      <a:pt x="5676" y="2014"/>
                    </a:lnTo>
                    <a:lnTo>
                      <a:pt x="6088" y="1797"/>
                    </a:lnTo>
                    <a:lnTo>
                      <a:pt x="6511" y="1602"/>
                    </a:lnTo>
                    <a:lnTo>
                      <a:pt x="6946" y="1419"/>
                    </a:lnTo>
                    <a:lnTo>
                      <a:pt x="7381" y="1270"/>
                    </a:lnTo>
                    <a:lnTo>
                      <a:pt x="7827" y="1133"/>
                    </a:lnTo>
                    <a:lnTo>
                      <a:pt x="8274" y="1007"/>
                    </a:lnTo>
                    <a:lnTo>
                      <a:pt x="8731" y="916"/>
                    </a:lnTo>
                    <a:lnTo>
                      <a:pt x="9200" y="847"/>
                    </a:lnTo>
                    <a:lnTo>
                      <a:pt x="9658" y="801"/>
                    </a:lnTo>
                    <a:lnTo>
                      <a:pt x="10127" y="767"/>
                    </a:lnTo>
                    <a:close/>
                    <a:moveTo>
                      <a:pt x="10608" y="0"/>
                    </a:moveTo>
                    <a:lnTo>
                      <a:pt x="10104" y="12"/>
                    </a:lnTo>
                    <a:lnTo>
                      <a:pt x="9601" y="34"/>
                    </a:lnTo>
                    <a:lnTo>
                      <a:pt x="9097" y="92"/>
                    </a:lnTo>
                    <a:lnTo>
                      <a:pt x="8605" y="172"/>
                    </a:lnTo>
                    <a:lnTo>
                      <a:pt x="8113" y="275"/>
                    </a:lnTo>
                    <a:lnTo>
                      <a:pt x="7621" y="389"/>
                    </a:lnTo>
                    <a:lnTo>
                      <a:pt x="7141" y="538"/>
                    </a:lnTo>
                    <a:lnTo>
                      <a:pt x="6672" y="710"/>
                    </a:lnTo>
                    <a:lnTo>
                      <a:pt x="6203" y="904"/>
                    </a:lnTo>
                    <a:lnTo>
                      <a:pt x="5756" y="1122"/>
                    </a:lnTo>
                    <a:lnTo>
                      <a:pt x="5310" y="1350"/>
                    </a:lnTo>
                    <a:lnTo>
                      <a:pt x="4875" y="1614"/>
                    </a:lnTo>
                    <a:lnTo>
                      <a:pt x="4452" y="1888"/>
                    </a:lnTo>
                    <a:lnTo>
                      <a:pt x="4040" y="2197"/>
                    </a:lnTo>
                    <a:lnTo>
                      <a:pt x="3651" y="2518"/>
                    </a:lnTo>
                    <a:lnTo>
                      <a:pt x="3273" y="2849"/>
                    </a:lnTo>
                    <a:lnTo>
                      <a:pt x="2907" y="3216"/>
                    </a:lnTo>
                    <a:lnTo>
                      <a:pt x="2552" y="3593"/>
                    </a:lnTo>
                    <a:lnTo>
                      <a:pt x="2232" y="3994"/>
                    </a:lnTo>
                    <a:lnTo>
                      <a:pt x="1912" y="4417"/>
                    </a:lnTo>
                    <a:lnTo>
                      <a:pt x="1625" y="4852"/>
                    </a:lnTo>
                    <a:lnTo>
                      <a:pt x="1351" y="5310"/>
                    </a:lnTo>
                    <a:lnTo>
                      <a:pt x="1099" y="5779"/>
                    </a:lnTo>
                    <a:lnTo>
                      <a:pt x="870" y="6271"/>
                    </a:lnTo>
                    <a:lnTo>
                      <a:pt x="664" y="6763"/>
                    </a:lnTo>
                    <a:lnTo>
                      <a:pt x="493" y="7255"/>
                    </a:lnTo>
                    <a:lnTo>
                      <a:pt x="344" y="7758"/>
                    </a:lnTo>
                    <a:lnTo>
                      <a:pt x="229" y="8262"/>
                    </a:lnTo>
                    <a:lnTo>
                      <a:pt x="126" y="8765"/>
                    </a:lnTo>
                    <a:lnTo>
                      <a:pt x="58" y="9280"/>
                    </a:lnTo>
                    <a:lnTo>
                      <a:pt x="12" y="9784"/>
                    </a:lnTo>
                    <a:lnTo>
                      <a:pt x="1" y="10299"/>
                    </a:lnTo>
                    <a:lnTo>
                      <a:pt x="1" y="10802"/>
                    </a:lnTo>
                    <a:lnTo>
                      <a:pt x="35" y="11306"/>
                    </a:lnTo>
                    <a:lnTo>
                      <a:pt x="81" y="11809"/>
                    </a:lnTo>
                    <a:lnTo>
                      <a:pt x="161" y="12301"/>
                    </a:lnTo>
                    <a:lnTo>
                      <a:pt x="264" y="12793"/>
                    </a:lnTo>
                    <a:lnTo>
                      <a:pt x="390" y="13285"/>
                    </a:lnTo>
                    <a:lnTo>
                      <a:pt x="538" y="13766"/>
                    </a:lnTo>
                    <a:lnTo>
                      <a:pt x="710" y="14235"/>
                    </a:lnTo>
                    <a:lnTo>
                      <a:pt x="905" y="14704"/>
                    </a:lnTo>
                    <a:lnTo>
                      <a:pt x="1111" y="15150"/>
                    </a:lnTo>
                    <a:lnTo>
                      <a:pt x="1351" y="15597"/>
                    </a:lnTo>
                    <a:lnTo>
                      <a:pt x="1614" y="16031"/>
                    </a:lnTo>
                    <a:lnTo>
                      <a:pt x="1889" y="16455"/>
                    </a:lnTo>
                    <a:lnTo>
                      <a:pt x="2186" y="16855"/>
                    </a:lnTo>
                    <a:lnTo>
                      <a:pt x="2507" y="17256"/>
                    </a:lnTo>
                    <a:lnTo>
                      <a:pt x="2850" y="17633"/>
                    </a:lnTo>
                    <a:lnTo>
                      <a:pt x="3205" y="18000"/>
                    </a:lnTo>
                    <a:lnTo>
                      <a:pt x="3594" y="18343"/>
                    </a:lnTo>
                    <a:lnTo>
                      <a:pt x="3994" y="18675"/>
                    </a:lnTo>
                    <a:lnTo>
                      <a:pt x="4406" y="18984"/>
                    </a:lnTo>
                    <a:lnTo>
                      <a:pt x="4841" y="19281"/>
                    </a:lnTo>
                    <a:lnTo>
                      <a:pt x="5299" y="19556"/>
                    </a:lnTo>
                    <a:lnTo>
                      <a:pt x="5779" y="19807"/>
                    </a:lnTo>
                    <a:lnTo>
                      <a:pt x="6260" y="20036"/>
                    </a:lnTo>
                    <a:lnTo>
                      <a:pt x="6752" y="20231"/>
                    </a:lnTo>
                    <a:lnTo>
                      <a:pt x="7255" y="20414"/>
                    </a:lnTo>
                    <a:lnTo>
                      <a:pt x="7759" y="20563"/>
                    </a:lnTo>
                    <a:lnTo>
                      <a:pt x="8262" y="20677"/>
                    </a:lnTo>
                    <a:lnTo>
                      <a:pt x="8766" y="20769"/>
                    </a:lnTo>
                    <a:lnTo>
                      <a:pt x="9269" y="20849"/>
                    </a:lnTo>
                    <a:lnTo>
                      <a:pt x="9784" y="20883"/>
                    </a:lnTo>
                    <a:lnTo>
                      <a:pt x="10288" y="20906"/>
                    </a:lnTo>
                    <a:lnTo>
                      <a:pt x="10791" y="20906"/>
                    </a:lnTo>
                    <a:lnTo>
                      <a:pt x="11306" y="20872"/>
                    </a:lnTo>
                    <a:lnTo>
                      <a:pt x="11798" y="20814"/>
                    </a:lnTo>
                    <a:lnTo>
                      <a:pt x="12301" y="20746"/>
                    </a:lnTo>
                    <a:lnTo>
                      <a:pt x="12793" y="20643"/>
                    </a:lnTo>
                    <a:lnTo>
                      <a:pt x="13274" y="20517"/>
                    </a:lnTo>
                    <a:lnTo>
                      <a:pt x="13755" y="20368"/>
                    </a:lnTo>
                    <a:lnTo>
                      <a:pt x="14224" y="20197"/>
                    </a:lnTo>
                    <a:lnTo>
                      <a:pt x="14693" y="20002"/>
                    </a:lnTo>
                    <a:lnTo>
                      <a:pt x="15151" y="19785"/>
                    </a:lnTo>
                    <a:lnTo>
                      <a:pt x="15597" y="19556"/>
                    </a:lnTo>
                    <a:lnTo>
                      <a:pt x="16020" y="19293"/>
                    </a:lnTo>
                    <a:lnTo>
                      <a:pt x="16444" y="19018"/>
                    </a:lnTo>
                    <a:lnTo>
                      <a:pt x="16856" y="18720"/>
                    </a:lnTo>
                    <a:lnTo>
                      <a:pt x="17245" y="18400"/>
                    </a:lnTo>
                    <a:lnTo>
                      <a:pt x="17634" y="18057"/>
                    </a:lnTo>
                    <a:lnTo>
                      <a:pt x="17988" y="17691"/>
                    </a:lnTo>
                    <a:lnTo>
                      <a:pt x="18343" y="17313"/>
                    </a:lnTo>
                    <a:lnTo>
                      <a:pt x="18675" y="16912"/>
                    </a:lnTo>
                    <a:lnTo>
                      <a:pt x="18984" y="16501"/>
                    </a:lnTo>
                    <a:lnTo>
                      <a:pt x="19281" y="16054"/>
                    </a:lnTo>
                    <a:lnTo>
                      <a:pt x="19545" y="15597"/>
                    </a:lnTo>
                    <a:lnTo>
                      <a:pt x="19808" y="15127"/>
                    </a:lnTo>
                    <a:lnTo>
                      <a:pt x="20025" y="14635"/>
                    </a:lnTo>
                    <a:lnTo>
                      <a:pt x="20231" y="14143"/>
                    </a:lnTo>
                    <a:lnTo>
                      <a:pt x="20403" y="13651"/>
                    </a:lnTo>
                    <a:lnTo>
                      <a:pt x="20552" y="13148"/>
                    </a:lnTo>
                    <a:lnTo>
                      <a:pt x="20677" y="12644"/>
                    </a:lnTo>
                    <a:lnTo>
                      <a:pt x="20769" y="12141"/>
                    </a:lnTo>
                    <a:lnTo>
                      <a:pt x="20838" y="11626"/>
                    </a:lnTo>
                    <a:lnTo>
                      <a:pt x="20883" y="11122"/>
                    </a:lnTo>
                    <a:lnTo>
                      <a:pt x="20906" y="10619"/>
                    </a:lnTo>
                    <a:lnTo>
                      <a:pt x="20895" y="10104"/>
                    </a:lnTo>
                    <a:lnTo>
                      <a:pt x="20872" y="9601"/>
                    </a:lnTo>
                    <a:lnTo>
                      <a:pt x="20815" y="9097"/>
                    </a:lnTo>
                    <a:lnTo>
                      <a:pt x="20735" y="8605"/>
                    </a:lnTo>
                    <a:lnTo>
                      <a:pt x="20632" y="8113"/>
                    </a:lnTo>
                    <a:lnTo>
                      <a:pt x="20506" y="7621"/>
                    </a:lnTo>
                    <a:lnTo>
                      <a:pt x="20357" y="7152"/>
                    </a:lnTo>
                    <a:lnTo>
                      <a:pt x="20197" y="6671"/>
                    </a:lnTo>
                    <a:lnTo>
                      <a:pt x="20002" y="6214"/>
                    </a:lnTo>
                    <a:lnTo>
                      <a:pt x="19785" y="5756"/>
                    </a:lnTo>
                    <a:lnTo>
                      <a:pt x="19545" y="5310"/>
                    </a:lnTo>
                    <a:lnTo>
                      <a:pt x="19293" y="4875"/>
                    </a:lnTo>
                    <a:lnTo>
                      <a:pt x="19007" y="4463"/>
                    </a:lnTo>
                    <a:lnTo>
                      <a:pt x="18709" y="4051"/>
                    </a:lnTo>
                    <a:lnTo>
                      <a:pt x="18389" y="3650"/>
                    </a:lnTo>
                    <a:lnTo>
                      <a:pt x="18046" y="3273"/>
                    </a:lnTo>
                    <a:lnTo>
                      <a:pt x="17691" y="2907"/>
                    </a:lnTo>
                    <a:lnTo>
                      <a:pt x="17313" y="2563"/>
                    </a:lnTo>
                    <a:lnTo>
                      <a:pt x="16913" y="2231"/>
                    </a:lnTo>
                    <a:lnTo>
                      <a:pt x="16489" y="1923"/>
                    </a:lnTo>
                    <a:lnTo>
                      <a:pt x="16055" y="1625"/>
                    </a:lnTo>
                    <a:lnTo>
                      <a:pt x="15597" y="1350"/>
                    </a:lnTo>
                    <a:lnTo>
                      <a:pt x="15128" y="1099"/>
                    </a:lnTo>
                    <a:lnTo>
                      <a:pt x="14636" y="870"/>
                    </a:lnTo>
                    <a:lnTo>
                      <a:pt x="14144" y="675"/>
                    </a:lnTo>
                    <a:lnTo>
                      <a:pt x="13640" y="504"/>
                    </a:lnTo>
                    <a:lnTo>
                      <a:pt x="13148" y="355"/>
                    </a:lnTo>
                    <a:lnTo>
                      <a:pt x="12645" y="229"/>
                    </a:lnTo>
                    <a:lnTo>
                      <a:pt x="12130" y="137"/>
                    </a:lnTo>
                    <a:lnTo>
                      <a:pt x="11626" y="69"/>
                    </a:lnTo>
                    <a:lnTo>
                      <a:pt x="11123" y="23"/>
                    </a:lnTo>
                    <a:lnTo>
                      <a:pt x="106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8"/>
              <p:cNvSpPr/>
              <p:nvPr/>
            </p:nvSpPr>
            <p:spPr>
              <a:xfrm>
                <a:off x="6363181" y="2250462"/>
                <a:ext cx="248678" cy="231668"/>
              </a:xfrm>
              <a:custGeom>
                <a:avLst/>
                <a:gdLst/>
                <a:ahLst/>
                <a:cxnLst/>
                <a:rect l="l" t="t" r="r" b="b"/>
                <a:pathLst>
                  <a:path w="15379" h="14327" extrusionOk="0">
                    <a:moveTo>
                      <a:pt x="8376" y="1488"/>
                    </a:moveTo>
                    <a:lnTo>
                      <a:pt x="8491" y="1500"/>
                    </a:lnTo>
                    <a:lnTo>
                      <a:pt x="8605" y="1511"/>
                    </a:lnTo>
                    <a:lnTo>
                      <a:pt x="8719" y="1534"/>
                    </a:lnTo>
                    <a:lnTo>
                      <a:pt x="8834" y="1568"/>
                    </a:lnTo>
                    <a:lnTo>
                      <a:pt x="8960" y="1614"/>
                    </a:lnTo>
                    <a:lnTo>
                      <a:pt x="9177" y="1694"/>
                    </a:lnTo>
                    <a:lnTo>
                      <a:pt x="9394" y="1786"/>
                    </a:lnTo>
                    <a:lnTo>
                      <a:pt x="8536" y="3502"/>
                    </a:lnTo>
                    <a:lnTo>
                      <a:pt x="8296" y="3227"/>
                    </a:lnTo>
                    <a:lnTo>
                      <a:pt x="8090" y="2964"/>
                    </a:lnTo>
                    <a:lnTo>
                      <a:pt x="7941" y="2724"/>
                    </a:lnTo>
                    <a:lnTo>
                      <a:pt x="7815" y="2507"/>
                    </a:lnTo>
                    <a:lnTo>
                      <a:pt x="7770" y="2404"/>
                    </a:lnTo>
                    <a:lnTo>
                      <a:pt x="7735" y="2301"/>
                    </a:lnTo>
                    <a:lnTo>
                      <a:pt x="7712" y="2209"/>
                    </a:lnTo>
                    <a:lnTo>
                      <a:pt x="7701" y="2118"/>
                    </a:lnTo>
                    <a:lnTo>
                      <a:pt x="7701" y="2037"/>
                    </a:lnTo>
                    <a:lnTo>
                      <a:pt x="7712" y="1957"/>
                    </a:lnTo>
                    <a:lnTo>
                      <a:pt x="7724" y="1889"/>
                    </a:lnTo>
                    <a:lnTo>
                      <a:pt x="7758" y="1820"/>
                    </a:lnTo>
                    <a:lnTo>
                      <a:pt x="7815" y="1717"/>
                    </a:lnTo>
                    <a:lnTo>
                      <a:pt x="7884" y="1637"/>
                    </a:lnTo>
                    <a:lnTo>
                      <a:pt x="7964" y="1580"/>
                    </a:lnTo>
                    <a:lnTo>
                      <a:pt x="8056" y="1534"/>
                    </a:lnTo>
                    <a:lnTo>
                      <a:pt x="8159" y="1511"/>
                    </a:lnTo>
                    <a:lnTo>
                      <a:pt x="8262" y="1488"/>
                    </a:lnTo>
                    <a:close/>
                    <a:moveTo>
                      <a:pt x="10127" y="2175"/>
                    </a:moveTo>
                    <a:lnTo>
                      <a:pt x="10333" y="2301"/>
                    </a:lnTo>
                    <a:lnTo>
                      <a:pt x="10539" y="2426"/>
                    </a:lnTo>
                    <a:lnTo>
                      <a:pt x="10733" y="2564"/>
                    </a:lnTo>
                    <a:lnTo>
                      <a:pt x="10916" y="2713"/>
                    </a:lnTo>
                    <a:lnTo>
                      <a:pt x="9875" y="4807"/>
                    </a:lnTo>
                    <a:lnTo>
                      <a:pt x="9497" y="4463"/>
                    </a:lnTo>
                    <a:lnTo>
                      <a:pt x="9154" y="4143"/>
                    </a:lnTo>
                    <a:lnTo>
                      <a:pt x="10127" y="2175"/>
                    </a:lnTo>
                    <a:close/>
                    <a:moveTo>
                      <a:pt x="6454" y="9544"/>
                    </a:moveTo>
                    <a:lnTo>
                      <a:pt x="7175" y="10208"/>
                    </a:lnTo>
                    <a:lnTo>
                      <a:pt x="6145" y="12267"/>
                    </a:lnTo>
                    <a:lnTo>
                      <a:pt x="5733" y="12015"/>
                    </a:lnTo>
                    <a:lnTo>
                      <a:pt x="5538" y="11890"/>
                    </a:lnTo>
                    <a:lnTo>
                      <a:pt x="5344" y="11752"/>
                    </a:lnTo>
                    <a:lnTo>
                      <a:pt x="6454" y="9544"/>
                    </a:lnTo>
                    <a:close/>
                    <a:moveTo>
                      <a:pt x="7804" y="10825"/>
                    </a:moveTo>
                    <a:lnTo>
                      <a:pt x="8044" y="11089"/>
                    </a:lnTo>
                    <a:lnTo>
                      <a:pt x="8239" y="11329"/>
                    </a:lnTo>
                    <a:lnTo>
                      <a:pt x="8388" y="11558"/>
                    </a:lnTo>
                    <a:lnTo>
                      <a:pt x="8502" y="11764"/>
                    </a:lnTo>
                    <a:lnTo>
                      <a:pt x="8548" y="11855"/>
                    </a:lnTo>
                    <a:lnTo>
                      <a:pt x="8571" y="11947"/>
                    </a:lnTo>
                    <a:lnTo>
                      <a:pt x="8594" y="12050"/>
                    </a:lnTo>
                    <a:lnTo>
                      <a:pt x="8605" y="12130"/>
                    </a:lnTo>
                    <a:lnTo>
                      <a:pt x="8605" y="12221"/>
                    </a:lnTo>
                    <a:lnTo>
                      <a:pt x="8582" y="12302"/>
                    </a:lnTo>
                    <a:lnTo>
                      <a:pt x="8559" y="12393"/>
                    </a:lnTo>
                    <a:lnTo>
                      <a:pt x="8525" y="12473"/>
                    </a:lnTo>
                    <a:lnTo>
                      <a:pt x="8468" y="12565"/>
                    </a:lnTo>
                    <a:lnTo>
                      <a:pt x="8410" y="12645"/>
                    </a:lnTo>
                    <a:lnTo>
                      <a:pt x="8330" y="12713"/>
                    </a:lnTo>
                    <a:lnTo>
                      <a:pt x="8250" y="12759"/>
                    </a:lnTo>
                    <a:lnTo>
                      <a:pt x="8147" y="12794"/>
                    </a:lnTo>
                    <a:lnTo>
                      <a:pt x="8056" y="12828"/>
                    </a:lnTo>
                    <a:lnTo>
                      <a:pt x="7953" y="12839"/>
                    </a:lnTo>
                    <a:lnTo>
                      <a:pt x="7724" y="12839"/>
                    </a:lnTo>
                    <a:lnTo>
                      <a:pt x="7609" y="12828"/>
                    </a:lnTo>
                    <a:lnTo>
                      <a:pt x="7495" y="12805"/>
                    </a:lnTo>
                    <a:lnTo>
                      <a:pt x="7381" y="12782"/>
                    </a:lnTo>
                    <a:lnTo>
                      <a:pt x="7129" y="12713"/>
                    </a:lnTo>
                    <a:lnTo>
                      <a:pt x="6900" y="12633"/>
                    </a:lnTo>
                    <a:lnTo>
                      <a:pt x="7804" y="10825"/>
                    </a:lnTo>
                    <a:close/>
                    <a:moveTo>
                      <a:pt x="10287" y="1"/>
                    </a:moveTo>
                    <a:lnTo>
                      <a:pt x="9669" y="1236"/>
                    </a:lnTo>
                    <a:lnTo>
                      <a:pt x="9429" y="1133"/>
                    </a:lnTo>
                    <a:lnTo>
                      <a:pt x="9200" y="1042"/>
                    </a:lnTo>
                    <a:lnTo>
                      <a:pt x="8971" y="962"/>
                    </a:lnTo>
                    <a:lnTo>
                      <a:pt x="8731" y="893"/>
                    </a:lnTo>
                    <a:lnTo>
                      <a:pt x="8502" y="825"/>
                    </a:lnTo>
                    <a:lnTo>
                      <a:pt x="8273" y="779"/>
                    </a:lnTo>
                    <a:lnTo>
                      <a:pt x="8033" y="733"/>
                    </a:lnTo>
                    <a:lnTo>
                      <a:pt x="7804" y="687"/>
                    </a:lnTo>
                    <a:lnTo>
                      <a:pt x="7575" y="664"/>
                    </a:lnTo>
                    <a:lnTo>
                      <a:pt x="7346" y="641"/>
                    </a:lnTo>
                    <a:lnTo>
                      <a:pt x="7129" y="630"/>
                    </a:lnTo>
                    <a:lnTo>
                      <a:pt x="6900" y="641"/>
                    </a:lnTo>
                    <a:lnTo>
                      <a:pt x="6683" y="653"/>
                    </a:lnTo>
                    <a:lnTo>
                      <a:pt x="6477" y="664"/>
                    </a:lnTo>
                    <a:lnTo>
                      <a:pt x="6259" y="699"/>
                    </a:lnTo>
                    <a:lnTo>
                      <a:pt x="6053" y="744"/>
                    </a:lnTo>
                    <a:lnTo>
                      <a:pt x="5847" y="790"/>
                    </a:lnTo>
                    <a:lnTo>
                      <a:pt x="5653" y="847"/>
                    </a:lnTo>
                    <a:lnTo>
                      <a:pt x="5458" y="916"/>
                    </a:lnTo>
                    <a:lnTo>
                      <a:pt x="5264" y="996"/>
                    </a:lnTo>
                    <a:lnTo>
                      <a:pt x="5081" y="1088"/>
                    </a:lnTo>
                    <a:lnTo>
                      <a:pt x="4898" y="1191"/>
                    </a:lnTo>
                    <a:lnTo>
                      <a:pt x="4726" y="1305"/>
                    </a:lnTo>
                    <a:lnTo>
                      <a:pt x="4554" y="1431"/>
                    </a:lnTo>
                    <a:lnTo>
                      <a:pt x="4383" y="1557"/>
                    </a:lnTo>
                    <a:lnTo>
                      <a:pt x="4234" y="1694"/>
                    </a:lnTo>
                    <a:lnTo>
                      <a:pt x="4085" y="1854"/>
                    </a:lnTo>
                    <a:lnTo>
                      <a:pt x="3936" y="2015"/>
                    </a:lnTo>
                    <a:lnTo>
                      <a:pt x="3799" y="2198"/>
                    </a:lnTo>
                    <a:lnTo>
                      <a:pt x="3673" y="2381"/>
                    </a:lnTo>
                    <a:lnTo>
                      <a:pt x="3559" y="2575"/>
                    </a:lnTo>
                    <a:lnTo>
                      <a:pt x="3444" y="2781"/>
                    </a:lnTo>
                    <a:lnTo>
                      <a:pt x="3364" y="2964"/>
                    </a:lnTo>
                    <a:lnTo>
                      <a:pt x="3284" y="3147"/>
                    </a:lnTo>
                    <a:lnTo>
                      <a:pt x="3227" y="3319"/>
                    </a:lnTo>
                    <a:lnTo>
                      <a:pt x="3170" y="3502"/>
                    </a:lnTo>
                    <a:lnTo>
                      <a:pt x="3124" y="3685"/>
                    </a:lnTo>
                    <a:lnTo>
                      <a:pt x="3090" y="3857"/>
                    </a:lnTo>
                    <a:lnTo>
                      <a:pt x="3067" y="4040"/>
                    </a:lnTo>
                    <a:lnTo>
                      <a:pt x="3055" y="4223"/>
                    </a:lnTo>
                    <a:lnTo>
                      <a:pt x="3044" y="4406"/>
                    </a:lnTo>
                    <a:lnTo>
                      <a:pt x="3055" y="4578"/>
                    </a:lnTo>
                    <a:lnTo>
                      <a:pt x="3067" y="4761"/>
                    </a:lnTo>
                    <a:lnTo>
                      <a:pt x="3090" y="4944"/>
                    </a:lnTo>
                    <a:lnTo>
                      <a:pt x="3124" y="5127"/>
                    </a:lnTo>
                    <a:lnTo>
                      <a:pt x="3170" y="5310"/>
                    </a:lnTo>
                    <a:lnTo>
                      <a:pt x="3227" y="5505"/>
                    </a:lnTo>
                    <a:lnTo>
                      <a:pt x="3284" y="5688"/>
                    </a:lnTo>
                    <a:lnTo>
                      <a:pt x="3364" y="5871"/>
                    </a:lnTo>
                    <a:lnTo>
                      <a:pt x="3444" y="6065"/>
                    </a:lnTo>
                    <a:lnTo>
                      <a:pt x="3536" y="6248"/>
                    </a:lnTo>
                    <a:lnTo>
                      <a:pt x="3639" y="6443"/>
                    </a:lnTo>
                    <a:lnTo>
                      <a:pt x="3753" y="6637"/>
                    </a:lnTo>
                    <a:lnTo>
                      <a:pt x="3879" y="6820"/>
                    </a:lnTo>
                    <a:lnTo>
                      <a:pt x="4016" y="7015"/>
                    </a:lnTo>
                    <a:lnTo>
                      <a:pt x="4154" y="7221"/>
                    </a:lnTo>
                    <a:lnTo>
                      <a:pt x="4474" y="7610"/>
                    </a:lnTo>
                    <a:lnTo>
                      <a:pt x="4829" y="8011"/>
                    </a:lnTo>
                    <a:lnTo>
                      <a:pt x="5218" y="8422"/>
                    </a:lnTo>
                    <a:lnTo>
                      <a:pt x="5653" y="8834"/>
                    </a:lnTo>
                    <a:lnTo>
                      <a:pt x="5802" y="8972"/>
                    </a:lnTo>
                    <a:lnTo>
                      <a:pt x="4692" y="11203"/>
                    </a:lnTo>
                    <a:lnTo>
                      <a:pt x="4520" y="11043"/>
                    </a:lnTo>
                    <a:lnTo>
                      <a:pt x="4371" y="10883"/>
                    </a:lnTo>
                    <a:lnTo>
                      <a:pt x="4222" y="10722"/>
                    </a:lnTo>
                    <a:lnTo>
                      <a:pt x="4085" y="10551"/>
                    </a:lnTo>
                    <a:lnTo>
                      <a:pt x="3948" y="10391"/>
                    </a:lnTo>
                    <a:lnTo>
                      <a:pt x="3833" y="10219"/>
                    </a:lnTo>
                    <a:lnTo>
                      <a:pt x="3708" y="10047"/>
                    </a:lnTo>
                    <a:lnTo>
                      <a:pt x="3605" y="9876"/>
                    </a:lnTo>
                    <a:lnTo>
                      <a:pt x="3410" y="9521"/>
                    </a:lnTo>
                    <a:lnTo>
                      <a:pt x="3227" y="9166"/>
                    </a:lnTo>
                    <a:lnTo>
                      <a:pt x="3078" y="8812"/>
                    </a:lnTo>
                    <a:lnTo>
                      <a:pt x="2952" y="8468"/>
                    </a:lnTo>
                    <a:lnTo>
                      <a:pt x="2838" y="8114"/>
                    </a:lnTo>
                    <a:lnTo>
                      <a:pt x="2746" y="7770"/>
                    </a:lnTo>
                    <a:lnTo>
                      <a:pt x="2678" y="7438"/>
                    </a:lnTo>
                    <a:lnTo>
                      <a:pt x="2620" y="7107"/>
                    </a:lnTo>
                    <a:lnTo>
                      <a:pt x="2586" y="6786"/>
                    </a:lnTo>
                    <a:lnTo>
                      <a:pt x="2552" y="6477"/>
                    </a:lnTo>
                    <a:lnTo>
                      <a:pt x="2540" y="6191"/>
                    </a:lnTo>
                    <a:lnTo>
                      <a:pt x="2529" y="5917"/>
                    </a:lnTo>
                    <a:lnTo>
                      <a:pt x="2048" y="5676"/>
                    </a:lnTo>
                    <a:lnTo>
                      <a:pt x="0" y="9750"/>
                    </a:lnTo>
                    <a:lnTo>
                      <a:pt x="549" y="10024"/>
                    </a:lnTo>
                    <a:lnTo>
                      <a:pt x="2472" y="9258"/>
                    </a:lnTo>
                    <a:lnTo>
                      <a:pt x="2689" y="9647"/>
                    </a:lnTo>
                    <a:lnTo>
                      <a:pt x="2895" y="10024"/>
                    </a:lnTo>
                    <a:lnTo>
                      <a:pt x="3124" y="10368"/>
                    </a:lnTo>
                    <a:lnTo>
                      <a:pt x="3341" y="10700"/>
                    </a:lnTo>
                    <a:lnTo>
                      <a:pt x="3582" y="11009"/>
                    </a:lnTo>
                    <a:lnTo>
                      <a:pt x="3833" y="11295"/>
                    </a:lnTo>
                    <a:lnTo>
                      <a:pt x="4097" y="11581"/>
                    </a:lnTo>
                    <a:lnTo>
                      <a:pt x="4371" y="11832"/>
                    </a:lnTo>
                    <a:lnTo>
                      <a:pt x="3708" y="13160"/>
                    </a:lnTo>
                    <a:lnTo>
                      <a:pt x="4463" y="13526"/>
                    </a:lnTo>
                    <a:lnTo>
                      <a:pt x="5046" y="12359"/>
                    </a:lnTo>
                    <a:lnTo>
                      <a:pt x="5229" y="12485"/>
                    </a:lnTo>
                    <a:lnTo>
                      <a:pt x="5435" y="12610"/>
                    </a:lnTo>
                    <a:lnTo>
                      <a:pt x="5641" y="12736"/>
                    </a:lnTo>
                    <a:lnTo>
                      <a:pt x="5859" y="12851"/>
                    </a:lnTo>
                    <a:lnTo>
                      <a:pt x="5309" y="13949"/>
                    </a:lnTo>
                    <a:lnTo>
                      <a:pt x="6053" y="14327"/>
                    </a:lnTo>
                    <a:lnTo>
                      <a:pt x="6614" y="13194"/>
                    </a:lnTo>
                    <a:lnTo>
                      <a:pt x="6866" y="13286"/>
                    </a:lnTo>
                    <a:lnTo>
                      <a:pt x="7117" y="13366"/>
                    </a:lnTo>
                    <a:lnTo>
                      <a:pt x="7358" y="13434"/>
                    </a:lnTo>
                    <a:lnTo>
                      <a:pt x="7598" y="13492"/>
                    </a:lnTo>
                    <a:lnTo>
                      <a:pt x="7838" y="13549"/>
                    </a:lnTo>
                    <a:lnTo>
                      <a:pt x="8079" y="13583"/>
                    </a:lnTo>
                    <a:lnTo>
                      <a:pt x="8307" y="13606"/>
                    </a:lnTo>
                    <a:lnTo>
                      <a:pt x="8536" y="13617"/>
                    </a:lnTo>
                    <a:lnTo>
                      <a:pt x="8971" y="13617"/>
                    </a:lnTo>
                    <a:lnTo>
                      <a:pt x="9189" y="13595"/>
                    </a:lnTo>
                    <a:lnTo>
                      <a:pt x="9394" y="13572"/>
                    </a:lnTo>
                    <a:lnTo>
                      <a:pt x="9600" y="13537"/>
                    </a:lnTo>
                    <a:lnTo>
                      <a:pt x="9806" y="13492"/>
                    </a:lnTo>
                    <a:lnTo>
                      <a:pt x="10001" y="13446"/>
                    </a:lnTo>
                    <a:lnTo>
                      <a:pt x="10184" y="13377"/>
                    </a:lnTo>
                    <a:lnTo>
                      <a:pt x="10379" y="13308"/>
                    </a:lnTo>
                    <a:lnTo>
                      <a:pt x="10550" y="13228"/>
                    </a:lnTo>
                    <a:lnTo>
                      <a:pt x="10733" y="13148"/>
                    </a:lnTo>
                    <a:lnTo>
                      <a:pt x="10905" y="13045"/>
                    </a:lnTo>
                    <a:lnTo>
                      <a:pt x="11065" y="12942"/>
                    </a:lnTo>
                    <a:lnTo>
                      <a:pt x="11225" y="12828"/>
                    </a:lnTo>
                    <a:lnTo>
                      <a:pt x="11374" y="12713"/>
                    </a:lnTo>
                    <a:lnTo>
                      <a:pt x="11523" y="12576"/>
                    </a:lnTo>
                    <a:lnTo>
                      <a:pt x="11660" y="12439"/>
                    </a:lnTo>
                    <a:lnTo>
                      <a:pt x="11797" y="12302"/>
                    </a:lnTo>
                    <a:lnTo>
                      <a:pt x="11923" y="12153"/>
                    </a:lnTo>
                    <a:lnTo>
                      <a:pt x="12049" y="11993"/>
                    </a:lnTo>
                    <a:lnTo>
                      <a:pt x="12164" y="11832"/>
                    </a:lnTo>
                    <a:lnTo>
                      <a:pt x="12267" y="11672"/>
                    </a:lnTo>
                    <a:lnTo>
                      <a:pt x="12370" y="11489"/>
                    </a:lnTo>
                    <a:lnTo>
                      <a:pt x="12473" y="11317"/>
                    </a:lnTo>
                    <a:lnTo>
                      <a:pt x="12576" y="11089"/>
                    </a:lnTo>
                    <a:lnTo>
                      <a:pt x="12667" y="10860"/>
                    </a:lnTo>
                    <a:lnTo>
                      <a:pt x="12759" y="10631"/>
                    </a:lnTo>
                    <a:lnTo>
                      <a:pt x="12816" y="10413"/>
                    </a:lnTo>
                    <a:lnTo>
                      <a:pt x="12873" y="10208"/>
                    </a:lnTo>
                    <a:lnTo>
                      <a:pt x="12919" y="10002"/>
                    </a:lnTo>
                    <a:lnTo>
                      <a:pt x="12942" y="9796"/>
                    </a:lnTo>
                    <a:lnTo>
                      <a:pt x="12953" y="9590"/>
                    </a:lnTo>
                    <a:lnTo>
                      <a:pt x="12953" y="9395"/>
                    </a:lnTo>
                    <a:lnTo>
                      <a:pt x="12942" y="9201"/>
                    </a:lnTo>
                    <a:lnTo>
                      <a:pt x="12919" y="9006"/>
                    </a:lnTo>
                    <a:lnTo>
                      <a:pt x="12896" y="8812"/>
                    </a:lnTo>
                    <a:lnTo>
                      <a:pt x="12850" y="8628"/>
                    </a:lnTo>
                    <a:lnTo>
                      <a:pt x="12804" y="8445"/>
                    </a:lnTo>
                    <a:lnTo>
                      <a:pt x="12747" y="8262"/>
                    </a:lnTo>
                    <a:lnTo>
                      <a:pt x="12667" y="8079"/>
                    </a:lnTo>
                    <a:lnTo>
                      <a:pt x="12587" y="7896"/>
                    </a:lnTo>
                    <a:lnTo>
                      <a:pt x="12507" y="7724"/>
                    </a:lnTo>
                    <a:lnTo>
                      <a:pt x="12404" y="7553"/>
                    </a:lnTo>
                    <a:lnTo>
                      <a:pt x="12301" y="7370"/>
                    </a:lnTo>
                    <a:lnTo>
                      <a:pt x="12186" y="7198"/>
                    </a:lnTo>
                    <a:lnTo>
                      <a:pt x="12072" y="7038"/>
                    </a:lnTo>
                    <a:lnTo>
                      <a:pt x="11935" y="6866"/>
                    </a:lnTo>
                    <a:lnTo>
                      <a:pt x="11797" y="6695"/>
                    </a:lnTo>
                    <a:lnTo>
                      <a:pt x="11511" y="6374"/>
                    </a:lnTo>
                    <a:lnTo>
                      <a:pt x="11202" y="6042"/>
                    </a:lnTo>
                    <a:lnTo>
                      <a:pt x="10871" y="5711"/>
                    </a:lnTo>
                    <a:lnTo>
                      <a:pt x="10516" y="5390"/>
                    </a:lnTo>
                    <a:lnTo>
                      <a:pt x="11569" y="3285"/>
                    </a:lnTo>
                    <a:lnTo>
                      <a:pt x="11775" y="3502"/>
                    </a:lnTo>
                    <a:lnTo>
                      <a:pt x="11969" y="3720"/>
                    </a:lnTo>
                    <a:lnTo>
                      <a:pt x="12141" y="3948"/>
                    </a:lnTo>
                    <a:lnTo>
                      <a:pt x="12312" y="4177"/>
                    </a:lnTo>
                    <a:lnTo>
                      <a:pt x="12473" y="4406"/>
                    </a:lnTo>
                    <a:lnTo>
                      <a:pt x="12610" y="4646"/>
                    </a:lnTo>
                    <a:lnTo>
                      <a:pt x="12736" y="4887"/>
                    </a:lnTo>
                    <a:lnTo>
                      <a:pt x="12862" y="5138"/>
                    </a:lnTo>
                    <a:lnTo>
                      <a:pt x="12965" y="5390"/>
                    </a:lnTo>
                    <a:lnTo>
                      <a:pt x="13056" y="5630"/>
                    </a:lnTo>
                    <a:lnTo>
                      <a:pt x="13136" y="5882"/>
                    </a:lnTo>
                    <a:lnTo>
                      <a:pt x="13205" y="6134"/>
                    </a:lnTo>
                    <a:lnTo>
                      <a:pt x="13262" y="6386"/>
                    </a:lnTo>
                    <a:lnTo>
                      <a:pt x="13308" y="6637"/>
                    </a:lnTo>
                    <a:lnTo>
                      <a:pt x="13331" y="6889"/>
                    </a:lnTo>
                    <a:lnTo>
                      <a:pt x="13354" y="7129"/>
                    </a:lnTo>
                    <a:lnTo>
                      <a:pt x="13811" y="7358"/>
                    </a:lnTo>
                    <a:lnTo>
                      <a:pt x="15379" y="4212"/>
                    </a:lnTo>
                    <a:lnTo>
                      <a:pt x="14887" y="3960"/>
                    </a:lnTo>
                    <a:lnTo>
                      <a:pt x="13262" y="4475"/>
                    </a:lnTo>
                    <a:lnTo>
                      <a:pt x="13136" y="4257"/>
                    </a:lnTo>
                    <a:lnTo>
                      <a:pt x="13010" y="4028"/>
                    </a:lnTo>
                    <a:lnTo>
                      <a:pt x="12850" y="3811"/>
                    </a:lnTo>
                    <a:lnTo>
                      <a:pt x="12679" y="3582"/>
                    </a:lnTo>
                    <a:lnTo>
                      <a:pt x="12484" y="3353"/>
                    </a:lnTo>
                    <a:lnTo>
                      <a:pt x="12289" y="3136"/>
                    </a:lnTo>
                    <a:lnTo>
                      <a:pt x="12084" y="2919"/>
                    </a:lnTo>
                    <a:lnTo>
                      <a:pt x="11855" y="2713"/>
                    </a:lnTo>
                    <a:lnTo>
                      <a:pt x="12621" y="1168"/>
                    </a:lnTo>
                    <a:lnTo>
                      <a:pt x="11878" y="802"/>
                    </a:lnTo>
                    <a:lnTo>
                      <a:pt x="11202" y="2152"/>
                    </a:lnTo>
                    <a:lnTo>
                      <a:pt x="11008" y="2003"/>
                    </a:lnTo>
                    <a:lnTo>
                      <a:pt x="10802" y="1877"/>
                    </a:lnTo>
                    <a:lnTo>
                      <a:pt x="10401" y="1625"/>
                    </a:lnTo>
                    <a:lnTo>
                      <a:pt x="11031" y="378"/>
                    </a:lnTo>
                    <a:lnTo>
                      <a:pt x="10287" y="1"/>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8"/>
              <p:cNvSpPr/>
              <p:nvPr/>
            </p:nvSpPr>
            <p:spPr>
              <a:xfrm>
                <a:off x="6746556" y="1343649"/>
                <a:ext cx="378394" cy="378394"/>
              </a:xfrm>
              <a:custGeom>
                <a:avLst/>
                <a:gdLst/>
                <a:ahLst/>
                <a:cxnLst/>
                <a:rect l="l" t="t" r="r" b="b"/>
                <a:pathLst>
                  <a:path w="23401" h="23401" extrusionOk="0">
                    <a:moveTo>
                      <a:pt x="11592" y="0"/>
                    </a:moveTo>
                    <a:lnTo>
                      <a:pt x="11306" y="11"/>
                    </a:lnTo>
                    <a:lnTo>
                      <a:pt x="10745" y="46"/>
                    </a:lnTo>
                    <a:lnTo>
                      <a:pt x="10184" y="103"/>
                    </a:lnTo>
                    <a:lnTo>
                      <a:pt x="9623" y="183"/>
                    </a:lnTo>
                    <a:lnTo>
                      <a:pt x="9074" y="298"/>
                    </a:lnTo>
                    <a:lnTo>
                      <a:pt x="8536" y="435"/>
                    </a:lnTo>
                    <a:lnTo>
                      <a:pt x="7999" y="606"/>
                    </a:lnTo>
                    <a:lnTo>
                      <a:pt x="7472" y="790"/>
                    </a:lnTo>
                    <a:lnTo>
                      <a:pt x="6946" y="1007"/>
                    </a:lnTo>
                    <a:lnTo>
                      <a:pt x="6442" y="1247"/>
                    </a:lnTo>
                    <a:lnTo>
                      <a:pt x="5939" y="1510"/>
                    </a:lnTo>
                    <a:lnTo>
                      <a:pt x="5458" y="1808"/>
                    </a:lnTo>
                    <a:lnTo>
                      <a:pt x="4989" y="2117"/>
                    </a:lnTo>
                    <a:lnTo>
                      <a:pt x="4760" y="2277"/>
                    </a:lnTo>
                    <a:lnTo>
                      <a:pt x="4531" y="2449"/>
                    </a:lnTo>
                    <a:lnTo>
                      <a:pt x="4314" y="2632"/>
                    </a:lnTo>
                    <a:lnTo>
                      <a:pt x="4085" y="2815"/>
                    </a:lnTo>
                    <a:lnTo>
                      <a:pt x="3879" y="2998"/>
                    </a:lnTo>
                    <a:lnTo>
                      <a:pt x="3662" y="3193"/>
                    </a:lnTo>
                    <a:lnTo>
                      <a:pt x="3456" y="3387"/>
                    </a:lnTo>
                    <a:lnTo>
                      <a:pt x="3261" y="3593"/>
                    </a:lnTo>
                    <a:lnTo>
                      <a:pt x="3067" y="3810"/>
                    </a:lnTo>
                    <a:lnTo>
                      <a:pt x="2872" y="4016"/>
                    </a:lnTo>
                    <a:lnTo>
                      <a:pt x="2678" y="4245"/>
                    </a:lnTo>
                    <a:lnTo>
                      <a:pt x="2495" y="4474"/>
                    </a:lnTo>
                    <a:lnTo>
                      <a:pt x="2323" y="4703"/>
                    </a:lnTo>
                    <a:lnTo>
                      <a:pt x="2151" y="4943"/>
                    </a:lnTo>
                    <a:lnTo>
                      <a:pt x="1980" y="5184"/>
                    </a:lnTo>
                    <a:lnTo>
                      <a:pt x="1820" y="5424"/>
                    </a:lnTo>
                    <a:lnTo>
                      <a:pt x="1671" y="5687"/>
                    </a:lnTo>
                    <a:lnTo>
                      <a:pt x="1511" y="5939"/>
                    </a:lnTo>
                    <a:lnTo>
                      <a:pt x="1373" y="6202"/>
                    </a:lnTo>
                    <a:lnTo>
                      <a:pt x="1236" y="6477"/>
                    </a:lnTo>
                    <a:lnTo>
                      <a:pt x="1099" y="6740"/>
                    </a:lnTo>
                    <a:lnTo>
                      <a:pt x="973" y="7014"/>
                    </a:lnTo>
                    <a:lnTo>
                      <a:pt x="858" y="7289"/>
                    </a:lnTo>
                    <a:lnTo>
                      <a:pt x="755" y="7564"/>
                    </a:lnTo>
                    <a:lnTo>
                      <a:pt x="652" y="7850"/>
                    </a:lnTo>
                    <a:lnTo>
                      <a:pt x="561" y="8124"/>
                    </a:lnTo>
                    <a:lnTo>
                      <a:pt x="469" y="8410"/>
                    </a:lnTo>
                    <a:lnTo>
                      <a:pt x="389" y="8685"/>
                    </a:lnTo>
                    <a:lnTo>
                      <a:pt x="321" y="8971"/>
                    </a:lnTo>
                    <a:lnTo>
                      <a:pt x="252" y="9257"/>
                    </a:lnTo>
                    <a:lnTo>
                      <a:pt x="195" y="9532"/>
                    </a:lnTo>
                    <a:lnTo>
                      <a:pt x="149" y="9818"/>
                    </a:lnTo>
                    <a:lnTo>
                      <a:pt x="103" y="10104"/>
                    </a:lnTo>
                    <a:lnTo>
                      <a:pt x="69" y="10390"/>
                    </a:lnTo>
                    <a:lnTo>
                      <a:pt x="46" y="10676"/>
                    </a:lnTo>
                    <a:lnTo>
                      <a:pt x="23" y="10951"/>
                    </a:lnTo>
                    <a:lnTo>
                      <a:pt x="12" y="11237"/>
                    </a:lnTo>
                    <a:lnTo>
                      <a:pt x="0" y="11523"/>
                    </a:lnTo>
                    <a:lnTo>
                      <a:pt x="0" y="11809"/>
                    </a:lnTo>
                    <a:lnTo>
                      <a:pt x="0" y="12095"/>
                    </a:lnTo>
                    <a:lnTo>
                      <a:pt x="35" y="12656"/>
                    </a:lnTo>
                    <a:lnTo>
                      <a:pt x="103" y="13216"/>
                    </a:lnTo>
                    <a:lnTo>
                      <a:pt x="183" y="13777"/>
                    </a:lnTo>
                    <a:lnTo>
                      <a:pt x="298" y="14326"/>
                    </a:lnTo>
                    <a:lnTo>
                      <a:pt x="435" y="14864"/>
                    </a:lnTo>
                    <a:lnTo>
                      <a:pt x="607" y="15402"/>
                    </a:lnTo>
                    <a:lnTo>
                      <a:pt x="790" y="15928"/>
                    </a:lnTo>
                    <a:lnTo>
                      <a:pt x="1007" y="16443"/>
                    </a:lnTo>
                    <a:lnTo>
                      <a:pt x="1247" y="16958"/>
                    </a:lnTo>
                    <a:lnTo>
                      <a:pt x="1511" y="17450"/>
                    </a:lnTo>
                    <a:lnTo>
                      <a:pt x="1797" y="17942"/>
                    </a:lnTo>
                    <a:lnTo>
                      <a:pt x="2117" y="18411"/>
                    </a:lnTo>
                    <a:lnTo>
                      <a:pt x="2277" y="18640"/>
                    </a:lnTo>
                    <a:lnTo>
                      <a:pt x="2449" y="18869"/>
                    </a:lnTo>
                    <a:lnTo>
                      <a:pt x="2621" y="19086"/>
                    </a:lnTo>
                    <a:lnTo>
                      <a:pt x="2804" y="19304"/>
                    </a:lnTo>
                    <a:lnTo>
                      <a:pt x="2998" y="19521"/>
                    </a:lnTo>
                    <a:lnTo>
                      <a:pt x="3193" y="19727"/>
                    </a:lnTo>
                    <a:lnTo>
                      <a:pt x="3387" y="19933"/>
                    </a:lnTo>
                    <a:lnTo>
                      <a:pt x="3593" y="20139"/>
                    </a:lnTo>
                    <a:lnTo>
                      <a:pt x="3799" y="20334"/>
                    </a:lnTo>
                    <a:lnTo>
                      <a:pt x="4017" y="20528"/>
                    </a:lnTo>
                    <a:lnTo>
                      <a:pt x="4245" y="20711"/>
                    </a:lnTo>
                    <a:lnTo>
                      <a:pt x="4463" y="20894"/>
                    </a:lnTo>
                    <a:lnTo>
                      <a:pt x="4703" y="21077"/>
                    </a:lnTo>
                    <a:lnTo>
                      <a:pt x="4932" y="21249"/>
                    </a:lnTo>
                    <a:lnTo>
                      <a:pt x="5184" y="21409"/>
                    </a:lnTo>
                    <a:lnTo>
                      <a:pt x="5424" y="21569"/>
                    </a:lnTo>
                    <a:lnTo>
                      <a:pt x="5676" y="21730"/>
                    </a:lnTo>
                    <a:lnTo>
                      <a:pt x="5939" y="21878"/>
                    </a:lnTo>
                    <a:lnTo>
                      <a:pt x="6202" y="22027"/>
                    </a:lnTo>
                    <a:lnTo>
                      <a:pt x="6465" y="22164"/>
                    </a:lnTo>
                    <a:lnTo>
                      <a:pt x="6740" y="22290"/>
                    </a:lnTo>
                    <a:lnTo>
                      <a:pt x="7015" y="22416"/>
                    </a:lnTo>
                    <a:lnTo>
                      <a:pt x="7289" y="22531"/>
                    </a:lnTo>
                    <a:lnTo>
                      <a:pt x="7564" y="22645"/>
                    </a:lnTo>
                    <a:lnTo>
                      <a:pt x="7850" y="22748"/>
                    </a:lnTo>
                    <a:lnTo>
                      <a:pt x="8124" y="22840"/>
                    </a:lnTo>
                    <a:lnTo>
                      <a:pt x="8399" y="22920"/>
                    </a:lnTo>
                    <a:lnTo>
                      <a:pt x="8685" y="23000"/>
                    </a:lnTo>
                    <a:lnTo>
                      <a:pt x="8971" y="23080"/>
                    </a:lnTo>
                    <a:lnTo>
                      <a:pt x="9246" y="23137"/>
                    </a:lnTo>
                    <a:lnTo>
                      <a:pt x="9532" y="23194"/>
                    </a:lnTo>
                    <a:lnTo>
                      <a:pt x="9818" y="23252"/>
                    </a:lnTo>
                    <a:lnTo>
                      <a:pt x="10104" y="23286"/>
                    </a:lnTo>
                    <a:lnTo>
                      <a:pt x="10390" y="23320"/>
                    </a:lnTo>
                    <a:lnTo>
                      <a:pt x="10665" y="23355"/>
                    </a:lnTo>
                    <a:lnTo>
                      <a:pt x="10951" y="23377"/>
                    </a:lnTo>
                    <a:lnTo>
                      <a:pt x="11237" y="23389"/>
                    </a:lnTo>
                    <a:lnTo>
                      <a:pt x="11523" y="23400"/>
                    </a:lnTo>
                    <a:lnTo>
                      <a:pt x="11809" y="23400"/>
                    </a:lnTo>
                    <a:lnTo>
                      <a:pt x="12084" y="23389"/>
                    </a:lnTo>
                    <a:lnTo>
                      <a:pt x="12656" y="23355"/>
                    </a:lnTo>
                    <a:lnTo>
                      <a:pt x="13216" y="23297"/>
                    </a:lnTo>
                    <a:lnTo>
                      <a:pt x="13766" y="23217"/>
                    </a:lnTo>
                    <a:lnTo>
                      <a:pt x="14315" y="23103"/>
                    </a:lnTo>
                    <a:lnTo>
                      <a:pt x="14864" y="22954"/>
                    </a:lnTo>
                    <a:lnTo>
                      <a:pt x="15402" y="22794"/>
                    </a:lnTo>
                    <a:lnTo>
                      <a:pt x="15928" y="22599"/>
                    </a:lnTo>
                    <a:lnTo>
                      <a:pt x="16443" y="22393"/>
                    </a:lnTo>
                    <a:lnTo>
                      <a:pt x="16958" y="22153"/>
                    </a:lnTo>
                    <a:lnTo>
                      <a:pt x="17450" y="21890"/>
                    </a:lnTo>
                    <a:lnTo>
                      <a:pt x="17931" y="21592"/>
                    </a:lnTo>
                    <a:lnTo>
                      <a:pt x="18411" y="21283"/>
                    </a:lnTo>
                    <a:lnTo>
                      <a:pt x="18640" y="21123"/>
                    </a:lnTo>
                    <a:lnTo>
                      <a:pt x="18858" y="20952"/>
                    </a:lnTo>
                    <a:lnTo>
                      <a:pt x="19086" y="20768"/>
                    </a:lnTo>
                    <a:lnTo>
                      <a:pt x="19304" y="20585"/>
                    </a:lnTo>
                    <a:lnTo>
                      <a:pt x="19521" y="20402"/>
                    </a:lnTo>
                    <a:lnTo>
                      <a:pt x="19727" y="20208"/>
                    </a:lnTo>
                    <a:lnTo>
                      <a:pt x="19933" y="20013"/>
                    </a:lnTo>
                    <a:lnTo>
                      <a:pt x="20139" y="19807"/>
                    </a:lnTo>
                    <a:lnTo>
                      <a:pt x="20334" y="19590"/>
                    </a:lnTo>
                    <a:lnTo>
                      <a:pt x="20528" y="19372"/>
                    </a:lnTo>
                    <a:lnTo>
                      <a:pt x="20711" y="19155"/>
                    </a:lnTo>
                    <a:lnTo>
                      <a:pt x="20894" y="18926"/>
                    </a:lnTo>
                    <a:lnTo>
                      <a:pt x="21078" y="18697"/>
                    </a:lnTo>
                    <a:lnTo>
                      <a:pt x="21249" y="18457"/>
                    </a:lnTo>
                    <a:lnTo>
                      <a:pt x="21409" y="18217"/>
                    </a:lnTo>
                    <a:lnTo>
                      <a:pt x="21570" y="17965"/>
                    </a:lnTo>
                    <a:lnTo>
                      <a:pt x="21730" y="17713"/>
                    </a:lnTo>
                    <a:lnTo>
                      <a:pt x="21878" y="17462"/>
                    </a:lnTo>
                    <a:lnTo>
                      <a:pt x="22027" y="17198"/>
                    </a:lnTo>
                    <a:lnTo>
                      <a:pt x="22165" y="16924"/>
                    </a:lnTo>
                    <a:lnTo>
                      <a:pt x="22290" y="16661"/>
                    </a:lnTo>
                    <a:lnTo>
                      <a:pt x="22416" y="16386"/>
                    </a:lnTo>
                    <a:lnTo>
                      <a:pt x="22531" y="16111"/>
                    </a:lnTo>
                    <a:lnTo>
                      <a:pt x="22645" y="15825"/>
                    </a:lnTo>
                    <a:lnTo>
                      <a:pt x="22748" y="15551"/>
                    </a:lnTo>
                    <a:lnTo>
                      <a:pt x="22840" y="15276"/>
                    </a:lnTo>
                    <a:lnTo>
                      <a:pt x="22920" y="14990"/>
                    </a:lnTo>
                    <a:lnTo>
                      <a:pt x="23000" y="14715"/>
                    </a:lnTo>
                    <a:lnTo>
                      <a:pt x="23069" y="14429"/>
                    </a:lnTo>
                    <a:lnTo>
                      <a:pt x="23137" y="14143"/>
                    </a:lnTo>
                    <a:lnTo>
                      <a:pt x="23194" y="13869"/>
                    </a:lnTo>
                    <a:lnTo>
                      <a:pt x="23240" y="13582"/>
                    </a:lnTo>
                    <a:lnTo>
                      <a:pt x="23286" y="13296"/>
                    </a:lnTo>
                    <a:lnTo>
                      <a:pt x="23320" y="13010"/>
                    </a:lnTo>
                    <a:lnTo>
                      <a:pt x="23355" y="12724"/>
                    </a:lnTo>
                    <a:lnTo>
                      <a:pt x="23377" y="12438"/>
                    </a:lnTo>
                    <a:lnTo>
                      <a:pt x="23389" y="12164"/>
                    </a:lnTo>
                    <a:lnTo>
                      <a:pt x="23400" y="11878"/>
                    </a:lnTo>
                    <a:lnTo>
                      <a:pt x="23400" y="11591"/>
                    </a:lnTo>
                    <a:lnTo>
                      <a:pt x="23389" y="11305"/>
                    </a:lnTo>
                    <a:lnTo>
                      <a:pt x="23355" y="10745"/>
                    </a:lnTo>
                    <a:lnTo>
                      <a:pt x="23297" y="10184"/>
                    </a:lnTo>
                    <a:lnTo>
                      <a:pt x="23206" y="9623"/>
                    </a:lnTo>
                    <a:lnTo>
                      <a:pt x="23091" y="9074"/>
                    </a:lnTo>
                    <a:lnTo>
                      <a:pt x="22954" y="8536"/>
                    </a:lnTo>
                    <a:lnTo>
                      <a:pt x="22794" y="7998"/>
                    </a:lnTo>
                    <a:lnTo>
                      <a:pt x="22599" y="7472"/>
                    </a:lnTo>
                    <a:lnTo>
                      <a:pt x="22382" y="6946"/>
                    </a:lnTo>
                    <a:lnTo>
                      <a:pt x="22142" y="6442"/>
                    </a:lnTo>
                    <a:lnTo>
                      <a:pt x="21878" y="5950"/>
                    </a:lnTo>
                    <a:lnTo>
                      <a:pt x="21592" y="5458"/>
                    </a:lnTo>
                    <a:lnTo>
                      <a:pt x="21283" y="4989"/>
                    </a:lnTo>
                    <a:lnTo>
                      <a:pt x="21112" y="4760"/>
                    </a:lnTo>
                    <a:lnTo>
                      <a:pt x="20940" y="4531"/>
                    </a:lnTo>
                    <a:lnTo>
                      <a:pt x="20769" y="4314"/>
                    </a:lnTo>
                    <a:lnTo>
                      <a:pt x="20585" y="4096"/>
                    </a:lnTo>
                    <a:lnTo>
                      <a:pt x="20402" y="3879"/>
                    </a:lnTo>
                    <a:lnTo>
                      <a:pt x="20208" y="3673"/>
                    </a:lnTo>
                    <a:lnTo>
                      <a:pt x="20002" y="3467"/>
                    </a:lnTo>
                    <a:lnTo>
                      <a:pt x="19796" y="3261"/>
                    </a:lnTo>
                    <a:lnTo>
                      <a:pt x="19590" y="3067"/>
                    </a:lnTo>
                    <a:lnTo>
                      <a:pt x="19373" y="2872"/>
                    </a:lnTo>
                    <a:lnTo>
                      <a:pt x="19155" y="2689"/>
                    </a:lnTo>
                    <a:lnTo>
                      <a:pt x="18926" y="2506"/>
                    </a:lnTo>
                    <a:lnTo>
                      <a:pt x="18697" y="2323"/>
                    </a:lnTo>
                    <a:lnTo>
                      <a:pt x="18457" y="2151"/>
                    </a:lnTo>
                    <a:lnTo>
                      <a:pt x="18217" y="1991"/>
                    </a:lnTo>
                    <a:lnTo>
                      <a:pt x="17965" y="1819"/>
                    </a:lnTo>
                    <a:lnTo>
                      <a:pt x="17713" y="1671"/>
                    </a:lnTo>
                    <a:lnTo>
                      <a:pt x="17450" y="1522"/>
                    </a:lnTo>
                    <a:lnTo>
                      <a:pt x="17187" y="1373"/>
                    </a:lnTo>
                    <a:lnTo>
                      <a:pt x="16924" y="1236"/>
                    </a:lnTo>
                    <a:lnTo>
                      <a:pt x="16649" y="1110"/>
                    </a:lnTo>
                    <a:lnTo>
                      <a:pt x="16375" y="984"/>
                    </a:lnTo>
                    <a:lnTo>
                      <a:pt x="16100" y="870"/>
                    </a:lnTo>
                    <a:lnTo>
                      <a:pt x="15825" y="755"/>
                    </a:lnTo>
                    <a:lnTo>
                      <a:pt x="15551" y="652"/>
                    </a:lnTo>
                    <a:lnTo>
                      <a:pt x="15276" y="561"/>
                    </a:lnTo>
                    <a:lnTo>
                      <a:pt x="14990" y="469"/>
                    </a:lnTo>
                    <a:lnTo>
                      <a:pt x="14704" y="400"/>
                    </a:lnTo>
                    <a:lnTo>
                      <a:pt x="14429" y="320"/>
                    </a:lnTo>
                    <a:lnTo>
                      <a:pt x="14143" y="263"/>
                    </a:lnTo>
                    <a:lnTo>
                      <a:pt x="13857" y="206"/>
                    </a:lnTo>
                    <a:lnTo>
                      <a:pt x="13583" y="149"/>
                    </a:lnTo>
                    <a:lnTo>
                      <a:pt x="13297" y="114"/>
                    </a:lnTo>
                    <a:lnTo>
                      <a:pt x="13010" y="69"/>
                    </a:lnTo>
                    <a:lnTo>
                      <a:pt x="12724" y="46"/>
                    </a:lnTo>
                    <a:lnTo>
                      <a:pt x="12438" y="23"/>
                    </a:lnTo>
                    <a:lnTo>
                      <a:pt x="12152" y="11"/>
                    </a:lnTo>
                    <a:lnTo>
                      <a:pt x="1187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8"/>
              <p:cNvSpPr/>
              <p:nvPr/>
            </p:nvSpPr>
            <p:spPr>
              <a:xfrm>
                <a:off x="6746556" y="1343649"/>
                <a:ext cx="378394" cy="378394"/>
              </a:xfrm>
              <a:custGeom>
                <a:avLst/>
                <a:gdLst/>
                <a:ahLst/>
                <a:cxnLst/>
                <a:rect l="l" t="t" r="r" b="b"/>
                <a:pathLst>
                  <a:path w="23401" h="23401" fill="none" extrusionOk="0">
                    <a:moveTo>
                      <a:pt x="22165" y="16924"/>
                    </a:moveTo>
                    <a:lnTo>
                      <a:pt x="22165" y="16924"/>
                    </a:lnTo>
                    <a:lnTo>
                      <a:pt x="22027" y="17198"/>
                    </a:lnTo>
                    <a:lnTo>
                      <a:pt x="21878" y="17462"/>
                    </a:lnTo>
                    <a:lnTo>
                      <a:pt x="21730" y="17713"/>
                    </a:lnTo>
                    <a:lnTo>
                      <a:pt x="21570" y="17965"/>
                    </a:lnTo>
                    <a:lnTo>
                      <a:pt x="21409" y="18217"/>
                    </a:lnTo>
                    <a:lnTo>
                      <a:pt x="21249" y="18457"/>
                    </a:lnTo>
                    <a:lnTo>
                      <a:pt x="21078" y="18697"/>
                    </a:lnTo>
                    <a:lnTo>
                      <a:pt x="20894" y="18926"/>
                    </a:lnTo>
                    <a:lnTo>
                      <a:pt x="20711" y="19155"/>
                    </a:lnTo>
                    <a:lnTo>
                      <a:pt x="20528" y="19372"/>
                    </a:lnTo>
                    <a:lnTo>
                      <a:pt x="20334" y="19590"/>
                    </a:lnTo>
                    <a:lnTo>
                      <a:pt x="20139" y="19807"/>
                    </a:lnTo>
                    <a:lnTo>
                      <a:pt x="19933" y="20013"/>
                    </a:lnTo>
                    <a:lnTo>
                      <a:pt x="19727" y="20208"/>
                    </a:lnTo>
                    <a:lnTo>
                      <a:pt x="19521" y="20402"/>
                    </a:lnTo>
                    <a:lnTo>
                      <a:pt x="19304" y="20585"/>
                    </a:lnTo>
                    <a:lnTo>
                      <a:pt x="19086" y="20768"/>
                    </a:lnTo>
                    <a:lnTo>
                      <a:pt x="18858" y="20952"/>
                    </a:lnTo>
                    <a:lnTo>
                      <a:pt x="18640" y="21123"/>
                    </a:lnTo>
                    <a:lnTo>
                      <a:pt x="18411" y="21283"/>
                    </a:lnTo>
                    <a:lnTo>
                      <a:pt x="17931" y="21592"/>
                    </a:lnTo>
                    <a:lnTo>
                      <a:pt x="17450" y="21890"/>
                    </a:lnTo>
                    <a:lnTo>
                      <a:pt x="16958" y="22153"/>
                    </a:lnTo>
                    <a:lnTo>
                      <a:pt x="16443" y="22393"/>
                    </a:lnTo>
                    <a:lnTo>
                      <a:pt x="15928" y="22599"/>
                    </a:lnTo>
                    <a:lnTo>
                      <a:pt x="15402" y="22794"/>
                    </a:lnTo>
                    <a:lnTo>
                      <a:pt x="14864" y="22954"/>
                    </a:lnTo>
                    <a:lnTo>
                      <a:pt x="14315" y="23103"/>
                    </a:lnTo>
                    <a:lnTo>
                      <a:pt x="13766" y="23217"/>
                    </a:lnTo>
                    <a:lnTo>
                      <a:pt x="13216" y="23297"/>
                    </a:lnTo>
                    <a:lnTo>
                      <a:pt x="12656" y="23355"/>
                    </a:lnTo>
                    <a:lnTo>
                      <a:pt x="12084" y="23389"/>
                    </a:lnTo>
                    <a:lnTo>
                      <a:pt x="11809" y="23400"/>
                    </a:lnTo>
                    <a:lnTo>
                      <a:pt x="11523" y="23400"/>
                    </a:lnTo>
                    <a:lnTo>
                      <a:pt x="11237" y="23389"/>
                    </a:lnTo>
                    <a:lnTo>
                      <a:pt x="10951" y="23377"/>
                    </a:lnTo>
                    <a:lnTo>
                      <a:pt x="10665" y="23355"/>
                    </a:lnTo>
                    <a:lnTo>
                      <a:pt x="10390" y="23320"/>
                    </a:lnTo>
                    <a:lnTo>
                      <a:pt x="10104" y="23286"/>
                    </a:lnTo>
                    <a:lnTo>
                      <a:pt x="9818" y="23252"/>
                    </a:lnTo>
                    <a:lnTo>
                      <a:pt x="9532" y="23194"/>
                    </a:lnTo>
                    <a:lnTo>
                      <a:pt x="9246" y="23137"/>
                    </a:lnTo>
                    <a:lnTo>
                      <a:pt x="8971" y="23080"/>
                    </a:lnTo>
                    <a:lnTo>
                      <a:pt x="8685" y="23000"/>
                    </a:lnTo>
                    <a:lnTo>
                      <a:pt x="8399" y="22920"/>
                    </a:lnTo>
                    <a:lnTo>
                      <a:pt x="8124" y="22840"/>
                    </a:lnTo>
                    <a:lnTo>
                      <a:pt x="7850" y="22748"/>
                    </a:lnTo>
                    <a:lnTo>
                      <a:pt x="7564" y="22645"/>
                    </a:lnTo>
                    <a:lnTo>
                      <a:pt x="7289" y="22531"/>
                    </a:lnTo>
                    <a:lnTo>
                      <a:pt x="7015" y="22416"/>
                    </a:lnTo>
                    <a:lnTo>
                      <a:pt x="6740" y="22290"/>
                    </a:lnTo>
                    <a:lnTo>
                      <a:pt x="6465" y="22164"/>
                    </a:lnTo>
                    <a:lnTo>
                      <a:pt x="6465" y="22164"/>
                    </a:lnTo>
                    <a:lnTo>
                      <a:pt x="6202" y="22027"/>
                    </a:lnTo>
                    <a:lnTo>
                      <a:pt x="5939" y="21878"/>
                    </a:lnTo>
                    <a:lnTo>
                      <a:pt x="5676" y="21730"/>
                    </a:lnTo>
                    <a:lnTo>
                      <a:pt x="5424" y="21569"/>
                    </a:lnTo>
                    <a:lnTo>
                      <a:pt x="5184" y="21409"/>
                    </a:lnTo>
                    <a:lnTo>
                      <a:pt x="4932" y="21249"/>
                    </a:lnTo>
                    <a:lnTo>
                      <a:pt x="4703" y="21077"/>
                    </a:lnTo>
                    <a:lnTo>
                      <a:pt x="4463" y="20894"/>
                    </a:lnTo>
                    <a:lnTo>
                      <a:pt x="4245" y="20711"/>
                    </a:lnTo>
                    <a:lnTo>
                      <a:pt x="4017" y="20528"/>
                    </a:lnTo>
                    <a:lnTo>
                      <a:pt x="3799" y="20334"/>
                    </a:lnTo>
                    <a:lnTo>
                      <a:pt x="3593" y="20139"/>
                    </a:lnTo>
                    <a:lnTo>
                      <a:pt x="3387" y="19933"/>
                    </a:lnTo>
                    <a:lnTo>
                      <a:pt x="3193" y="19727"/>
                    </a:lnTo>
                    <a:lnTo>
                      <a:pt x="2998" y="19521"/>
                    </a:lnTo>
                    <a:lnTo>
                      <a:pt x="2804" y="19304"/>
                    </a:lnTo>
                    <a:lnTo>
                      <a:pt x="2621" y="19086"/>
                    </a:lnTo>
                    <a:lnTo>
                      <a:pt x="2449" y="18869"/>
                    </a:lnTo>
                    <a:lnTo>
                      <a:pt x="2277" y="18640"/>
                    </a:lnTo>
                    <a:lnTo>
                      <a:pt x="2117" y="18411"/>
                    </a:lnTo>
                    <a:lnTo>
                      <a:pt x="1797" y="17942"/>
                    </a:lnTo>
                    <a:lnTo>
                      <a:pt x="1511" y="17450"/>
                    </a:lnTo>
                    <a:lnTo>
                      <a:pt x="1247" y="16958"/>
                    </a:lnTo>
                    <a:lnTo>
                      <a:pt x="1007" y="16443"/>
                    </a:lnTo>
                    <a:lnTo>
                      <a:pt x="790" y="15928"/>
                    </a:lnTo>
                    <a:lnTo>
                      <a:pt x="607" y="15402"/>
                    </a:lnTo>
                    <a:lnTo>
                      <a:pt x="435" y="14864"/>
                    </a:lnTo>
                    <a:lnTo>
                      <a:pt x="298" y="14326"/>
                    </a:lnTo>
                    <a:lnTo>
                      <a:pt x="183" y="13777"/>
                    </a:lnTo>
                    <a:lnTo>
                      <a:pt x="103" y="13216"/>
                    </a:lnTo>
                    <a:lnTo>
                      <a:pt x="35" y="12656"/>
                    </a:lnTo>
                    <a:lnTo>
                      <a:pt x="0" y="12095"/>
                    </a:lnTo>
                    <a:lnTo>
                      <a:pt x="0" y="11809"/>
                    </a:lnTo>
                    <a:lnTo>
                      <a:pt x="0" y="11523"/>
                    </a:lnTo>
                    <a:lnTo>
                      <a:pt x="12" y="11237"/>
                    </a:lnTo>
                    <a:lnTo>
                      <a:pt x="23" y="10951"/>
                    </a:lnTo>
                    <a:lnTo>
                      <a:pt x="46" y="10676"/>
                    </a:lnTo>
                    <a:lnTo>
                      <a:pt x="69" y="10390"/>
                    </a:lnTo>
                    <a:lnTo>
                      <a:pt x="103" y="10104"/>
                    </a:lnTo>
                    <a:lnTo>
                      <a:pt x="149" y="9818"/>
                    </a:lnTo>
                    <a:lnTo>
                      <a:pt x="195" y="9532"/>
                    </a:lnTo>
                    <a:lnTo>
                      <a:pt x="252" y="9257"/>
                    </a:lnTo>
                    <a:lnTo>
                      <a:pt x="321" y="8971"/>
                    </a:lnTo>
                    <a:lnTo>
                      <a:pt x="389" y="8685"/>
                    </a:lnTo>
                    <a:lnTo>
                      <a:pt x="469" y="8410"/>
                    </a:lnTo>
                    <a:lnTo>
                      <a:pt x="561" y="8124"/>
                    </a:lnTo>
                    <a:lnTo>
                      <a:pt x="652" y="7850"/>
                    </a:lnTo>
                    <a:lnTo>
                      <a:pt x="755" y="7564"/>
                    </a:lnTo>
                    <a:lnTo>
                      <a:pt x="858" y="7289"/>
                    </a:lnTo>
                    <a:lnTo>
                      <a:pt x="973" y="7014"/>
                    </a:lnTo>
                    <a:lnTo>
                      <a:pt x="1099" y="6740"/>
                    </a:lnTo>
                    <a:lnTo>
                      <a:pt x="1236" y="6477"/>
                    </a:lnTo>
                    <a:lnTo>
                      <a:pt x="1236" y="6477"/>
                    </a:lnTo>
                    <a:lnTo>
                      <a:pt x="1373" y="6202"/>
                    </a:lnTo>
                    <a:lnTo>
                      <a:pt x="1511" y="5939"/>
                    </a:lnTo>
                    <a:lnTo>
                      <a:pt x="1671" y="5687"/>
                    </a:lnTo>
                    <a:lnTo>
                      <a:pt x="1820" y="5424"/>
                    </a:lnTo>
                    <a:lnTo>
                      <a:pt x="1980" y="5184"/>
                    </a:lnTo>
                    <a:lnTo>
                      <a:pt x="2151" y="4943"/>
                    </a:lnTo>
                    <a:lnTo>
                      <a:pt x="2323" y="4703"/>
                    </a:lnTo>
                    <a:lnTo>
                      <a:pt x="2495" y="4474"/>
                    </a:lnTo>
                    <a:lnTo>
                      <a:pt x="2678" y="4245"/>
                    </a:lnTo>
                    <a:lnTo>
                      <a:pt x="2872" y="4016"/>
                    </a:lnTo>
                    <a:lnTo>
                      <a:pt x="3067" y="3810"/>
                    </a:lnTo>
                    <a:lnTo>
                      <a:pt x="3261" y="3593"/>
                    </a:lnTo>
                    <a:lnTo>
                      <a:pt x="3456" y="3387"/>
                    </a:lnTo>
                    <a:lnTo>
                      <a:pt x="3662" y="3193"/>
                    </a:lnTo>
                    <a:lnTo>
                      <a:pt x="3879" y="2998"/>
                    </a:lnTo>
                    <a:lnTo>
                      <a:pt x="4085" y="2815"/>
                    </a:lnTo>
                    <a:lnTo>
                      <a:pt x="4314" y="2632"/>
                    </a:lnTo>
                    <a:lnTo>
                      <a:pt x="4531" y="2449"/>
                    </a:lnTo>
                    <a:lnTo>
                      <a:pt x="4760" y="2277"/>
                    </a:lnTo>
                    <a:lnTo>
                      <a:pt x="4989" y="2117"/>
                    </a:lnTo>
                    <a:lnTo>
                      <a:pt x="5458" y="1808"/>
                    </a:lnTo>
                    <a:lnTo>
                      <a:pt x="5939" y="1510"/>
                    </a:lnTo>
                    <a:lnTo>
                      <a:pt x="6442" y="1247"/>
                    </a:lnTo>
                    <a:lnTo>
                      <a:pt x="6946" y="1007"/>
                    </a:lnTo>
                    <a:lnTo>
                      <a:pt x="7472" y="790"/>
                    </a:lnTo>
                    <a:lnTo>
                      <a:pt x="7999" y="606"/>
                    </a:lnTo>
                    <a:lnTo>
                      <a:pt x="8536" y="435"/>
                    </a:lnTo>
                    <a:lnTo>
                      <a:pt x="9074" y="298"/>
                    </a:lnTo>
                    <a:lnTo>
                      <a:pt x="9623" y="183"/>
                    </a:lnTo>
                    <a:lnTo>
                      <a:pt x="10184" y="103"/>
                    </a:lnTo>
                    <a:lnTo>
                      <a:pt x="10745" y="46"/>
                    </a:lnTo>
                    <a:lnTo>
                      <a:pt x="11306" y="11"/>
                    </a:lnTo>
                    <a:lnTo>
                      <a:pt x="11592" y="0"/>
                    </a:lnTo>
                    <a:lnTo>
                      <a:pt x="11878" y="0"/>
                    </a:lnTo>
                    <a:lnTo>
                      <a:pt x="12152" y="11"/>
                    </a:lnTo>
                    <a:lnTo>
                      <a:pt x="12438" y="23"/>
                    </a:lnTo>
                    <a:lnTo>
                      <a:pt x="12724" y="46"/>
                    </a:lnTo>
                    <a:lnTo>
                      <a:pt x="13010" y="69"/>
                    </a:lnTo>
                    <a:lnTo>
                      <a:pt x="13297" y="114"/>
                    </a:lnTo>
                    <a:lnTo>
                      <a:pt x="13583" y="149"/>
                    </a:lnTo>
                    <a:lnTo>
                      <a:pt x="13857" y="206"/>
                    </a:lnTo>
                    <a:lnTo>
                      <a:pt x="14143" y="263"/>
                    </a:lnTo>
                    <a:lnTo>
                      <a:pt x="14429" y="320"/>
                    </a:lnTo>
                    <a:lnTo>
                      <a:pt x="14704" y="400"/>
                    </a:lnTo>
                    <a:lnTo>
                      <a:pt x="14990" y="469"/>
                    </a:lnTo>
                    <a:lnTo>
                      <a:pt x="15276" y="561"/>
                    </a:lnTo>
                    <a:lnTo>
                      <a:pt x="15551" y="652"/>
                    </a:lnTo>
                    <a:lnTo>
                      <a:pt x="15825" y="755"/>
                    </a:lnTo>
                    <a:lnTo>
                      <a:pt x="16100" y="870"/>
                    </a:lnTo>
                    <a:lnTo>
                      <a:pt x="16375" y="984"/>
                    </a:lnTo>
                    <a:lnTo>
                      <a:pt x="16649" y="1110"/>
                    </a:lnTo>
                    <a:lnTo>
                      <a:pt x="16924" y="1236"/>
                    </a:lnTo>
                    <a:lnTo>
                      <a:pt x="16924" y="1236"/>
                    </a:lnTo>
                    <a:lnTo>
                      <a:pt x="17187" y="1373"/>
                    </a:lnTo>
                    <a:lnTo>
                      <a:pt x="17450" y="1522"/>
                    </a:lnTo>
                    <a:lnTo>
                      <a:pt x="17713" y="1671"/>
                    </a:lnTo>
                    <a:lnTo>
                      <a:pt x="17965" y="1819"/>
                    </a:lnTo>
                    <a:lnTo>
                      <a:pt x="18217" y="1991"/>
                    </a:lnTo>
                    <a:lnTo>
                      <a:pt x="18457" y="2151"/>
                    </a:lnTo>
                    <a:lnTo>
                      <a:pt x="18697" y="2323"/>
                    </a:lnTo>
                    <a:lnTo>
                      <a:pt x="18926" y="2506"/>
                    </a:lnTo>
                    <a:lnTo>
                      <a:pt x="19155" y="2689"/>
                    </a:lnTo>
                    <a:lnTo>
                      <a:pt x="19373" y="2872"/>
                    </a:lnTo>
                    <a:lnTo>
                      <a:pt x="19590" y="3067"/>
                    </a:lnTo>
                    <a:lnTo>
                      <a:pt x="19796" y="3261"/>
                    </a:lnTo>
                    <a:lnTo>
                      <a:pt x="20002" y="3467"/>
                    </a:lnTo>
                    <a:lnTo>
                      <a:pt x="20208" y="3673"/>
                    </a:lnTo>
                    <a:lnTo>
                      <a:pt x="20402" y="3879"/>
                    </a:lnTo>
                    <a:lnTo>
                      <a:pt x="20585" y="4096"/>
                    </a:lnTo>
                    <a:lnTo>
                      <a:pt x="20769" y="4314"/>
                    </a:lnTo>
                    <a:lnTo>
                      <a:pt x="20940" y="4531"/>
                    </a:lnTo>
                    <a:lnTo>
                      <a:pt x="21112" y="4760"/>
                    </a:lnTo>
                    <a:lnTo>
                      <a:pt x="21283" y="4989"/>
                    </a:lnTo>
                    <a:lnTo>
                      <a:pt x="21592" y="5458"/>
                    </a:lnTo>
                    <a:lnTo>
                      <a:pt x="21878" y="5950"/>
                    </a:lnTo>
                    <a:lnTo>
                      <a:pt x="22142" y="6442"/>
                    </a:lnTo>
                    <a:lnTo>
                      <a:pt x="22382" y="6946"/>
                    </a:lnTo>
                    <a:lnTo>
                      <a:pt x="22599" y="7472"/>
                    </a:lnTo>
                    <a:lnTo>
                      <a:pt x="22794" y="7998"/>
                    </a:lnTo>
                    <a:lnTo>
                      <a:pt x="22954" y="8536"/>
                    </a:lnTo>
                    <a:lnTo>
                      <a:pt x="23091" y="9074"/>
                    </a:lnTo>
                    <a:lnTo>
                      <a:pt x="23206" y="9623"/>
                    </a:lnTo>
                    <a:lnTo>
                      <a:pt x="23297" y="10184"/>
                    </a:lnTo>
                    <a:lnTo>
                      <a:pt x="23355" y="10745"/>
                    </a:lnTo>
                    <a:lnTo>
                      <a:pt x="23389" y="11305"/>
                    </a:lnTo>
                    <a:lnTo>
                      <a:pt x="23400" y="11591"/>
                    </a:lnTo>
                    <a:lnTo>
                      <a:pt x="23400" y="11878"/>
                    </a:lnTo>
                    <a:lnTo>
                      <a:pt x="23389" y="12164"/>
                    </a:lnTo>
                    <a:lnTo>
                      <a:pt x="23377" y="12438"/>
                    </a:lnTo>
                    <a:lnTo>
                      <a:pt x="23355" y="12724"/>
                    </a:lnTo>
                    <a:lnTo>
                      <a:pt x="23320" y="13010"/>
                    </a:lnTo>
                    <a:lnTo>
                      <a:pt x="23286" y="13296"/>
                    </a:lnTo>
                    <a:lnTo>
                      <a:pt x="23240" y="13582"/>
                    </a:lnTo>
                    <a:lnTo>
                      <a:pt x="23194" y="13869"/>
                    </a:lnTo>
                    <a:lnTo>
                      <a:pt x="23137" y="14143"/>
                    </a:lnTo>
                    <a:lnTo>
                      <a:pt x="23069" y="14429"/>
                    </a:lnTo>
                    <a:lnTo>
                      <a:pt x="23000" y="14715"/>
                    </a:lnTo>
                    <a:lnTo>
                      <a:pt x="22920" y="14990"/>
                    </a:lnTo>
                    <a:lnTo>
                      <a:pt x="22840" y="15276"/>
                    </a:lnTo>
                    <a:lnTo>
                      <a:pt x="22748" y="15551"/>
                    </a:lnTo>
                    <a:lnTo>
                      <a:pt x="22645" y="15825"/>
                    </a:lnTo>
                    <a:lnTo>
                      <a:pt x="22531" y="16111"/>
                    </a:lnTo>
                    <a:lnTo>
                      <a:pt x="22416" y="16386"/>
                    </a:lnTo>
                    <a:lnTo>
                      <a:pt x="22290" y="16661"/>
                    </a:lnTo>
                    <a:lnTo>
                      <a:pt x="22165" y="1692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8"/>
              <p:cNvSpPr/>
              <p:nvPr/>
            </p:nvSpPr>
            <p:spPr>
              <a:xfrm>
                <a:off x="6766720" y="1363813"/>
                <a:ext cx="338066" cy="338066"/>
              </a:xfrm>
              <a:custGeom>
                <a:avLst/>
                <a:gdLst/>
                <a:ahLst/>
                <a:cxnLst/>
                <a:rect l="l" t="t" r="r" b="b"/>
                <a:pathLst>
                  <a:path w="20907" h="20907" extrusionOk="0">
                    <a:moveTo>
                      <a:pt x="10596" y="767"/>
                    </a:moveTo>
                    <a:lnTo>
                      <a:pt x="11065" y="778"/>
                    </a:lnTo>
                    <a:lnTo>
                      <a:pt x="11535" y="824"/>
                    </a:lnTo>
                    <a:lnTo>
                      <a:pt x="12015" y="881"/>
                    </a:lnTo>
                    <a:lnTo>
                      <a:pt x="12484" y="973"/>
                    </a:lnTo>
                    <a:lnTo>
                      <a:pt x="12953" y="1087"/>
                    </a:lnTo>
                    <a:lnTo>
                      <a:pt x="13411" y="1225"/>
                    </a:lnTo>
                    <a:lnTo>
                      <a:pt x="13869" y="1385"/>
                    </a:lnTo>
                    <a:lnTo>
                      <a:pt x="14327" y="1568"/>
                    </a:lnTo>
                    <a:lnTo>
                      <a:pt x="14784" y="1785"/>
                    </a:lnTo>
                    <a:lnTo>
                      <a:pt x="15219" y="2014"/>
                    </a:lnTo>
                    <a:lnTo>
                      <a:pt x="15643" y="2266"/>
                    </a:lnTo>
                    <a:lnTo>
                      <a:pt x="16054" y="2541"/>
                    </a:lnTo>
                    <a:lnTo>
                      <a:pt x="16443" y="2827"/>
                    </a:lnTo>
                    <a:lnTo>
                      <a:pt x="16810" y="3136"/>
                    </a:lnTo>
                    <a:lnTo>
                      <a:pt x="17164" y="3456"/>
                    </a:lnTo>
                    <a:lnTo>
                      <a:pt x="17496" y="3799"/>
                    </a:lnTo>
                    <a:lnTo>
                      <a:pt x="17817" y="4154"/>
                    </a:lnTo>
                    <a:lnTo>
                      <a:pt x="18114" y="4520"/>
                    </a:lnTo>
                    <a:lnTo>
                      <a:pt x="18389" y="4898"/>
                    </a:lnTo>
                    <a:lnTo>
                      <a:pt x="18640" y="5287"/>
                    </a:lnTo>
                    <a:lnTo>
                      <a:pt x="18881" y="5687"/>
                    </a:lnTo>
                    <a:lnTo>
                      <a:pt x="19110" y="6099"/>
                    </a:lnTo>
                    <a:lnTo>
                      <a:pt x="19304" y="6523"/>
                    </a:lnTo>
                    <a:lnTo>
                      <a:pt x="19487" y="6946"/>
                    </a:lnTo>
                    <a:lnTo>
                      <a:pt x="19636" y="7381"/>
                    </a:lnTo>
                    <a:lnTo>
                      <a:pt x="19773" y="7827"/>
                    </a:lnTo>
                    <a:lnTo>
                      <a:pt x="19888" y="8285"/>
                    </a:lnTo>
                    <a:lnTo>
                      <a:pt x="19991" y="8742"/>
                    </a:lnTo>
                    <a:lnTo>
                      <a:pt x="20059" y="9200"/>
                    </a:lnTo>
                    <a:lnTo>
                      <a:pt x="20105" y="9658"/>
                    </a:lnTo>
                    <a:lnTo>
                      <a:pt x="20139" y="10127"/>
                    </a:lnTo>
                    <a:lnTo>
                      <a:pt x="20139" y="10596"/>
                    </a:lnTo>
                    <a:lnTo>
                      <a:pt x="20128" y="11077"/>
                    </a:lnTo>
                    <a:lnTo>
                      <a:pt x="20082" y="11546"/>
                    </a:lnTo>
                    <a:lnTo>
                      <a:pt x="20014" y="12015"/>
                    </a:lnTo>
                    <a:lnTo>
                      <a:pt x="19933" y="12484"/>
                    </a:lnTo>
                    <a:lnTo>
                      <a:pt x="19819" y="12953"/>
                    </a:lnTo>
                    <a:lnTo>
                      <a:pt x="19682" y="13411"/>
                    </a:lnTo>
                    <a:lnTo>
                      <a:pt x="19522" y="13880"/>
                    </a:lnTo>
                    <a:lnTo>
                      <a:pt x="19327" y="14338"/>
                    </a:lnTo>
                    <a:lnTo>
                      <a:pt x="19121" y="14784"/>
                    </a:lnTo>
                    <a:lnTo>
                      <a:pt x="18892" y="15219"/>
                    </a:lnTo>
                    <a:lnTo>
                      <a:pt x="18629" y="15642"/>
                    </a:lnTo>
                    <a:lnTo>
                      <a:pt x="18366" y="16054"/>
                    </a:lnTo>
                    <a:lnTo>
                      <a:pt x="18068" y="16443"/>
                    </a:lnTo>
                    <a:lnTo>
                      <a:pt x="17771" y="16810"/>
                    </a:lnTo>
                    <a:lnTo>
                      <a:pt x="17439" y="17164"/>
                    </a:lnTo>
                    <a:lnTo>
                      <a:pt x="17107" y="17496"/>
                    </a:lnTo>
                    <a:lnTo>
                      <a:pt x="16752" y="17817"/>
                    </a:lnTo>
                    <a:lnTo>
                      <a:pt x="16386" y="18114"/>
                    </a:lnTo>
                    <a:lnTo>
                      <a:pt x="16009" y="18389"/>
                    </a:lnTo>
                    <a:lnTo>
                      <a:pt x="15620" y="18652"/>
                    </a:lnTo>
                    <a:lnTo>
                      <a:pt x="15219" y="18892"/>
                    </a:lnTo>
                    <a:lnTo>
                      <a:pt x="14807" y="19110"/>
                    </a:lnTo>
                    <a:lnTo>
                      <a:pt x="14384" y="19304"/>
                    </a:lnTo>
                    <a:lnTo>
                      <a:pt x="13949" y="19487"/>
                    </a:lnTo>
                    <a:lnTo>
                      <a:pt x="13514" y="19647"/>
                    </a:lnTo>
                    <a:lnTo>
                      <a:pt x="13068" y="19785"/>
                    </a:lnTo>
                    <a:lnTo>
                      <a:pt x="12622" y="19899"/>
                    </a:lnTo>
                    <a:lnTo>
                      <a:pt x="12164" y="19991"/>
                    </a:lnTo>
                    <a:lnTo>
                      <a:pt x="11706" y="20059"/>
                    </a:lnTo>
                    <a:lnTo>
                      <a:pt x="11237" y="20117"/>
                    </a:lnTo>
                    <a:lnTo>
                      <a:pt x="10768" y="20139"/>
                    </a:lnTo>
                    <a:lnTo>
                      <a:pt x="10299" y="20139"/>
                    </a:lnTo>
                    <a:lnTo>
                      <a:pt x="9830" y="20128"/>
                    </a:lnTo>
                    <a:lnTo>
                      <a:pt x="9361" y="20082"/>
                    </a:lnTo>
                    <a:lnTo>
                      <a:pt x="8891" y="20025"/>
                    </a:lnTo>
                    <a:lnTo>
                      <a:pt x="8422" y="19933"/>
                    </a:lnTo>
                    <a:lnTo>
                      <a:pt x="7953" y="19819"/>
                    </a:lnTo>
                    <a:lnTo>
                      <a:pt x="7484" y="19682"/>
                    </a:lnTo>
                    <a:lnTo>
                      <a:pt x="7026" y="19521"/>
                    </a:lnTo>
                    <a:lnTo>
                      <a:pt x="6569" y="19338"/>
                    </a:lnTo>
                    <a:lnTo>
                      <a:pt x="6122" y="19121"/>
                    </a:lnTo>
                    <a:lnTo>
                      <a:pt x="5676" y="18892"/>
                    </a:lnTo>
                    <a:lnTo>
                      <a:pt x="5253" y="18640"/>
                    </a:lnTo>
                    <a:lnTo>
                      <a:pt x="4852" y="18366"/>
                    </a:lnTo>
                    <a:lnTo>
                      <a:pt x="4463" y="18080"/>
                    </a:lnTo>
                    <a:lnTo>
                      <a:pt x="4085" y="17771"/>
                    </a:lnTo>
                    <a:lnTo>
                      <a:pt x="3742" y="17450"/>
                    </a:lnTo>
                    <a:lnTo>
                      <a:pt x="3399" y="17107"/>
                    </a:lnTo>
                    <a:lnTo>
                      <a:pt x="3090" y="16752"/>
                    </a:lnTo>
                    <a:lnTo>
                      <a:pt x="2792" y="16386"/>
                    </a:lnTo>
                    <a:lnTo>
                      <a:pt x="2518" y="16009"/>
                    </a:lnTo>
                    <a:lnTo>
                      <a:pt x="2255" y="15620"/>
                    </a:lnTo>
                    <a:lnTo>
                      <a:pt x="2014" y="15219"/>
                    </a:lnTo>
                    <a:lnTo>
                      <a:pt x="1797" y="14807"/>
                    </a:lnTo>
                    <a:lnTo>
                      <a:pt x="1591" y="14384"/>
                    </a:lnTo>
                    <a:lnTo>
                      <a:pt x="1419" y="13960"/>
                    </a:lnTo>
                    <a:lnTo>
                      <a:pt x="1259" y="13514"/>
                    </a:lnTo>
                    <a:lnTo>
                      <a:pt x="1122" y="13079"/>
                    </a:lnTo>
                    <a:lnTo>
                      <a:pt x="1007" y="12622"/>
                    </a:lnTo>
                    <a:lnTo>
                      <a:pt x="916" y="12164"/>
                    </a:lnTo>
                    <a:lnTo>
                      <a:pt x="847" y="11706"/>
                    </a:lnTo>
                    <a:lnTo>
                      <a:pt x="790" y="11237"/>
                    </a:lnTo>
                    <a:lnTo>
                      <a:pt x="767" y="10779"/>
                    </a:lnTo>
                    <a:lnTo>
                      <a:pt x="756" y="10310"/>
                    </a:lnTo>
                    <a:lnTo>
                      <a:pt x="779" y="9830"/>
                    </a:lnTo>
                    <a:lnTo>
                      <a:pt x="813" y="9360"/>
                    </a:lnTo>
                    <a:lnTo>
                      <a:pt x="882" y="8891"/>
                    </a:lnTo>
                    <a:lnTo>
                      <a:pt x="973" y="8422"/>
                    </a:lnTo>
                    <a:lnTo>
                      <a:pt x="1088" y="7953"/>
                    </a:lnTo>
                    <a:lnTo>
                      <a:pt x="1225" y="7495"/>
                    </a:lnTo>
                    <a:lnTo>
                      <a:pt x="1385" y="7026"/>
                    </a:lnTo>
                    <a:lnTo>
                      <a:pt x="1568" y="6568"/>
                    </a:lnTo>
                    <a:lnTo>
                      <a:pt x="1774" y="6122"/>
                    </a:lnTo>
                    <a:lnTo>
                      <a:pt x="2014" y="5676"/>
                    </a:lnTo>
                    <a:lnTo>
                      <a:pt x="2266" y="5264"/>
                    </a:lnTo>
                    <a:lnTo>
                      <a:pt x="2541" y="4852"/>
                    </a:lnTo>
                    <a:lnTo>
                      <a:pt x="2827" y="4463"/>
                    </a:lnTo>
                    <a:lnTo>
                      <a:pt x="3136" y="4097"/>
                    </a:lnTo>
                    <a:lnTo>
                      <a:pt x="3456" y="3742"/>
                    </a:lnTo>
                    <a:lnTo>
                      <a:pt x="3799" y="3410"/>
                    </a:lnTo>
                    <a:lnTo>
                      <a:pt x="4143" y="3090"/>
                    </a:lnTo>
                    <a:lnTo>
                      <a:pt x="4509" y="2792"/>
                    </a:lnTo>
                    <a:lnTo>
                      <a:pt x="4886" y="2518"/>
                    </a:lnTo>
                    <a:lnTo>
                      <a:pt x="5275" y="2254"/>
                    </a:lnTo>
                    <a:lnTo>
                      <a:pt x="5687" y="2014"/>
                    </a:lnTo>
                    <a:lnTo>
                      <a:pt x="6099" y="1797"/>
                    </a:lnTo>
                    <a:lnTo>
                      <a:pt x="6511" y="1602"/>
                    </a:lnTo>
                    <a:lnTo>
                      <a:pt x="6946" y="1419"/>
                    </a:lnTo>
                    <a:lnTo>
                      <a:pt x="7381" y="1259"/>
                    </a:lnTo>
                    <a:lnTo>
                      <a:pt x="7827" y="1122"/>
                    </a:lnTo>
                    <a:lnTo>
                      <a:pt x="8285" y="1007"/>
                    </a:lnTo>
                    <a:lnTo>
                      <a:pt x="8731" y="916"/>
                    </a:lnTo>
                    <a:lnTo>
                      <a:pt x="9200" y="847"/>
                    </a:lnTo>
                    <a:lnTo>
                      <a:pt x="9658" y="790"/>
                    </a:lnTo>
                    <a:lnTo>
                      <a:pt x="10127" y="767"/>
                    </a:lnTo>
                    <a:close/>
                    <a:moveTo>
                      <a:pt x="10104" y="0"/>
                    </a:moveTo>
                    <a:lnTo>
                      <a:pt x="9601" y="35"/>
                    </a:lnTo>
                    <a:lnTo>
                      <a:pt x="9097" y="92"/>
                    </a:lnTo>
                    <a:lnTo>
                      <a:pt x="8605" y="172"/>
                    </a:lnTo>
                    <a:lnTo>
                      <a:pt x="8113" y="263"/>
                    </a:lnTo>
                    <a:lnTo>
                      <a:pt x="7621" y="389"/>
                    </a:lnTo>
                    <a:lnTo>
                      <a:pt x="7141" y="538"/>
                    </a:lnTo>
                    <a:lnTo>
                      <a:pt x="6671" y="710"/>
                    </a:lnTo>
                    <a:lnTo>
                      <a:pt x="6202" y="904"/>
                    </a:lnTo>
                    <a:lnTo>
                      <a:pt x="5756" y="1122"/>
                    </a:lnTo>
                    <a:lnTo>
                      <a:pt x="5310" y="1350"/>
                    </a:lnTo>
                    <a:lnTo>
                      <a:pt x="4875" y="1614"/>
                    </a:lnTo>
                    <a:lnTo>
                      <a:pt x="4452" y="1888"/>
                    </a:lnTo>
                    <a:lnTo>
                      <a:pt x="4040" y="2186"/>
                    </a:lnTo>
                    <a:lnTo>
                      <a:pt x="3651" y="2506"/>
                    </a:lnTo>
                    <a:lnTo>
                      <a:pt x="3273" y="2849"/>
                    </a:lnTo>
                    <a:lnTo>
                      <a:pt x="2907" y="3216"/>
                    </a:lnTo>
                    <a:lnTo>
                      <a:pt x="2564" y="3593"/>
                    </a:lnTo>
                    <a:lnTo>
                      <a:pt x="2232" y="3994"/>
                    </a:lnTo>
                    <a:lnTo>
                      <a:pt x="1911" y="4417"/>
                    </a:lnTo>
                    <a:lnTo>
                      <a:pt x="1625" y="4852"/>
                    </a:lnTo>
                    <a:lnTo>
                      <a:pt x="1351" y="5310"/>
                    </a:lnTo>
                    <a:lnTo>
                      <a:pt x="1099" y="5779"/>
                    </a:lnTo>
                    <a:lnTo>
                      <a:pt x="870" y="6271"/>
                    </a:lnTo>
                    <a:lnTo>
                      <a:pt x="664" y="6763"/>
                    </a:lnTo>
                    <a:lnTo>
                      <a:pt x="492" y="7255"/>
                    </a:lnTo>
                    <a:lnTo>
                      <a:pt x="344" y="7758"/>
                    </a:lnTo>
                    <a:lnTo>
                      <a:pt x="229" y="8262"/>
                    </a:lnTo>
                    <a:lnTo>
                      <a:pt x="126" y="8765"/>
                    </a:lnTo>
                    <a:lnTo>
                      <a:pt x="58" y="9280"/>
                    </a:lnTo>
                    <a:lnTo>
                      <a:pt x="12" y="9784"/>
                    </a:lnTo>
                    <a:lnTo>
                      <a:pt x="0" y="10287"/>
                    </a:lnTo>
                    <a:lnTo>
                      <a:pt x="0" y="10802"/>
                    </a:lnTo>
                    <a:lnTo>
                      <a:pt x="35" y="11306"/>
                    </a:lnTo>
                    <a:lnTo>
                      <a:pt x="92" y="11809"/>
                    </a:lnTo>
                    <a:lnTo>
                      <a:pt x="161" y="12301"/>
                    </a:lnTo>
                    <a:lnTo>
                      <a:pt x="264" y="12793"/>
                    </a:lnTo>
                    <a:lnTo>
                      <a:pt x="390" y="13285"/>
                    </a:lnTo>
                    <a:lnTo>
                      <a:pt x="538" y="13766"/>
                    </a:lnTo>
                    <a:lnTo>
                      <a:pt x="710" y="14235"/>
                    </a:lnTo>
                    <a:lnTo>
                      <a:pt x="904" y="14693"/>
                    </a:lnTo>
                    <a:lnTo>
                      <a:pt x="1110" y="15150"/>
                    </a:lnTo>
                    <a:lnTo>
                      <a:pt x="1351" y="15597"/>
                    </a:lnTo>
                    <a:lnTo>
                      <a:pt x="1614" y="16031"/>
                    </a:lnTo>
                    <a:lnTo>
                      <a:pt x="1888" y="16455"/>
                    </a:lnTo>
                    <a:lnTo>
                      <a:pt x="2186" y="16855"/>
                    </a:lnTo>
                    <a:lnTo>
                      <a:pt x="2506" y="17256"/>
                    </a:lnTo>
                    <a:lnTo>
                      <a:pt x="2850" y="17633"/>
                    </a:lnTo>
                    <a:lnTo>
                      <a:pt x="3204" y="18000"/>
                    </a:lnTo>
                    <a:lnTo>
                      <a:pt x="3593" y="18343"/>
                    </a:lnTo>
                    <a:lnTo>
                      <a:pt x="3994" y="18675"/>
                    </a:lnTo>
                    <a:lnTo>
                      <a:pt x="4406" y="18984"/>
                    </a:lnTo>
                    <a:lnTo>
                      <a:pt x="4852" y="19281"/>
                    </a:lnTo>
                    <a:lnTo>
                      <a:pt x="5298" y="19556"/>
                    </a:lnTo>
                    <a:lnTo>
                      <a:pt x="5779" y="19808"/>
                    </a:lnTo>
                    <a:lnTo>
                      <a:pt x="6260" y="20036"/>
                    </a:lnTo>
                    <a:lnTo>
                      <a:pt x="6752" y="20231"/>
                    </a:lnTo>
                    <a:lnTo>
                      <a:pt x="7255" y="20403"/>
                    </a:lnTo>
                    <a:lnTo>
                      <a:pt x="7759" y="20551"/>
                    </a:lnTo>
                    <a:lnTo>
                      <a:pt x="8262" y="20677"/>
                    </a:lnTo>
                    <a:lnTo>
                      <a:pt x="8765" y="20769"/>
                    </a:lnTo>
                    <a:lnTo>
                      <a:pt x="9269" y="20837"/>
                    </a:lnTo>
                    <a:lnTo>
                      <a:pt x="9784" y="20883"/>
                    </a:lnTo>
                    <a:lnTo>
                      <a:pt x="10287" y="20906"/>
                    </a:lnTo>
                    <a:lnTo>
                      <a:pt x="10802" y="20895"/>
                    </a:lnTo>
                    <a:lnTo>
                      <a:pt x="11306" y="20872"/>
                    </a:lnTo>
                    <a:lnTo>
                      <a:pt x="11798" y="20815"/>
                    </a:lnTo>
                    <a:lnTo>
                      <a:pt x="12301" y="20734"/>
                    </a:lnTo>
                    <a:lnTo>
                      <a:pt x="12793" y="20643"/>
                    </a:lnTo>
                    <a:lnTo>
                      <a:pt x="13274" y="20517"/>
                    </a:lnTo>
                    <a:lnTo>
                      <a:pt x="13754" y="20368"/>
                    </a:lnTo>
                    <a:lnTo>
                      <a:pt x="14235" y="20197"/>
                    </a:lnTo>
                    <a:lnTo>
                      <a:pt x="14693" y="20002"/>
                    </a:lnTo>
                    <a:lnTo>
                      <a:pt x="15150" y="19785"/>
                    </a:lnTo>
                    <a:lnTo>
                      <a:pt x="15597" y="19556"/>
                    </a:lnTo>
                    <a:lnTo>
                      <a:pt x="16020" y="19293"/>
                    </a:lnTo>
                    <a:lnTo>
                      <a:pt x="16443" y="19018"/>
                    </a:lnTo>
                    <a:lnTo>
                      <a:pt x="16855" y="18709"/>
                    </a:lnTo>
                    <a:lnTo>
                      <a:pt x="17244" y="18389"/>
                    </a:lnTo>
                    <a:lnTo>
                      <a:pt x="17634" y="18057"/>
                    </a:lnTo>
                    <a:lnTo>
                      <a:pt x="17988" y="17691"/>
                    </a:lnTo>
                    <a:lnTo>
                      <a:pt x="18343" y="17313"/>
                    </a:lnTo>
                    <a:lnTo>
                      <a:pt x="18675" y="16913"/>
                    </a:lnTo>
                    <a:lnTo>
                      <a:pt x="18984" y="16489"/>
                    </a:lnTo>
                    <a:lnTo>
                      <a:pt x="19281" y="16054"/>
                    </a:lnTo>
                    <a:lnTo>
                      <a:pt x="19556" y="15597"/>
                    </a:lnTo>
                    <a:lnTo>
                      <a:pt x="19808" y="15127"/>
                    </a:lnTo>
                    <a:lnTo>
                      <a:pt x="20025" y="14635"/>
                    </a:lnTo>
                    <a:lnTo>
                      <a:pt x="20231" y="14143"/>
                    </a:lnTo>
                    <a:lnTo>
                      <a:pt x="20403" y="13651"/>
                    </a:lnTo>
                    <a:lnTo>
                      <a:pt x="20551" y="13148"/>
                    </a:lnTo>
                    <a:lnTo>
                      <a:pt x="20677" y="12644"/>
                    </a:lnTo>
                    <a:lnTo>
                      <a:pt x="20769" y="12141"/>
                    </a:lnTo>
                    <a:lnTo>
                      <a:pt x="20837" y="11626"/>
                    </a:lnTo>
                    <a:lnTo>
                      <a:pt x="20883" y="11123"/>
                    </a:lnTo>
                    <a:lnTo>
                      <a:pt x="20906" y="10608"/>
                    </a:lnTo>
                    <a:lnTo>
                      <a:pt x="20895" y="10104"/>
                    </a:lnTo>
                    <a:lnTo>
                      <a:pt x="20872" y="9601"/>
                    </a:lnTo>
                    <a:lnTo>
                      <a:pt x="20815" y="9097"/>
                    </a:lnTo>
                    <a:lnTo>
                      <a:pt x="20734" y="8605"/>
                    </a:lnTo>
                    <a:lnTo>
                      <a:pt x="20631" y="8113"/>
                    </a:lnTo>
                    <a:lnTo>
                      <a:pt x="20506" y="7621"/>
                    </a:lnTo>
                    <a:lnTo>
                      <a:pt x="20357" y="7140"/>
                    </a:lnTo>
                    <a:lnTo>
                      <a:pt x="20197" y="6671"/>
                    </a:lnTo>
                    <a:lnTo>
                      <a:pt x="20002" y="6214"/>
                    </a:lnTo>
                    <a:lnTo>
                      <a:pt x="19785" y="5756"/>
                    </a:lnTo>
                    <a:lnTo>
                      <a:pt x="19544" y="5310"/>
                    </a:lnTo>
                    <a:lnTo>
                      <a:pt x="19293" y="4875"/>
                    </a:lnTo>
                    <a:lnTo>
                      <a:pt x="19007" y="4451"/>
                    </a:lnTo>
                    <a:lnTo>
                      <a:pt x="18709" y="4051"/>
                    </a:lnTo>
                    <a:lnTo>
                      <a:pt x="18389" y="3650"/>
                    </a:lnTo>
                    <a:lnTo>
                      <a:pt x="18045" y="3273"/>
                    </a:lnTo>
                    <a:lnTo>
                      <a:pt x="17691" y="2907"/>
                    </a:lnTo>
                    <a:lnTo>
                      <a:pt x="17313" y="2563"/>
                    </a:lnTo>
                    <a:lnTo>
                      <a:pt x="16913" y="2232"/>
                    </a:lnTo>
                    <a:lnTo>
                      <a:pt x="16489" y="1923"/>
                    </a:lnTo>
                    <a:lnTo>
                      <a:pt x="16054" y="1625"/>
                    </a:lnTo>
                    <a:lnTo>
                      <a:pt x="15597" y="1350"/>
                    </a:lnTo>
                    <a:lnTo>
                      <a:pt x="15128" y="1099"/>
                    </a:lnTo>
                    <a:lnTo>
                      <a:pt x="14636" y="870"/>
                    </a:lnTo>
                    <a:lnTo>
                      <a:pt x="14144" y="675"/>
                    </a:lnTo>
                    <a:lnTo>
                      <a:pt x="13651" y="492"/>
                    </a:lnTo>
                    <a:lnTo>
                      <a:pt x="13148" y="355"/>
                    </a:lnTo>
                    <a:lnTo>
                      <a:pt x="12645" y="229"/>
                    </a:lnTo>
                    <a:lnTo>
                      <a:pt x="12130" y="138"/>
                    </a:lnTo>
                    <a:lnTo>
                      <a:pt x="11626" y="69"/>
                    </a:lnTo>
                    <a:lnTo>
                      <a:pt x="11123" y="23"/>
                    </a:lnTo>
                    <a:lnTo>
                      <a:pt x="106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8"/>
              <p:cNvSpPr/>
              <p:nvPr/>
            </p:nvSpPr>
            <p:spPr>
              <a:xfrm>
                <a:off x="6807048" y="1418758"/>
                <a:ext cx="248695" cy="231668"/>
              </a:xfrm>
              <a:custGeom>
                <a:avLst/>
                <a:gdLst/>
                <a:ahLst/>
                <a:cxnLst/>
                <a:rect l="l" t="t" r="r" b="b"/>
                <a:pathLst>
                  <a:path w="15380" h="14327" extrusionOk="0">
                    <a:moveTo>
                      <a:pt x="8377" y="1488"/>
                    </a:moveTo>
                    <a:lnTo>
                      <a:pt x="8491" y="1500"/>
                    </a:lnTo>
                    <a:lnTo>
                      <a:pt x="8606" y="1511"/>
                    </a:lnTo>
                    <a:lnTo>
                      <a:pt x="8720" y="1534"/>
                    </a:lnTo>
                    <a:lnTo>
                      <a:pt x="8835" y="1568"/>
                    </a:lnTo>
                    <a:lnTo>
                      <a:pt x="8961" y="1603"/>
                    </a:lnTo>
                    <a:lnTo>
                      <a:pt x="9189" y="1694"/>
                    </a:lnTo>
                    <a:lnTo>
                      <a:pt x="9395" y="1786"/>
                    </a:lnTo>
                    <a:lnTo>
                      <a:pt x="8537" y="3502"/>
                    </a:lnTo>
                    <a:lnTo>
                      <a:pt x="8297" y="3216"/>
                    </a:lnTo>
                    <a:lnTo>
                      <a:pt x="8091" y="2964"/>
                    </a:lnTo>
                    <a:lnTo>
                      <a:pt x="7942" y="2724"/>
                    </a:lnTo>
                    <a:lnTo>
                      <a:pt x="7816" y="2495"/>
                    </a:lnTo>
                    <a:lnTo>
                      <a:pt x="7770" y="2392"/>
                    </a:lnTo>
                    <a:lnTo>
                      <a:pt x="7748" y="2301"/>
                    </a:lnTo>
                    <a:lnTo>
                      <a:pt x="7725" y="2209"/>
                    </a:lnTo>
                    <a:lnTo>
                      <a:pt x="7702" y="2118"/>
                    </a:lnTo>
                    <a:lnTo>
                      <a:pt x="7702" y="2038"/>
                    </a:lnTo>
                    <a:lnTo>
                      <a:pt x="7713" y="1957"/>
                    </a:lnTo>
                    <a:lnTo>
                      <a:pt x="7725" y="1889"/>
                    </a:lnTo>
                    <a:lnTo>
                      <a:pt x="7759" y="1820"/>
                    </a:lnTo>
                    <a:lnTo>
                      <a:pt x="7816" y="1717"/>
                    </a:lnTo>
                    <a:lnTo>
                      <a:pt x="7885" y="1637"/>
                    </a:lnTo>
                    <a:lnTo>
                      <a:pt x="7965" y="1580"/>
                    </a:lnTo>
                    <a:lnTo>
                      <a:pt x="8057" y="1534"/>
                    </a:lnTo>
                    <a:lnTo>
                      <a:pt x="8160" y="1511"/>
                    </a:lnTo>
                    <a:lnTo>
                      <a:pt x="8263" y="1488"/>
                    </a:lnTo>
                    <a:close/>
                    <a:moveTo>
                      <a:pt x="10128" y="2175"/>
                    </a:moveTo>
                    <a:lnTo>
                      <a:pt x="10345" y="2301"/>
                    </a:lnTo>
                    <a:lnTo>
                      <a:pt x="10540" y="2427"/>
                    </a:lnTo>
                    <a:lnTo>
                      <a:pt x="10734" y="2564"/>
                    </a:lnTo>
                    <a:lnTo>
                      <a:pt x="10929" y="2713"/>
                    </a:lnTo>
                    <a:lnTo>
                      <a:pt x="9876" y="4807"/>
                    </a:lnTo>
                    <a:lnTo>
                      <a:pt x="9498" y="4452"/>
                    </a:lnTo>
                    <a:lnTo>
                      <a:pt x="9155" y="4132"/>
                    </a:lnTo>
                    <a:lnTo>
                      <a:pt x="10128" y="2175"/>
                    </a:lnTo>
                    <a:close/>
                    <a:moveTo>
                      <a:pt x="6455" y="9544"/>
                    </a:moveTo>
                    <a:lnTo>
                      <a:pt x="7187" y="10196"/>
                    </a:lnTo>
                    <a:lnTo>
                      <a:pt x="6146" y="12267"/>
                    </a:lnTo>
                    <a:lnTo>
                      <a:pt x="5734" y="12016"/>
                    </a:lnTo>
                    <a:lnTo>
                      <a:pt x="5539" y="11890"/>
                    </a:lnTo>
                    <a:lnTo>
                      <a:pt x="5345" y="11752"/>
                    </a:lnTo>
                    <a:lnTo>
                      <a:pt x="6455" y="9544"/>
                    </a:lnTo>
                    <a:close/>
                    <a:moveTo>
                      <a:pt x="7805" y="10826"/>
                    </a:moveTo>
                    <a:lnTo>
                      <a:pt x="8045" y="11089"/>
                    </a:lnTo>
                    <a:lnTo>
                      <a:pt x="8240" y="11329"/>
                    </a:lnTo>
                    <a:lnTo>
                      <a:pt x="8388" y="11558"/>
                    </a:lnTo>
                    <a:lnTo>
                      <a:pt x="8503" y="11764"/>
                    </a:lnTo>
                    <a:lnTo>
                      <a:pt x="8549" y="11855"/>
                    </a:lnTo>
                    <a:lnTo>
                      <a:pt x="8571" y="11947"/>
                    </a:lnTo>
                    <a:lnTo>
                      <a:pt x="8594" y="12038"/>
                    </a:lnTo>
                    <a:lnTo>
                      <a:pt x="8606" y="12130"/>
                    </a:lnTo>
                    <a:lnTo>
                      <a:pt x="8606" y="12222"/>
                    </a:lnTo>
                    <a:lnTo>
                      <a:pt x="8594" y="12302"/>
                    </a:lnTo>
                    <a:lnTo>
                      <a:pt x="8560" y="12393"/>
                    </a:lnTo>
                    <a:lnTo>
                      <a:pt x="8526" y="12473"/>
                    </a:lnTo>
                    <a:lnTo>
                      <a:pt x="8480" y="12565"/>
                    </a:lnTo>
                    <a:lnTo>
                      <a:pt x="8411" y="12645"/>
                    </a:lnTo>
                    <a:lnTo>
                      <a:pt x="8331" y="12702"/>
                    </a:lnTo>
                    <a:lnTo>
                      <a:pt x="8251" y="12759"/>
                    </a:lnTo>
                    <a:lnTo>
                      <a:pt x="8148" y="12794"/>
                    </a:lnTo>
                    <a:lnTo>
                      <a:pt x="8057" y="12817"/>
                    </a:lnTo>
                    <a:lnTo>
                      <a:pt x="7954" y="12839"/>
                    </a:lnTo>
                    <a:lnTo>
                      <a:pt x="7725" y="12839"/>
                    </a:lnTo>
                    <a:lnTo>
                      <a:pt x="7610" y="12828"/>
                    </a:lnTo>
                    <a:lnTo>
                      <a:pt x="7496" y="12805"/>
                    </a:lnTo>
                    <a:lnTo>
                      <a:pt x="7381" y="12771"/>
                    </a:lnTo>
                    <a:lnTo>
                      <a:pt x="7141" y="12702"/>
                    </a:lnTo>
                    <a:lnTo>
                      <a:pt x="6901" y="12622"/>
                    </a:lnTo>
                    <a:lnTo>
                      <a:pt x="7805" y="10826"/>
                    </a:lnTo>
                    <a:close/>
                    <a:moveTo>
                      <a:pt x="10288" y="1"/>
                    </a:moveTo>
                    <a:lnTo>
                      <a:pt x="9670" y="1237"/>
                    </a:lnTo>
                    <a:lnTo>
                      <a:pt x="9430" y="1134"/>
                    </a:lnTo>
                    <a:lnTo>
                      <a:pt x="9201" y="1042"/>
                    </a:lnTo>
                    <a:lnTo>
                      <a:pt x="8972" y="962"/>
                    </a:lnTo>
                    <a:lnTo>
                      <a:pt x="8732" y="893"/>
                    </a:lnTo>
                    <a:lnTo>
                      <a:pt x="8503" y="825"/>
                    </a:lnTo>
                    <a:lnTo>
                      <a:pt x="8274" y="767"/>
                    </a:lnTo>
                    <a:lnTo>
                      <a:pt x="8034" y="722"/>
                    </a:lnTo>
                    <a:lnTo>
                      <a:pt x="7805" y="687"/>
                    </a:lnTo>
                    <a:lnTo>
                      <a:pt x="7576" y="664"/>
                    </a:lnTo>
                    <a:lnTo>
                      <a:pt x="7347" y="642"/>
                    </a:lnTo>
                    <a:lnTo>
                      <a:pt x="7130" y="630"/>
                    </a:lnTo>
                    <a:lnTo>
                      <a:pt x="6901" y="630"/>
                    </a:lnTo>
                    <a:lnTo>
                      <a:pt x="6695" y="642"/>
                    </a:lnTo>
                    <a:lnTo>
                      <a:pt x="6477" y="664"/>
                    </a:lnTo>
                    <a:lnTo>
                      <a:pt x="6260" y="699"/>
                    </a:lnTo>
                    <a:lnTo>
                      <a:pt x="6054" y="733"/>
                    </a:lnTo>
                    <a:lnTo>
                      <a:pt x="5848" y="790"/>
                    </a:lnTo>
                    <a:lnTo>
                      <a:pt x="5654" y="847"/>
                    </a:lnTo>
                    <a:lnTo>
                      <a:pt x="5459" y="916"/>
                    </a:lnTo>
                    <a:lnTo>
                      <a:pt x="5265" y="996"/>
                    </a:lnTo>
                    <a:lnTo>
                      <a:pt x="5081" y="1088"/>
                    </a:lnTo>
                    <a:lnTo>
                      <a:pt x="4898" y="1191"/>
                    </a:lnTo>
                    <a:lnTo>
                      <a:pt x="4727" y="1305"/>
                    </a:lnTo>
                    <a:lnTo>
                      <a:pt x="4555" y="1420"/>
                    </a:lnTo>
                    <a:lnTo>
                      <a:pt x="4383" y="1557"/>
                    </a:lnTo>
                    <a:lnTo>
                      <a:pt x="4235" y="1694"/>
                    </a:lnTo>
                    <a:lnTo>
                      <a:pt x="4086" y="1854"/>
                    </a:lnTo>
                    <a:lnTo>
                      <a:pt x="3937" y="2015"/>
                    </a:lnTo>
                    <a:lnTo>
                      <a:pt x="3800" y="2186"/>
                    </a:lnTo>
                    <a:lnTo>
                      <a:pt x="3674" y="2381"/>
                    </a:lnTo>
                    <a:lnTo>
                      <a:pt x="3560" y="2575"/>
                    </a:lnTo>
                    <a:lnTo>
                      <a:pt x="3445" y="2781"/>
                    </a:lnTo>
                    <a:lnTo>
                      <a:pt x="3365" y="2964"/>
                    </a:lnTo>
                    <a:lnTo>
                      <a:pt x="3285" y="3147"/>
                    </a:lnTo>
                    <a:lnTo>
                      <a:pt x="3228" y="3319"/>
                    </a:lnTo>
                    <a:lnTo>
                      <a:pt x="3171" y="3502"/>
                    </a:lnTo>
                    <a:lnTo>
                      <a:pt x="3125" y="3685"/>
                    </a:lnTo>
                    <a:lnTo>
                      <a:pt x="3090" y="3857"/>
                    </a:lnTo>
                    <a:lnTo>
                      <a:pt x="3068" y="4040"/>
                    </a:lnTo>
                    <a:lnTo>
                      <a:pt x="3056" y="4223"/>
                    </a:lnTo>
                    <a:lnTo>
                      <a:pt x="3045" y="4406"/>
                    </a:lnTo>
                    <a:lnTo>
                      <a:pt x="3056" y="4578"/>
                    </a:lnTo>
                    <a:lnTo>
                      <a:pt x="3068" y="4761"/>
                    </a:lnTo>
                    <a:lnTo>
                      <a:pt x="3090" y="4944"/>
                    </a:lnTo>
                    <a:lnTo>
                      <a:pt x="3125" y="5127"/>
                    </a:lnTo>
                    <a:lnTo>
                      <a:pt x="3171" y="5310"/>
                    </a:lnTo>
                    <a:lnTo>
                      <a:pt x="3228" y="5493"/>
                    </a:lnTo>
                    <a:lnTo>
                      <a:pt x="3296" y="5688"/>
                    </a:lnTo>
                    <a:lnTo>
                      <a:pt x="3365" y="5871"/>
                    </a:lnTo>
                    <a:lnTo>
                      <a:pt x="3445" y="6054"/>
                    </a:lnTo>
                    <a:lnTo>
                      <a:pt x="3537" y="6248"/>
                    </a:lnTo>
                    <a:lnTo>
                      <a:pt x="3651" y="6443"/>
                    </a:lnTo>
                    <a:lnTo>
                      <a:pt x="3754" y="6626"/>
                    </a:lnTo>
                    <a:lnTo>
                      <a:pt x="3880" y="6821"/>
                    </a:lnTo>
                    <a:lnTo>
                      <a:pt x="4017" y="7015"/>
                    </a:lnTo>
                    <a:lnTo>
                      <a:pt x="4155" y="7210"/>
                    </a:lnTo>
                    <a:lnTo>
                      <a:pt x="4475" y="7610"/>
                    </a:lnTo>
                    <a:lnTo>
                      <a:pt x="4830" y="8011"/>
                    </a:lnTo>
                    <a:lnTo>
                      <a:pt x="5219" y="8423"/>
                    </a:lnTo>
                    <a:lnTo>
                      <a:pt x="5654" y="8834"/>
                    </a:lnTo>
                    <a:lnTo>
                      <a:pt x="5802" y="8972"/>
                    </a:lnTo>
                    <a:lnTo>
                      <a:pt x="4692" y="11203"/>
                    </a:lnTo>
                    <a:lnTo>
                      <a:pt x="4521" y="11043"/>
                    </a:lnTo>
                    <a:lnTo>
                      <a:pt x="4372" y="10883"/>
                    </a:lnTo>
                    <a:lnTo>
                      <a:pt x="4223" y="10723"/>
                    </a:lnTo>
                    <a:lnTo>
                      <a:pt x="4086" y="10551"/>
                    </a:lnTo>
                    <a:lnTo>
                      <a:pt x="3960" y="10391"/>
                    </a:lnTo>
                    <a:lnTo>
                      <a:pt x="3834" y="10219"/>
                    </a:lnTo>
                    <a:lnTo>
                      <a:pt x="3720" y="10047"/>
                    </a:lnTo>
                    <a:lnTo>
                      <a:pt x="3605" y="9864"/>
                    </a:lnTo>
                    <a:lnTo>
                      <a:pt x="3411" y="9521"/>
                    </a:lnTo>
                    <a:lnTo>
                      <a:pt x="3228" y="9166"/>
                    </a:lnTo>
                    <a:lnTo>
                      <a:pt x="3079" y="8812"/>
                    </a:lnTo>
                    <a:lnTo>
                      <a:pt x="2953" y="8457"/>
                    </a:lnTo>
                    <a:lnTo>
                      <a:pt x="2839" y="8114"/>
                    </a:lnTo>
                    <a:lnTo>
                      <a:pt x="2747" y="7770"/>
                    </a:lnTo>
                    <a:lnTo>
                      <a:pt x="2679" y="7438"/>
                    </a:lnTo>
                    <a:lnTo>
                      <a:pt x="2621" y="7107"/>
                    </a:lnTo>
                    <a:lnTo>
                      <a:pt x="2587" y="6786"/>
                    </a:lnTo>
                    <a:lnTo>
                      <a:pt x="2553" y="6477"/>
                    </a:lnTo>
                    <a:lnTo>
                      <a:pt x="2541" y="6191"/>
                    </a:lnTo>
                    <a:lnTo>
                      <a:pt x="2530" y="5917"/>
                    </a:lnTo>
                    <a:lnTo>
                      <a:pt x="2049" y="5665"/>
                    </a:lnTo>
                    <a:lnTo>
                      <a:pt x="1" y="9750"/>
                    </a:lnTo>
                    <a:lnTo>
                      <a:pt x="550" y="10025"/>
                    </a:lnTo>
                    <a:lnTo>
                      <a:pt x="2473" y="9258"/>
                    </a:lnTo>
                    <a:lnTo>
                      <a:pt x="2690" y="9647"/>
                    </a:lnTo>
                    <a:lnTo>
                      <a:pt x="2907" y="10013"/>
                    </a:lnTo>
                    <a:lnTo>
                      <a:pt x="3125" y="10368"/>
                    </a:lnTo>
                    <a:lnTo>
                      <a:pt x="3342" y="10700"/>
                    </a:lnTo>
                    <a:lnTo>
                      <a:pt x="3582" y="11009"/>
                    </a:lnTo>
                    <a:lnTo>
                      <a:pt x="3834" y="11295"/>
                    </a:lnTo>
                    <a:lnTo>
                      <a:pt x="4097" y="11569"/>
                    </a:lnTo>
                    <a:lnTo>
                      <a:pt x="4372" y="11832"/>
                    </a:lnTo>
                    <a:lnTo>
                      <a:pt x="3708" y="13148"/>
                    </a:lnTo>
                    <a:lnTo>
                      <a:pt x="4464" y="13526"/>
                    </a:lnTo>
                    <a:lnTo>
                      <a:pt x="5047" y="12359"/>
                    </a:lnTo>
                    <a:lnTo>
                      <a:pt x="5230" y="12485"/>
                    </a:lnTo>
                    <a:lnTo>
                      <a:pt x="5436" y="12611"/>
                    </a:lnTo>
                    <a:lnTo>
                      <a:pt x="5642" y="12725"/>
                    </a:lnTo>
                    <a:lnTo>
                      <a:pt x="5860" y="12851"/>
                    </a:lnTo>
                    <a:lnTo>
                      <a:pt x="5310" y="13949"/>
                    </a:lnTo>
                    <a:lnTo>
                      <a:pt x="6054" y="14327"/>
                    </a:lnTo>
                    <a:lnTo>
                      <a:pt x="6626" y="13194"/>
                    </a:lnTo>
                    <a:lnTo>
                      <a:pt x="6867" y="13286"/>
                    </a:lnTo>
                    <a:lnTo>
                      <a:pt x="7118" y="13366"/>
                    </a:lnTo>
                    <a:lnTo>
                      <a:pt x="7359" y="13434"/>
                    </a:lnTo>
                    <a:lnTo>
                      <a:pt x="7599" y="13492"/>
                    </a:lnTo>
                    <a:lnTo>
                      <a:pt x="7839" y="13537"/>
                    </a:lnTo>
                    <a:lnTo>
                      <a:pt x="8079" y="13583"/>
                    </a:lnTo>
                    <a:lnTo>
                      <a:pt x="8308" y="13606"/>
                    </a:lnTo>
                    <a:lnTo>
                      <a:pt x="8537" y="13618"/>
                    </a:lnTo>
                    <a:lnTo>
                      <a:pt x="8972" y="13618"/>
                    </a:lnTo>
                    <a:lnTo>
                      <a:pt x="9189" y="13595"/>
                    </a:lnTo>
                    <a:lnTo>
                      <a:pt x="9395" y="13572"/>
                    </a:lnTo>
                    <a:lnTo>
                      <a:pt x="9601" y="13537"/>
                    </a:lnTo>
                    <a:lnTo>
                      <a:pt x="9807" y="13492"/>
                    </a:lnTo>
                    <a:lnTo>
                      <a:pt x="10002" y="13446"/>
                    </a:lnTo>
                    <a:lnTo>
                      <a:pt x="10196" y="13377"/>
                    </a:lnTo>
                    <a:lnTo>
                      <a:pt x="10379" y="13309"/>
                    </a:lnTo>
                    <a:lnTo>
                      <a:pt x="10562" y="13228"/>
                    </a:lnTo>
                    <a:lnTo>
                      <a:pt x="10734" y="13148"/>
                    </a:lnTo>
                    <a:lnTo>
                      <a:pt x="10906" y="13045"/>
                    </a:lnTo>
                    <a:lnTo>
                      <a:pt x="11066" y="12942"/>
                    </a:lnTo>
                    <a:lnTo>
                      <a:pt x="11226" y="12828"/>
                    </a:lnTo>
                    <a:lnTo>
                      <a:pt x="11375" y="12714"/>
                    </a:lnTo>
                    <a:lnTo>
                      <a:pt x="11524" y="12576"/>
                    </a:lnTo>
                    <a:lnTo>
                      <a:pt x="11661" y="12439"/>
                    </a:lnTo>
                    <a:lnTo>
                      <a:pt x="11798" y="12302"/>
                    </a:lnTo>
                    <a:lnTo>
                      <a:pt x="11924" y="12153"/>
                    </a:lnTo>
                    <a:lnTo>
                      <a:pt x="12050" y="11993"/>
                    </a:lnTo>
                    <a:lnTo>
                      <a:pt x="12164" y="11832"/>
                    </a:lnTo>
                    <a:lnTo>
                      <a:pt x="12279" y="11661"/>
                    </a:lnTo>
                    <a:lnTo>
                      <a:pt x="12370" y="11489"/>
                    </a:lnTo>
                    <a:lnTo>
                      <a:pt x="12473" y="11318"/>
                    </a:lnTo>
                    <a:lnTo>
                      <a:pt x="12576" y="11077"/>
                    </a:lnTo>
                    <a:lnTo>
                      <a:pt x="12679" y="10860"/>
                    </a:lnTo>
                    <a:lnTo>
                      <a:pt x="12759" y="10631"/>
                    </a:lnTo>
                    <a:lnTo>
                      <a:pt x="12828" y="10414"/>
                    </a:lnTo>
                    <a:lnTo>
                      <a:pt x="12874" y="10208"/>
                    </a:lnTo>
                    <a:lnTo>
                      <a:pt x="12920" y="9990"/>
                    </a:lnTo>
                    <a:lnTo>
                      <a:pt x="12943" y="9784"/>
                    </a:lnTo>
                    <a:lnTo>
                      <a:pt x="12954" y="9590"/>
                    </a:lnTo>
                    <a:lnTo>
                      <a:pt x="12954" y="9395"/>
                    </a:lnTo>
                    <a:lnTo>
                      <a:pt x="12943" y="9201"/>
                    </a:lnTo>
                    <a:lnTo>
                      <a:pt x="12931" y="9006"/>
                    </a:lnTo>
                    <a:lnTo>
                      <a:pt x="12897" y="8812"/>
                    </a:lnTo>
                    <a:lnTo>
                      <a:pt x="12851" y="8629"/>
                    </a:lnTo>
                    <a:lnTo>
                      <a:pt x="12805" y="8434"/>
                    </a:lnTo>
                    <a:lnTo>
                      <a:pt x="12748" y="8251"/>
                    </a:lnTo>
                    <a:lnTo>
                      <a:pt x="12679" y="8079"/>
                    </a:lnTo>
                    <a:lnTo>
                      <a:pt x="12599" y="7896"/>
                    </a:lnTo>
                    <a:lnTo>
                      <a:pt x="12508" y="7725"/>
                    </a:lnTo>
                    <a:lnTo>
                      <a:pt x="12405" y="7541"/>
                    </a:lnTo>
                    <a:lnTo>
                      <a:pt x="12302" y="7370"/>
                    </a:lnTo>
                    <a:lnTo>
                      <a:pt x="12187" y="7198"/>
                    </a:lnTo>
                    <a:lnTo>
                      <a:pt x="12073" y="7027"/>
                    </a:lnTo>
                    <a:lnTo>
                      <a:pt x="11936" y="6866"/>
                    </a:lnTo>
                    <a:lnTo>
                      <a:pt x="11798" y="6695"/>
                    </a:lnTo>
                    <a:lnTo>
                      <a:pt x="11512" y="6374"/>
                    </a:lnTo>
                    <a:lnTo>
                      <a:pt x="11203" y="6042"/>
                    </a:lnTo>
                    <a:lnTo>
                      <a:pt x="10871" y="5711"/>
                    </a:lnTo>
                    <a:lnTo>
                      <a:pt x="10517" y="5379"/>
                    </a:lnTo>
                    <a:lnTo>
                      <a:pt x="11569" y="3285"/>
                    </a:lnTo>
                    <a:lnTo>
                      <a:pt x="11775" y="3491"/>
                    </a:lnTo>
                    <a:lnTo>
                      <a:pt x="11970" y="3720"/>
                    </a:lnTo>
                    <a:lnTo>
                      <a:pt x="12153" y="3937"/>
                    </a:lnTo>
                    <a:lnTo>
                      <a:pt x="12313" y="4166"/>
                    </a:lnTo>
                    <a:lnTo>
                      <a:pt x="12473" y="4406"/>
                    </a:lnTo>
                    <a:lnTo>
                      <a:pt x="12611" y="4646"/>
                    </a:lnTo>
                    <a:lnTo>
                      <a:pt x="12748" y="4887"/>
                    </a:lnTo>
                    <a:lnTo>
                      <a:pt x="12862" y="5139"/>
                    </a:lnTo>
                    <a:lnTo>
                      <a:pt x="12965" y="5379"/>
                    </a:lnTo>
                    <a:lnTo>
                      <a:pt x="13057" y="5631"/>
                    </a:lnTo>
                    <a:lnTo>
                      <a:pt x="13137" y="5882"/>
                    </a:lnTo>
                    <a:lnTo>
                      <a:pt x="13206" y="6134"/>
                    </a:lnTo>
                    <a:lnTo>
                      <a:pt x="13263" y="6386"/>
                    </a:lnTo>
                    <a:lnTo>
                      <a:pt x="13309" y="6637"/>
                    </a:lnTo>
                    <a:lnTo>
                      <a:pt x="13332" y="6878"/>
                    </a:lnTo>
                    <a:lnTo>
                      <a:pt x="13354" y="7130"/>
                    </a:lnTo>
                    <a:lnTo>
                      <a:pt x="13812" y="7358"/>
                    </a:lnTo>
                    <a:lnTo>
                      <a:pt x="15380" y="4212"/>
                    </a:lnTo>
                    <a:lnTo>
                      <a:pt x="14888" y="3960"/>
                    </a:lnTo>
                    <a:lnTo>
                      <a:pt x="13263" y="4463"/>
                    </a:lnTo>
                    <a:lnTo>
                      <a:pt x="13149" y="4246"/>
                    </a:lnTo>
                    <a:lnTo>
                      <a:pt x="13011" y="4029"/>
                    </a:lnTo>
                    <a:lnTo>
                      <a:pt x="12851" y="3800"/>
                    </a:lnTo>
                    <a:lnTo>
                      <a:pt x="12679" y="3582"/>
                    </a:lnTo>
                    <a:lnTo>
                      <a:pt x="12485" y="3353"/>
                    </a:lnTo>
                    <a:lnTo>
                      <a:pt x="12290" y="3136"/>
                    </a:lnTo>
                    <a:lnTo>
                      <a:pt x="12084" y="2919"/>
                    </a:lnTo>
                    <a:lnTo>
                      <a:pt x="11855" y="2713"/>
                    </a:lnTo>
                    <a:lnTo>
                      <a:pt x="12622" y="1168"/>
                    </a:lnTo>
                    <a:lnTo>
                      <a:pt x="11878" y="802"/>
                    </a:lnTo>
                    <a:lnTo>
                      <a:pt x="11203" y="2152"/>
                    </a:lnTo>
                    <a:lnTo>
                      <a:pt x="11009" y="2003"/>
                    </a:lnTo>
                    <a:lnTo>
                      <a:pt x="10814" y="1866"/>
                    </a:lnTo>
                    <a:lnTo>
                      <a:pt x="10414" y="1626"/>
                    </a:lnTo>
                    <a:lnTo>
                      <a:pt x="11032" y="378"/>
                    </a:lnTo>
                    <a:lnTo>
                      <a:pt x="10288" y="1"/>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18"/>
              <p:cNvSpPr/>
              <p:nvPr/>
            </p:nvSpPr>
            <p:spPr>
              <a:xfrm>
                <a:off x="6953774" y="2032685"/>
                <a:ext cx="277380" cy="277380"/>
              </a:xfrm>
              <a:custGeom>
                <a:avLst/>
                <a:gdLst/>
                <a:ahLst/>
                <a:cxnLst/>
                <a:rect l="l" t="t" r="r" b="b"/>
                <a:pathLst>
                  <a:path w="17154" h="17154" extrusionOk="0">
                    <a:moveTo>
                      <a:pt x="8480" y="1"/>
                    </a:moveTo>
                    <a:lnTo>
                      <a:pt x="8068" y="23"/>
                    </a:lnTo>
                    <a:lnTo>
                      <a:pt x="7656" y="58"/>
                    </a:lnTo>
                    <a:lnTo>
                      <a:pt x="7244" y="104"/>
                    </a:lnTo>
                    <a:lnTo>
                      <a:pt x="6832" y="184"/>
                    </a:lnTo>
                    <a:lnTo>
                      <a:pt x="6432" y="275"/>
                    </a:lnTo>
                    <a:lnTo>
                      <a:pt x="6031" y="390"/>
                    </a:lnTo>
                    <a:lnTo>
                      <a:pt x="5631" y="527"/>
                    </a:lnTo>
                    <a:lnTo>
                      <a:pt x="5242" y="676"/>
                    </a:lnTo>
                    <a:lnTo>
                      <a:pt x="4853" y="847"/>
                    </a:lnTo>
                    <a:lnTo>
                      <a:pt x="4475" y="1042"/>
                    </a:lnTo>
                    <a:lnTo>
                      <a:pt x="4109" y="1259"/>
                    </a:lnTo>
                    <a:lnTo>
                      <a:pt x="3743" y="1500"/>
                    </a:lnTo>
                    <a:lnTo>
                      <a:pt x="3388" y="1751"/>
                    </a:lnTo>
                    <a:lnTo>
                      <a:pt x="3045" y="2026"/>
                    </a:lnTo>
                    <a:lnTo>
                      <a:pt x="2713" y="2323"/>
                    </a:lnTo>
                    <a:lnTo>
                      <a:pt x="2404" y="2621"/>
                    </a:lnTo>
                    <a:lnTo>
                      <a:pt x="2106" y="2941"/>
                    </a:lnTo>
                    <a:lnTo>
                      <a:pt x="1832" y="3273"/>
                    </a:lnTo>
                    <a:lnTo>
                      <a:pt x="1580" y="3616"/>
                    </a:lnTo>
                    <a:lnTo>
                      <a:pt x="1340" y="3960"/>
                    </a:lnTo>
                    <a:lnTo>
                      <a:pt x="1122" y="4326"/>
                    </a:lnTo>
                    <a:lnTo>
                      <a:pt x="928" y="4692"/>
                    </a:lnTo>
                    <a:lnTo>
                      <a:pt x="745" y="5070"/>
                    </a:lnTo>
                    <a:lnTo>
                      <a:pt x="585" y="5447"/>
                    </a:lnTo>
                    <a:lnTo>
                      <a:pt x="447" y="5836"/>
                    </a:lnTo>
                    <a:lnTo>
                      <a:pt x="321" y="6237"/>
                    </a:lnTo>
                    <a:lnTo>
                      <a:pt x="218" y="6637"/>
                    </a:lnTo>
                    <a:lnTo>
                      <a:pt x="138" y="7038"/>
                    </a:lnTo>
                    <a:lnTo>
                      <a:pt x="70" y="7450"/>
                    </a:lnTo>
                    <a:lnTo>
                      <a:pt x="24" y="7850"/>
                    </a:lnTo>
                    <a:lnTo>
                      <a:pt x="1" y="8262"/>
                    </a:lnTo>
                    <a:lnTo>
                      <a:pt x="1" y="8674"/>
                    </a:lnTo>
                    <a:lnTo>
                      <a:pt x="12" y="9086"/>
                    </a:lnTo>
                    <a:lnTo>
                      <a:pt x="47" y="9498"/>
                    </a:lnTo>
                    <a:lnTo>
                      <a:pt x="104" y="9910"/>
                    </a:lnTo>
                    <a:lnTo>
                      <a:pt x="173" y="10322"/>
                    </a:lnTo>
                    <a:lnTo>
                      <a:pt x="264" y="10722"/>
                    </a:lnTo>
                    <a:lnTo>
                      <a:pt x="379" y="11123"/>
                    </a:lnTo>
                    <a:lnTo>
                      <a:pt x="516" y="11523"/>
                    </a:lnTo>
                    <a:lnTo>
                      <a:pt x="665" y="11912"/>
                    </a:lnTo>
                    <a:lnTo>
                      <a:pt x="848" y="12301"/>
                    </a:lnTo>
                    <a:lnTo>
                      <a:pt x="1042" y="12679"/>
                    </a:lnTo>
                    <a:lnTo>
                      <a:pt x="1248" y="13045"/>
                    </a:lnTo>
                    <a:lnTo>
                      <a:pt x="1488" y="13411"/>
                    </a:lnTo>
                    <a:lnTo>
                      <a:pt x="1740" y="13766"/>
                    </a:lnTo>
                    <a:lnTo>
                      <a:pt x="2015" y="14109"/>
                    </a:lnTo>
                    <a:lnTo>
                      <a:pt x="2312" y="14441"/>
                    </a:lnTo>
                    <a:lnTo>
                      <a:pt x="2621" y="14750"/>
                    </a:lnTo>
                    <a:lnTo>
                      <a:pt x="2930" y="15048"/>
                    </a:lnTo>
                    <a:lnTo>
                      <a:pt x="3262" y="15322"/>
                    </a:lnTo>
                    <a:lnTo>
                      <a:pt x="3605" y="15574"/>
                    </a:lnTo>
                    <a:lnTo>
                      <a:pt x="3960" y="15814"/>
                    </a:lnTo>
                    <a:lnTo>
                      <a:pt x="4315" y="16032"/>
                    </a:lnTo>
                    <a:lnTo>
                      <a:pt x="4681" y="16226"/>
                    </a:lnTo>
                    <a:lnTo>
                      <a:pt x="5059" y="16409"/>
                    </a:lnTo>
                    <a:lnTo>
                      <a:pt x="5448" y="16570"/>
                    </a:lnTo>
                    <a:lnTo>
                      <a:pt x="5837" y="16707"/>
                    </a:lnTo>
                    <a:lnTo>
                      <a:pt x="6226" y="16833"/>
                    </a:lnTo>
                    <a:lnTo>
                      <a:pt x="6626" y="16936"/>
                    </a:lnTo>
                    <a:lnTo>
                      <a:pt x="7027" y="17016"/>
                    </a:lnTo>
                    <a:lnTo>
                      <a:pt x="7439" y="17085"/>
                    </a:lnTo>
                    <a:lnTo>
                      <a:pt x="7851" y="17130"/>
                    </a:lnTo>
                    <a:lnTo>
                      <a:pt x="8263" y="17153"/>
                    </a:lnTo>
                    <a:lnTo>
                      <a:pt x="8674" y="17153"/>
                    </a:lnTo>
                    <a:lnTo>
                      <a:pt x="9086" y="17142"/>
                    </a:lnTo>
                    <a:lnTo>
                      <a:pt x="9498" y="17107"/>
                    </a:lnTo>
                    <a:lnTo>
                      <a:pt x="9899" y="17050"/>
                    </a:lnTo>
                    <a:lnTo>
                      <a:pt x="10311" y="16982"/>
                    </a:lnTo>
                    <a:lnTo>
                      <a:pt x="10711" y="16890"/>
                    </a:lnTo>
                    <a:lnTo>
                      <a:pt x="11112" y="16776"/>
                    </a:lnTo>
                    <a:lnTo>
                      <a:pt x="11512" y="16638"/>
                    </a:lnTo>
                    <a:lnTo>
                      <a:pt x="11901" y="16490"/>
                    </a:lnTo>
                    <a:lnTo>
                      <a:pt x="12290" y="16306"/>
                    </a:lnTo>
                    <a:lnTo>
                      <a:pt x="12668" y="16112"/>
                    </a:lnTo>
                    <a:lnTo>
                      <a:pt x="13046" y="15906"/>
                    </a:lnTo>
                    <a:lnTo>
                      <a:pt x="13400" y="15666"/>
                    </a:lnTo>
                    <a:lnTo>
                      <a:pt x="13755" y="15414"/>
                    </a:lnTo>
                    <a:lnTo>
                      <a:pt x="14098" y="15139"/>
                    </a:lnTo>
                    <a:lnTo>
                      <a:pt x="14430" y="14842"/>
                    </a:lnTo>
                    <a:lnTo>
                      <a:pt x="14739" y="14533"/>
                    </a:lnTo>
                    <a:lnTo>
                      <a:pt x="15037" y="14224"/>
                    </a:lnTo>
                    <a:lnTo>
                      <a:pt x="15311" y="13892"/>
                    </a:lnTo>
                    <a:lnTo>
                      <a:pt x="15563" y="13549"/>
                    </a:lnTo>
                    <a:lnTo>
                      <a:pt x="15803" y="13194"/>
                    </a:lnTo>
                    <a:lnTo>
                      <a:pt x="16021" y="12839"/>
                    </a:lnTo>
                    <a:lnTo>
                      <a:pt x="16215" y="12473"/>
                    </a:lnTo>
                    <a:lnTo>
                      <a:pt x="16398" y="12096"/>
                    </a:lnTo>
                    <a:lnTo>
                      <a:pt x="16558" y="11706"/>
                    </a:lnTo>
                    <a:lnTo>
                      <a:pt x="16696" y="11317"/>
                    </a:lnTo>
                    <a:lnTo>
                      <a:pt x="16822" y="10928"/>
                    </a:lnTo>
                    <a:lnTo>
                      <a:pt x="16925" y="10528"/>
                    </a:lnTo>
                    <a:lnTo>
                      <a:pt x="17005" y="10127"/>
                    </a:lnTo>
                    <a:lnTo>
                      <a:pt x="17073" y="9715"/>
                    </a:lnTo>
                    <a:lnTo>
                      <a:pt x="17119" y="9303"/>
                    </a:lnTo>
                    <a:lnTo>
                      <a:pt x="17142" y="8892"/>
                    </a:lnTo>
                    <a:lnTo>
                      <a:pt x="17153" y="8480"/>
                    </a:lnTo>
                    <a:lnTo>
                      <a:pt x="17131" y="8068"/>
                    </a:lnTo>
                    <a:lnTo>
                      <a:pt x="17096" y="7656"/>
                    </a:lnTo>
                    <a:lnTo>
                      <a:pt x="17050" y="7255"/>
                    </a:lnTo>
                    <a:lnTo>
                      <a:pt x="16970" y="6843"/>
                    </a:lnTo>
                    <a:lnTo>
                      <a:pt x="16879" y="6443"/>
                    </a:lnTo>
                    <a:lnTo>
                      <a:pt x="16764" y="6042"/>
                    </a:lnTo>
                    <a:lnTo>
                      <a:pt x="16627" y="5642"/>
                    </a:lnTo>
                    <a:lnTo>
                      <a:pt x="16478" y="5253"/>
                    </a:lnTo>
                    <a:lnTo>
                      <a:pt x="16307" y="4864"/>
                    </a:lnTo>
                    <a:lnTo>
                      <a:pt x="16112" y="4486"/>
                    </a:lnTo>
                    <a:lnTo>
                      <a:pt x="15895" y="4109"/>
                    </a:lnTo>
                    <a:lnTo>
                      <a:pt x="15654" y="3754"/>
                    </a:lnTo>
                    <a:lnTo>
                      <a:pt x="15403" y="3399"/>
                    </a:lnTo>
                    <a:lnTo>
                      <a:pt x="15128" y="3056"/>
                    </a:lnTo>
                    <a:lnTo>
                      <a:pt x="14831" y="2724"/>
                    </a:lnTo>
                    <a:lnTo>
                      <a:pt x="14533" y="2415"/>
                    </a:lnTo>
                    <a:lnTo>
                      <a:pt x="14213" y="2117"/>
                    </a:lnTo>
                    <a:lnTo>
                      <a:pt x="13881" y="1843"/>
                    </a:lnTo>
                    <a:lnTo>
                      <a:pt x="13538" y="1591"/>
                    </a:lnTo>
                    <a:lnTo>
                      <a:pt x="13194" y="1351"/>
                    </a:lnTo>
                    <a:lnTo>
                      <a:pt x="12828" y="1133"/>
                    </a:lnTo>
                    <a:lnTo>
                      <a:pt x="12462" y="939"/>
                    </a:lnTo>
                    <a:lnTo>
                      <a:pt x="12084" y="756"/>
                    </a:lnTo>
                    <a:lnTo>
                      <a:pt x="11707" y="596"/>
                    </a:lnTo>
                    <a:lnTo>
                      <a:pt x="11318" y="458"/>
                    </a:lnTo>
                    <a:lnTo>
                      <a:pt x="10917" y="332"/>
                    </a:lnTo>
                    <a:lnTo>
                      <a:pt x="10517" y="229"/>
                    </a:lnTo>
                    <a:lnTo>
                      <a:pt x="10116" y="149"/>
                    </a:lnTo>
                    <a:lnTo>
                      <a:pt x="9704" y="81"/>
                    </a:lnTo>
                    <a:lnTo>
                      <a:pt x="9304" y="35"/>
                    </a:lnTo>
                    <a:lnTo>
                      <a:pt x="8892" y="12"/>
                    </a:lnTo>
                    <a:lnTo>
                      <a:pt x="8480"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18"/>
              <p:cNvSpPr/>
              <p:nvPr/>
            </p:nvSpPr>
            <p:spPr>
              <a:xfrm>
                <a:off x="6953774" y="2032685"/>
                <a:ext cx="277380" cy="277380"/>
              </a:xfrm>
              <a:custGeom>
                <a:avLst/>
                <a:gdLst/>
                <a:ahLst/>
                <a:cxnLst/>
                <a:rect l="l" t="t" r="r" b="b"/>
                <a:pathLst>
                  <a:path w="17154" h="17154" fill="none" extrusionOk="0">
                    <a:moveTo>
                      <a:pt x="15128" y="3056"/>
                    </a:moveTo>
                    <a:lnTo>
                      <a:pt x="15128" y="3056"/>
                    </a:lnTo>
                    <a:lnTo>
                      <a:pt x="15403" y="3399"/>
                    </a:lnTo>
                    <a:lnTo>
                      <a:pt x="15654" y="3754"/>
                    </a:lnTo>
                    <a:lnTo>
                      <a:pt x="15895" y="4109"/>
                    </a:lnTo>
                    <a:lnTo>
                      <a:pt x="16112" y="4486"/>
                    </a:lnTo>
                    <a:lnTo>
                      <a:pt x="16307" y="4864"/>
                    </a:lnTo>
                    <a:lnTo>
                      <a:pt x="16478" y="5253"/>
                    </a:lnTo>
                    <a:lnTo>
                      <a:pt x="16627" y="5642"/>
                    </a:lnTo>
                    <a:lnTo>
                      <a:pt x="16764" y="6042"/>
                    </a:lnTo>
                    <a:lnTo>
                      <a:pt x="16879" y="6443"/>
                    </a:lnTo>
                    <a:lnTo>
                      <a:pt x="16970" y="6843"/>
                    </a:lnTo>
                    <a:lnTo>
                      <a:pt x="17050" y="7255"/>
                    </a:lnTo>
                    <a:lnTo>
                      <a:pt x="17096" y="7656"/>
                    </a:lnTo>
                    <a:lnTo>
                      <a:pt x="17131" y="8068"/>
                    </a:lnTo>
                    <a:lnTo>
                      <a:pt x="17153" y="8480"/>
                    </a:lnTo>
                    <a:lnTo>
                      <a:pt x="17142" y="8892"/>
                    </a:lnTo>
                    <a:lnTo>
                      <a:pt x="17119" y="9303"/>
                    </a:lnTo>
                    <a:lnTo>
                      <a:pt x="17073" y="9715"/>
                    </a:lnTo>
                    <a:lnTo>
                      <a:pt x="17005" y="10127"/>
                    </a:lnTo>
                    <a:lnTo>
                      <a:pt x="16925" y="10528"/>
                    </a:lnTo>
                    <a:lnTo>
                      <a:pt x="16822" y="10928"/>
                    </a:lnTo>
                    <a:lnTo>
                      <a:pt x="16696" y="11317"/>
                    </a:lnTo>
                    <a:lnTo>
                      <a:pt x="16558" y="11706"/>
                    </a:lnTo>
                    <a:lnTo>
                      <a:pt x="16398" y="12096"/>
                    </a:lnTo>
                    <a:lnTo>
                      <a:pt x="16215" y="12473"/>
                    </a:lnTo>
                    <a:lnTo>
                      <a:pt x="16021" y="12839"/>
                    </a:lnTo>
                    <a:lnTo>
                      <a:pt x="15803" y="13194"/>
                    </a:lnTo>
                    <a:lnTo>
                      <a:pt x="15563" y="13549"/>
                    </a:lnTo>
                    <a:lnTo>
                      <a:pt x="15311" y="13892"/>
                    </a:lnTo>
                    <a:lnTo>
                      <a:pt x="15037" y="14224"/>
                    </a:lnTo>
                    <a:lnTo>
                      <a:pt x="14739" y="14533"/>
                    </a:lnTo>
                    <a:lnTo>
                      <a:pt x="14430" y="14842"/>
                    </a:lnTo>
                    <a:lnTo>
                      <a:pt x="14098" y="15139"/>
                    </a:lnTo>
                    <a:lnTo>
                      <a:pt x="14098" y="15139"/>
                    </a:lnTo>
                    <a:lnTo>
                      <a:pt x="13755" y="15414"/>
                    </a:lnTo>
                    <a:lnTo>
                      <a:pt x="13400" y="15666"/>
                    </a:lnTo>
                    <a:lnTo>
                      <a:pt x="13046" y="15906"/>
                    </a:lnTo>
                    <a:lnTo>
                      <a:pt x="12668" y="16112"/>
                    </a:lnTo>
                    <a:lnTo>
                      <a:pt x="12290" y="16306"/>
                    </a:lnTo>
                    <a:lnTo>
                      <a:pt x="11901" y="16490"/>
                    </a:lnTo>
                    <a:lnTo>
                      <a:pt x="11512" y="16638"/>
                    </a:lnTo>
                    <a:lnTo>
                      <a:pt x="11112" y="16776"/>
                    </a:lnTo>
                    <a:lnTo>
                      <a:pt x="10711" y="16890"/>
                    </a:lnTo>
                    <a:lnTo>
                      <a:pt x="10311" y="16982"/>
                    </a:lnTo>
                    <a:lnTo>
                      <a:pt x="9899" y="17050"/>
                    </a:lnTo>
                    <a:lnTo>
                      <a:pt x="9498" y="17107"/>
                    </a:lnTo>
                    <a:lnTo>
                      <a:pt x="9086" y="17142"/>
                    </a:lnTo>
                    <a:lnTo>
                      <a:pt x="8674" y="17153"/>
                    </a:lnTo>
                    <a:lnTo>
                      <a:pt x="8263" y="17153"/>
                    </a:lnTo>
                    <a:lnTo>
                      <a:pt x="7851" y="17130"/>
                    </a:lnTo>
                    <a:lnTo>
                      <a:pt x="7439" y="17085"/>
                    </a:lnTo>
                    <a:lnTo>
                      <a:pt x="7027" y="17016"/>
                    </a:lnTo>
                    <a:lnTo>
                      <a:pt x="6626" y="16936"/>
                    </a:lnTo>
                    <a:lnTo>
                      <a:pt x="6226" y="16833"/>
                    </a:lnTo>
                    <a:lnTo>
                      <a:pt x="5837" y="16707"/>
                    </a:lnTo>
                    <a:lnTo>
                      <a:pt x="5448" y="16570"/>
                    </a:lnTo>
                    <a:lnTo>
                      <a:pt x="5059" y="16409"/>
                    </a:lnTo>
                    <a:lnTo>
                      <a:pt x="4681" y="16226"/>
                    </a:lnTo>
                    <a:lnTo>
                      <a:pt x="4315" y="16032"/>
                    </a:lnTo>
                    <a:lnTo>
                      <a:pt x="3960" y="15814"/>
                    </a:lnTo>
                    <a:lnTo>
                      <a:pt x="3605" y="15574"/>
                    </a:lnTo>
                    <a:lnTo>
                      <a:pt x="3262" y="15322"/>
                    </a:lnTo>
                    <a:lnTo>
                      <a:pt x="2930" y="15048"/>
                    </a:lnTo>
                    <a:lnTo>
                      <a:pt x="2621" y="14750"/>
                    </a:lnTo>
                    <a:lnTo>
                      <a:pt x="2312" y="14441"/>
                    </a:lnTo>
                    <a:lnTo>
                      <a:pt x="2015" y="14109"/>
                    </a:lnTo>
                    <a:lnTo>
                      <a:pt x="2015" y="14109"/>
                    </a:lnTo>
                    <a:lnTo>
                      <a:pt x="1740" y="13766"/>
                    </a:lnTo>
                    <a:lnTo>
                      <a:pt x="1488" y="13411"/>
                    </a:lnTo>
                    <a:lnTo>
                      <a:pt x="1248" y="13045"/>
                    </a:lnTo>
                    <a:lnTo>
                      <a:pt x="1042" y="12679"/>
                    </a:lnTo>
                    <a:lnTo>
                      <a:pt x="848" y="12301"/>
                    </a:lnTo>
                    <a:lnTo>
                      <a:pt x="665" y="11912"/>
                    </a:lnTo>
                    <a:lnTo>
                      <a:pt x="516" y="11523"/>
                    </a:lnTo>
                    <a:lnTo>
                      <a:pt x="379" y="11123"/>
                    </a:lnTo>
                    <a:lnTo>
                      <a:pt x="264" y="10722"/>
                    </a:lnTo>
                    <a:lnTo>
                      <a:pt x="173" y="10322"/>
                    </a:lnTo>
                    <a:lnTo>
                      <a:pt x="104" y="9910"/>
                    </a:lnTo>
                    <a:lnTo>
                      <a:pt x="47" y="9498"/>
                    </a:lnTo>
                    <a:lnTo>
                      <a:pt x="12" y="9086"/>
                    </a:lnTo>
                    <a:lnTo>
                      <a:pt x="1" y="8674"/>
                    </a:lnTo>
                    <a:lnTo>
                      <a:pt x="1" y="8262"/>
                    </a:lnTo>
                    <a:lnTo>
                      <a:pt x="24" y="7850"/>
                    </a:lnTo>
                    <a:lnTo>
                      <a:pt x="70" y="7450"/>
                    </a:lnTo>
                    <a:lnTo>
                      <a:pt x="138" y="7038"/>
                    </a:lnTo>
                    <a:lnTo>
                      <a:pt x="218" y="6637"/>
                    </a:lnTo>
                    <a:lnTo>
                      <a:pt x="321" y="6237"/>
                    </a:lnTo>
                    <a:lnTo>
                      <a:pt x="447" y="5836"/>
                    </a:lnTo>
                    <a:lnTo>
                      <a:pt x="585" y="5447"/>
                    </a:lnTo>
                    <a:lnTo>
                      <a:pt x="745" y="5070"/>
                    </a:lnTo>
                    <a:lnTo>
                      <a:pt x="928" y="4692"/>
                    </a:lnTo>
                    <a:lnTo>
                      <a:pt x="1122" y="4326"/>
                    </a:lnTo>
                    <a:lnTo>
                      <a:pt x="1340" y="3960"/>
                    </a:lnTo>
                    <a:lnTo>
                      <a:pt x="1580" y="3616"/>
                    </a:lnTo>
                    <a:lnTo>
                      <a:pt x="1832" y="3273"/>
                    </a:lnTo>
                    <a:lnTo>
                      <a:pt x="2106" y="2941"/>
                    </a:lnTo>
                    <a:lnTo>
                      <a:pt x="2404" y="2621"/>
                    </a:lnTo>
                    <a:lnTo>
                      <a:pt x="2713" y="2323"/>
                    </a:lnTo>
                    <a:lnTo>
                      <a:pt x="3045" y="2026"/>
                    </a:lnTo>
                    <a:lnTo>
                      <a:pt x="3045" y="2026"/>
                    </a:lnTo>
                    <a:lnTo>
                      <a:pt x="3388" y="1751"/>
                    </a:lnTo>
                    <a:lnTo>
                      <a:pt x="3743" y="1500"/>
                    </a:lnTo>
                    <a:lnTo>
                      <a:pt x="4109" y="1259"/>
                    </a:lnTo>
                    <a:lnTo>
                      <a:pt x="4475" y="1042"/>
                    </a:lnTo>
                    <a:lnTo>
                      <a:pt x="4853" y="847"/>
                    </a:lnTo>
                    <a:lnTo>
                      <a:pt x="5242" y="676"/>
                    </a:lnTo>
                    <a:lnTo>
                      <a:pt x="5631" y="527"/>
                    </a:lnTo>
                    <a:lnTo>
                      <a:pt x="6031" y="390"/>
                    </a:lnTo>
                    <a:lnTo>
                      <a:pt x="6432" y="275"/>
                    </a:lnTo>
                    <a:lnTo>
                      <a:pt x="6832" y="184"/>
                    </a:lnTo>
                    <a:lnTo>
                      <a:pt x="7244" y="104"/>
                    </a:lnTo>
                    <a:lnTo>
                      <a:pt x="7656" y="58"/>
                    </a:lnTo>
                    <a:lnTo>
                      <a:pt x="8068" y="23"/>
                    </a:lnTo>
                    <a:lnTo>
                      <a:pt x="8480" y="1"/>
                    </a:lnTo>
                    <a:lnTo>
                      <a:pt x="8892" y="12"/>
                    </a:lnTo>
                    <a:lnTo>
                      <a:pt x="9304" y="35"/>
                    </a:lnTo>
                    <a:lnTo>
                      <a:pt x="9704" y="81"/>
                    </a:lnTo>
                    <a:lnTo>
                      <a:pt x="10116" y="149"/>
                    </a:lnTo>
                    <a:lnTo>
                      <a:pt x="10517" y="229"/>
                    </a:lnTo>
                    <a:lnTo>
                      <a:pt x="10917" y="332"/>
                    </a:lnTo>
                    <a:lnTo>
                      <a:pt x="11318" y="458"/>
                    </a:lnTo>
                    <a:lnTo>
                      <a:pt x="11707" y="596"/>
                    </a:lnTo>
                    <a:lnTo>
                      <a:pt x="12084" y="756"/>
                    </a:lnTo>
                    <a:lnTo>
                      <a:pt x="12462" y="939"/>
                    </a:lnTo>
                    <a:lnTo>
                      <a:pt x="12828" y="1133"/>
                    </a:lnTo>
                    <a:lnTo>
                      <a:pt x="13194" y="1351"/>
                    </a:lnTo>
                    <a:lnTo>
                      <a:pt x="13538" y="1591"/>
                    </a:lnTo>
                    <a:lnTo>
                      <a:pt x="13881" y="1843"/>
                    </a:lnTo>
                    <a:lnTo>
                      <a:pt x="14213" y="2117"/>
                    </a:lnTo>
                    <a:lnTo>
                      <a:pt x="14533" y="2415"/>
                    </a:lnTo>
                    <a:lnTo>
                      <a:pt x="14831" y="2724"/>
                    </a:lnTo>
                    <a:lnTo>
                      <a:pt x="15128" y="30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8"/>
              <p:cNvSpPr/>
              <p:nvPr/>
            </p:nvSpPr>
            <p:spPr>
              <a:xfrm>
                <a:off x="6968586" y="2047480"/>
                <a:ext cx="247773" cy="247773"/>
              </a:xfrm>
              <a:custGeom>
                <a:avLst/>
                <a:gdLst/>
                <a:ahLst/>
                <a:cxnLst/>
                <a:rect l="l" t="t" r="r" b="b"/>
                <a:pathLst>
                  <a:path w="15323" h="15323" extrusionOk="0">
                    <a:moveTo>
                      <a:pt x="7575" y="562"/>
                    </a:moveTo>
                    <a:lnTo>
                      <a:pt x="7919" y="573"/>
                    </a:lnTo>
                    <a:lnTo>
                      <a:pt x="8262" y="585"/>
                    </a:lnTo>
                    <a:lnTo>
                      <a:pt x="8594" y="630"/>
                    </a:lnTo>
                    <a:lnTo>
                      <a:pt x="8937" y="676"/>
                    </a:lnTo>
                    <a:lnTo>
                      <a:pt x="9269" y="745"/>
                    </a:lnTo>
                    <a:lnTo>
                      <a:pt x="9601" y="836"/>
                    </a:lnTo>
                    <a:lnTo>
                      <a:pt x="9933" y="939"/>
                    </a:lnTo>
                    <a:lnTo>
                      <a:pt x="10253" y="1054"/>
                    </a:lnTo>
                    <a:lnTo>
                      <a:pt x="10573" y="1180"/>
                    </a:lnTo>
                    <a:lnTo>
                      <a:pt x="10882" y="1328"/>
                    </a:lnTo>
                    <a:lnTo>
                      <a:pt x="11191" y="1500"/>
                    </a:lnTo>
                    <a:lnTo>
                      <a:pt x="11489" y="1672"/>
                    </a:lnTo>
                    <a:lnTo>
                      <a:pt x="11775" y="1878"/>
                    </a:lnTo>
                    <a:lnTo>
                      <a:pt x="12061" y="2084"/>
                    </a:lnTo>
                    <a:lnTo>
                      <a:pt x="12335" y="2312"/>
                    </a:lnTo>
                    <a:lnTo>
                      <a:pt x="12599" y="2553"/>
                    </a:lnTo>
                    <a:lnTo>
                      <a:pt x="12850" y="2816"/>
                    </a:lnTo>
                    <a:lnTo>
                      <a:pt x="13091" y="3079"/>
                    </a:lnTo>
                    <a:lnTo>
                      <a:pt x="13320" y="3365"/>
                    </a:lnTo>
                    <a:lnTo>
                      <a:pt x="13526" y="3663"/>
                    </a:lnTo>
                    <a:lnTo>
                      <a:pt x="13720" y="3960"/>
                    </a:lnTo>
                    <a:lnTo>
                      <a:pt x="13903" y="4269"/>
                    </a:lnTo>
                    <a:lnTo>
                      <a:pt x="14063" y="4590"/>
                    </a:lnTo>
                    <a:lnTo>
                      <a:pt x="14201" y="4910"/>
                    </a:lnTo>
                    <a:lnTo>
                      <a:pt x="14338" y="5230"/>
                    </a:lnTo>
                    <a:lnTo>
                      <a:pt x="14441" y="5562"/>
                    </a:lnTo>
                    <a:lnTo>
                      <a:pt x="14532" y="5894"/>
                    </a:lnTo>
                    <a:lnTo>
                      <a:pt x="14613" y="6226"/>
                    </a:lnTo>
                    <a:lnTo>
                      <a:pt x="14681" y="6558"/>
                    </a:lnTo>
                    <a:lnTo>
                      <a:pt x="14716" y="6901"/>
                    </a:lnTo>
                    <a:lnTo>
                      <a:pt x="14750" y="7244"/>
                    </a:lnTo>
                    <a:lnTo>
                      <a:pt x="14761" y="7588"/>
                    </a:lnTo>
                    <a:lnTo>
                      <a:pt x="14761" y="7931"/>
                    </a:lnTo>
                    <a:lnTo>
                      <a:pt x="14738" y="8263"/>
                    </a:lnTo>
                    <a:lnTo>
                      <a:pt x="14693" y="8606"/>
                    </a:lnTo>
                    <a:lnTo>
                      <a:pt x="14647" y="8938"/>
                    </a:lnTo>
                    <a:lnTo>
                      <a:pt x="14578" y="9281"/>
                    </a:lnTo>
                    <a:lnTo>
                      <a:pt x="14487" y="9613"/>
                    </a:lnTo>
                    <a:lnTo>
                      <a:pt x="14395" y="9933"/>
                    </a:lnTo>
                    <a:lnTo>
                      <a:pt x="14269" y="10254"/>
                    </a:lnTo>
                    <a:lnTo>
                      <a:pt x="14143" y="10574"/>
                    </a:lnTo>
                    <a:lnTo>
                      <a:pt x="13995" y="10894"/>
                    </a:lnTo>
                    <a:lnTo>
                      <a:pt x="13823" y="11192"/>
                    </a:lnTo>
                    <a:lnTo>
                      <a:pt x="13651" y="11489"/>
                    </a:lnTo>
                    <a:lnTo>
                      <a:pt x="13445" y="11787"/>
                    </a:lnTo>
                    <a:lnTo>
                      <a:pt x="13239" y="12062"/>
                    </a:lnTo>
                    <a:lnTo>
                      <a:pt x="13011" y="12336"/>
                    </a:lnTo>
                    <a:lnTo>
                      <a:pt x="12770" y="12599"/>
                    </a:lnTo>
                    <a:lnTo>
                      <a:pt x="12507" y="12851"/>
                    </a:lnTo>
                    <a:lnTo>
                      <a:pt x="12244" y="13103"/>
                    </a:lnTo>
                    <a:lnTo>
                      <a:pt x="11958" y="13332"/>
                    </a:lnTo>
                    <a:lnTo>
                      <a:pt x="11660" y="13538"/>
                    </a:lnTo>
                    <a:lnTo>
                      <a:pt x="11363" y="13732"/>
                    </a:lnTo>
                    <a:lnTo>
                      <a:pt x="11054" y="13915"/>
                    </a:lnTo>
                    <a:lnTo>
                      <a:pt x="10734" y="14076"/>
                    </a:lnTo>
                    <a:lnTo>
                      <a:pt x="10425" y="14213"/>
                    </a:lnTo>
                    <a:lnTo>
                      <a:pt x="10093" y="14339"/>
                    </a:lnTo>
                    <a:lnTo>
                      <a:pt x="9761" y="14453"/>
                    </a:lnTo>
                    <a:lnTo>
                      <a:pt x="9429" y="14545"/>
                    </a:lnTo>
                    <a:lnTo>
                      <a:pt x="9097" y="14625"/>
                    </a:lnTo>
                    <a:lnTo>
                      <a:pt x="8765" y="14682"/>
                    </a:lnTo>
                    <a:lnTo>
                      <a:pt x="8422" y="14728"/>
                    </a:lnTo>
                    <a:lnTo>
                      <a:pt x="8079" y="14762"/>
                    </a:lnTo>
                    <a:lnTo>
                      <a:pt x="7736" y="14774"/>
                    </a:lnTo>
                    <a:lnTo>
                      <a:pt x="7392" y="14762"/>
                    </a:lnTo>
                    <a:lnTo>
                      <a:pt x="7060" y="14739"/>
                    </a:lnTo>
                    <a:lnTo>
                      <a:pt x="6717" y="14705"/>
                    </a:lnTo>
                    <a:lnTo>
                      <a:pt x="6385" y="14659"/>
                    </a:lnTo>
                    <a:lnTo>
                      <a:pt x="6042" y="14579"/>
                    </a:lnTo>
                    <a:lnTo>
                      <a:pt x="5710" y="14499"/>
                    </a:lnTo>
                    <a:lnTo>
                      <a:pt x="5390" y="14396"/>
                    </a:lnTo>
                    <a:lnTo>
                      <a:pt x="5069" y="14281"/>
                    </a:lnTo>
                    <a:lnTo>
                      <a:pt x="4749" y="14144"/>
                    </a:lnTo>
                    <a:lnTo>
                      <a:pt x="4440" y="13995"/>
                    </a:lnTo>
                    <a:lnTo>
                      <a:pt x="4131" y="13835"/>
                    </a:lnTo>
                    <a:lnTo>
                      <a:pt x="3834" y="13652"/>
                    </a:lnTo>
                    <a:lnTo>
                      <a:pt x="3536" y="13458"/>
                    </a:lnTo>
                    <a:lnTo>
                      <a:pt x="3261" y="13252"/>
                    </a:lnTo>
                    <a:lnTo>
                      <a:pt x="2987" y="13023"/>
                    </a:lnTo>
                    <a:lnTo>
                      <a:pt x="2724" y="12782"/>
                    </a:lnTo>
                    <a:lnTo>
                      <a:pt x="2472" y="12519"/>
                    </a:lnTo>
                    <a:lnTo>
                      <a:pt x="2220" y="12245"/>
                    </a:lnTo>
                    <a:lnTo>
                      <a:pt x="1991" y="11959"/>
                    </a:lnTo>
                    <a:lnTo>
                      <a:pt x="1785" y="11673"/>
                    </a:lnTo>
                    <a:lnTo>
                      <a:pt x="1591" y="11364"/>
                    </a:lnTo>
                    <a:lnTo>
                      <a:pt x="1419" y="11066"/>
                    </a:lnTo>
                    <a:lnTo>
                      <a:pt x="1248" y="10746"/>
                    </a:lnTo>
                    <a:lnTo>
                      <a:pt x="1110" y="10425"/>
                    </a:lnTo>
                    <a:lnTo>
                      <a:pt x="984" y="10105"/>
                    </a:lnTo>
                    <a:lnTo>
                      <a:pt x="870" y="9773"/>
                    </a:lnTo>
                    <a:lnTo>
                      <a:pt x="778" y="9441"/>
                    </a:lnTo>
                    <a:lnTo>
                      <a:pt x="698" y="9109"/>
                    </a:lnTo>
                    <a:lnTo>
                      <a:pt x="641" y="8766"/>
                    </a:lnTo>
                    <a:lnTo>
                      <a:pt x="595" y="8434"/>
                    </a:lnTo>
                    <a:lnTo>
                      <a:pt x="561" y="8091"/>
                    </a:lnTo>
                    <a:lnTo>
                      <a:pt x="550" y="7748"/>
                    </a:lnTo>
                    <a:lnTo>
                      <a:pt x="561" y="7404"/>
                    </a:lnTo>
                    <a:lnTo>
                      <a:pt x="584" y="7061"/>
                    </a:lnTo>
                    <a:lnTo>
                      <a:pt x="618" y="6729"/>
                    </a:lnTo>
                    <a:lnTo>
                      <a:pt x="675" y="6386"/>
                    </a:lnTo>
                    <a:lnTo>
                      <a:pt x="744" y="6054"/>
                    </a:lnTo>
                    <a:lnTo>
                      <a:pt x="824" y="5722"/>
                    </a:lnTo>
                    <a:lnTo>
                      <a:pt x="927" y="5391"/>
                    </a:lnTo>
                    <a:lnTo>
                      <a:pt x="1042" y="5070"/>
                    </a:lnTo>
                    <a:lnTo>
                      <a:pt x="1179" y="4750"/>
                    </a:lnTo>
                    <a:lnTo>
                      <a:pt x="1328" y="4441"/>
                    </a:lnTo>
                    <a:lnTo>
                      <a:pt x="1488" y="4143"/>
                    </a:lnTo>
                    <a:lnTo>
                      <a:pt x="1671" y="3834"/>
                    </a:lnTo>
                    <a:lnTo>
                      <a:pt x="1865" y="3548"/>
                    </a:lnTo>
                    <a:lnTo>
                      <a:pt x="2071" y="3262"/>
                    </a:lnTo>
                    <a:lnTo>
                      <a:pt x="2300" y="2999"/>
                    </a:lnTo>
                    <a:lnTo>
                      <a:pt x="2541" y="2724"/>
                    </a:lnTo>
                    <a:lnTo>
                      <a:pt x="2804" y="2473"/>
                    </a:lnTo>
                    <a:lnTo>
                      <a:pt x="3078" y="2232"/>
                    </a:lnTo>
                    <a:lnTo>
                      <a:pt x="3364" y="2003"/>
                    </a:lnTo>
                    <a:lnTo>
                      <a:pt x="3651" y="1798"/>
                    </a:lnTo>
                    <a:lnTo>
                      <a:pt x="3959" y="1603"/>
                    </a:lnTo>
                    <a:lnTo>
                      <a:pt x="4257" y="1420"/>
                    </a:lnTo>
                    <a:lnTo>
                      <a:pt x="4577" y="1260"/>
                    </a:lnTo>
                    <a:lnTo>
                      <a:pt x="4898" y="1122"/>
                    </a:lnTo>
                    <a:lnTo>
                      <a:pt x="5218" y="985"/>
                    </a:lnTo>
                    <a:lnTo>
                      <a:pt x="5550" y="882"/>
                    </a:lnTo>
                    <a:lnTo>
                      <a:pt x="5882" y="791"/>
                    </a:lnTo>
                    <a:lnTo>
                      <a:pt x="6214" y="710"/>
                    </a:lnTo>
                    <a:lnTo>
                      <a:pt x="6557" y="653"/>
                    </a:lnTo>
                    <a:lnTo>
                      <a:pt x="6889" y="607"/>
                    </a:lnTo>
                    <a:lnTo>
                      <a:pt x="7232" y="573"/>
                    </a:lnTo>
                    <a:lnTo>
                      <a:pt x="7575" y="562"/>
                    </a:lnTo>
                    <a:close/>
                    <a:moveTo>
                      <a:pt x="7575" y="1"/>
                    </a:moveTo>
                    <a:lnTo>
                      <a:pt x="7198" y="12"/>
                    </a:lnTo>
                    <a:lnTo>
                      <a:pt x="6832" y="47"/>
                    </a:lnTo>
                    <a:lnTo>
                      <a:pt x="6465" y="93"/>
                    </a:lnTo>
                    <a:lnTo>
                      <a:pt x="6099" y="161"/>
                    </a:lnTo>
                    <a:lnTo>
                      <a:pt x="5745" y="241"/>
                    </a:lnTo>
                    <a:lnTo>
                      <a:pt x="5378" y="344"/>
                    </a:lnTo>
                    <a:lnTo>
                      <a:pt x="5024" y="470"/>
                    </a:lnTo>
                    <a:lnTo>
                      <a:pt x="4680" y="607"/>
                    </a:lnTo>
                    <a:lnTo>
                      <a:pt x="4337" y="756"/>
                    </a:lnTo>
                    <a:lnTo>
                      <a:pt x="3994" y="928"/>
                    </a:lnTo>
                    <a:lnTo>
                      <a:pt x="3662" y="1122"/>
                    </a:lnTo>
                    <a:lnTo>
                      <a:pt x="3342" y="1328"/>
                    </a:lnTo>
                    <a:lnTo>
                      <a:pt x="3021" y="1557"/>
                    </a:lnTo>
                    <a:lnTo>
                      <a:pt x="2712" y="1809"/>
                    </a:lnTo>
                    <a:lnTo>
                      <a:pt x="2426" y="2072"/>
                    </a:lnTo>
                    <a:lnTo>
                      <a:pt x="2140" y="2347"/>
                    </a:lnTo>
                    <a:lnTo>
                      <a:pt x="1877" y="2621"/>
                    </a:lnTo>
                    <a:lnTo>
                      <a:pt x="1637" y="2919"/>
                    </a:lnTo>
                    <a:lnTo>
                      <a:pt x="1408" y="3228"/>
                    </a:lnTo>
                    <a:lnTo>
                      <a:pt x="1202" y="3537"/>
                    </a:lnTo>
                    <a:lnTo>
                      <a:pt x="1007" y="3857"/>
                    </a:lnTo>
                    <a:lnTo>
                      <a:pt x="824" y="4189"/>
                    </a:lnTo>
                    <a:lnTo>
                      <a:pt x="664" y="4521"/>
                    </a:lnTo>
                    <a:lnTo>
                      <a:pt x="527" y="4864"/>
                    </a:lnTo>
                    <a:lnTo>
                      <a:pt x="401" y="5219"/>
                    </a:lnTo>
                    <a:lnTo>
                      <a:pt x="286" y="5574"/>
                    </a:lnTo>
                    <a:lnTo>
                      <a:pt x="195" y="5928"/>
                    </a:lnTo>
                    <a:lnTo>
                      <a:pt x="115" y="6283"/>
                    </a:lnTo>
                    <a:lnTo>
                      <a:pt x="58" y="6649"/>
                    </a:lnTo>
                    <a:lnTo>
                      <a:pt x="23" y="7015"/>
                    </a:lnTo>
                    <a:lnTo>
                      <a:pt x="0" y="7382"/>
                    </a:lnTo>
                    <a:lnTo>
                      <a:pt x="0" y="7748"/>
                    </a:lnTo>
                    <a:lnTo>
                      <a:pt x="12" y="8125"/>
                    </a:lnTo>
                    <a:lnTo>
                      <a:pt x="35" y="8491"/>
                    </a:lnTo>
                    <a:lnTo>
                      <a:pt x="92" y="8858"/>
                    </a:lnTo>
                    <a:lnTo>
                      <a:pt x="149" y="9224"/>
                    </a:lnTo>
                    <a:lnTo>
                      <a:pt x="241" y="9579"/>
                    </a:lnTo>
                    <a:lnTo>
                      <a:pt x="332" y="9945"/>
                    </a:lnTo>
                    <a:lnTo>
                      <a:pt x="458" y="10299"/>
                    </a:lnTo>
                    <a:lnTo>
                      <a:pt x="595" y="10643"/>
                    </a:lnTo>
                    <a:lnTo>
                      <a:pt x="744" y="10986"/>
                    </a:lnTo>
                    <a:lnTo>
                      <a:pt x="927" y="11329"/>
                    </a:lnTo>
                    <a:lnTo>
                      <a:pt x="1110" y="11661"/>
                    </a:lnTo>
                    <a:lnTo>
                      <a:pt x="1328" y="11981"/>
                    </a:lnTo>
                    <a:lnTo>
                      <a:pt x="1557" y="12302"/>
                    </a:lnTo>
                    <a:lnTo>
                      <a:pt x="1797" y="12611"/>
                    </a:lnTo>
                    <a:lnTo>
                      <a:pt x="2060" y="12908"/>
                    </a:lnTo>
                    <a:lnTo>
                      <a:pt x="2335" y="13183"/>
                    </a:lnTo>
                    <a:lnTo>
                      <a:pt x="2621" y="13446"/>
                    </a:lnTo>
                    <a:lnTo>
                      <a:pt x="2907" y="13686"/>
                    </a:lnTo>
                    <a:lnTo>
                      <a:pt x="3216" y="13915"/>
                    </a:lnTo>
                    <a:lnTo>
                      <a:pt x="3525" y="14121"/>
                    </a:lnTo>
                    <a:lnTo>
                      <a:pt x="3857" y="14316"/>
                    </a:lnTo>
                    <a:lnTo>
                      <a:pt x="4177" y="14499"/>
                    </a:lnTo>
                    <a:lnTo>
                      <a:pt x="4520" y="14659"/>
                    </a:lnTo>
                    <a:lnTo>
                      <a:pt x="4863" y="14796"/>
                    </a:lnTo>
                    <a:lnTo>
                      <a:pt x="5207" y="14922"/>
                    </a:lnTo>
                    <a:lnTo>
                      <a:pt x="5561" y="15037"/>
                    </a:lnTo>
                    <a:lnTo>
                      <a:pt x="5916" y="15128"/>
                    </a:lnTo>
                    <a:lnTo>
                      <a:pt x="6282" y="15208"/>
                    </a:lnTo>
                    <a:lnTo>
                      <a:pt x="6649" y="15266"/>
                    </a:lnTo>
                    <a:lnTo>
                      <a:pt x="7015" y="15300"/>
                    </a:lnTo>
                    <a:lnTo>
                      <a:pt x="7381" y="15323"/>
                    </a:lnTo>
                    <a:lnTo>
                      <a:pt x="7747" y="15323"/>
                    </a:lnTo>
                    <a:lnTo>
                      <a:pt x="8113" y="15311"/>
                    </a:lnTo>
                    <a:lnTo>
                      <a:pt x="8479" y="15288"/>
                    </a:lnTo>
                    <a:lnTo>
                      <a:pt x="8845" y="15231"/>
                    </a:lnTo>
                    <a:lnTo>
                      <a:pt x="9212" y="15174"/>
                    </a:lnTo>
                    <a:lnTo>
                      <a:pt x="9578" y="15082"/>
                    </a:lnTo>
                    <a:lnTo>
                      <a:pt x="9933" y="14991"/>
                    </a:lnTo>
                    <a:lnTo>
                      <a:pt x="10287" y="14865"/>
                    </a:lnTo>
                    <a:lnTo>
                      <a:pt x="10642" y="14728"/>
                    </a:lnTo>
                    <a:lnTo>
                      <a:pt x="10985" y="14579"/>
                    </a:lnTo>
                    <a:lnTo>
                      <a:pt x="11317" y="14396"/>
                    </a:lnTo>
                    <a:lnTo>
                      <a:pt x="11649" y="14213"/>
                    </a:lnTo>
                    <a:lnTo>
                      <a:pt x="11981" y="13995"/>
                    </a:lnTo>
                    <a:lnTo>
                      <a:pt x="12290" y="13767"/>
                    </a:lnTo>
                    <a:lnTo>
                      <a:pt x="12599" y="13526"/>
                    </a:lnTo>
                    <a:lnTo>
                      <a:pt x="12896" y="13263"/>
                    </a:lnTo>
                    <a:lnTo>
                      <a:pt x="13171" y="12988"/>
                    </a:lnTo>
                    <a:lnTo>
                      <a:pt x="13434" y="12702"/>
                    </a:lnTo>
                    <a:lnTo>
                      <a:pt x="13674" y="12416"/>
                    </a:lnTo>
                    <a:lnTo>
                      <a:pt x="13903" y="12107"/>
                    </a:lnTo>
                    <a:lnTo>
                      <a:pt x="14121" y="11798"/>
                    </a:lnTo>
                    <a:lnTo>
                      <a:pt x="14315" y="11467"/>
                    </a:lnTo>
                    <a:lnTo>
                      <a:pt x="14487" y="11146"/>
                    </a:lnTo>
                    <a:lnTo>
                      <a:pt x="14647" y="10803"/>
                    </a:lnTo>
                    <a:lnTo>
                      <a:pt x="14796" y="10460"/>
                    </a:lnTo>
                    <a:lnTo>
                      <a:pt x="14922" y="10116"/>
                    </a:lnTo>
                    <a:lnTo>
                      <a:pt x="15025" y="9762"/>
                    </a:lnTo>
                    <a:lnTo>
                      <a:pt x="15116" y="9407"/>
                    </a:lnTo>
                    <a:lnTo>
                      <a:pt x="15196" y="9041"/>
                    </a:lnTo>
                    <a:lnTo>
                      <a:pt x="15253" y="8686"/>
                    </a:lnTo>
                    <a:lnTo>
                      <a:pt x="15288" y="8320"/>
                    </a:lnTo>
                    <a:lnTo>
                      <a:pt x="15311" y="7942"/>
                    </a:lnTo>
                    <a:lnTo>
                      <a:pt x="15322" y="7576"/>
                    </a:lnTo>
                    <a:lnTo>
                      <a:pt x="15311" y="7210"/>
                    </a:lnTo>
                    <a:lnTo>
                      <a:pt x="15276" y="6844"/>
                    </a:lnTo>
                    <a:lnTo>
                      <a:pt x="15230" y="6478"/>
                    </a:lnTo>
                    <a:lnTo>
                      <a:pt x="15162" y="6111"/>
                    </a:lnTo>
                    <a:lnTo>
                      <a:pt x="15082" y="5745"/>
                    </a:lnTo>
                    <a:lnTo>
                      <a:pt x="14979" y="5391"/>
                    </a:lnTo>
                    <a:lnTo>
                      <a:pt x="14853" y="5036"/>
                    </a:lnTo>
                    <a:lnTo>
                      <a:pt x="14716" y="4693"/>
                    </a:lnTo>
                    <a:lnTo>
                      <a:pt x="14567" y="4338"/>
                    </a:lnTo>
                    <a:lnTo>
                      <a:pt x="14395" y="4006"/>
                    </a:lnTo>
                    <a:lnTo>
                      <a:pt x="14201" y="3674"/>
                    </a:lnTo>
                    <a:lnTo>
                      <a:pt x="13995" y="3354"/>
                    </a:lnTo>
                    <a:lnTo>
                      <a:pt x="13766" y="3033"/>
                    </a:lnTo>
                    <a:lnTo>
                      <a:pt x="13514" y="2724"/>
                    </a:lnTo>
                    <a:lnTo>
                      <a:pt x="13251" y="2427"/>
                    </a:lnTo>
                    <a:lnTo>
                      <a:pt x="12976" y="2152"/>
                    </a:lnTo>
                    <a:lnTo>
                      <a:pt x="12702" y="1889"/>
                    </a:lnTo>
                    <a:lnTo>
                      <a:pt x="12404" y="1649"/>
                    </a:lnTo>
                    <a:lnTo>
                      <a:pt x="12095" y="1420"/>
                    </a:lnTo>
                    <a:lnTo>
                      <a:pt x="11786" y="1202"/>
                    </a:lnTo>
                    <a:lnTo>
                      <a:pt x="11466" y="1008"/>
                    </a:lnTo>
                    <a:lnTo>
                      <a:pt x="11134" y="836"/>
                    </a:lnTo>
                    <a:lnTo>
                      <a:pt x="10802" y="676"/>
                    </a:lnTo>
                    <a:lnTo>
                      <a:pt x="10459" y="527"/>
                    </a:lnTo>
                    <a:lnTo>
                      <a:pt x="10104" y="401"/>
                    </a:lnTo>
                    <a:lnTo>
                      <a:pt x="9749" y="299"/>
                    </a:lnTo>
                    <a:lnTo>
                      <a:pt x="9395" y="207"/>
                    </a:lnTo>
                    <a:lnTo>
                      <a:pt x="9040" y="127"/>
                    </a:lnTo>
                    <a:lnTo>
                      <a:pt x="8674" y="70"/>
                    </a:lnTo>
                    <a:lnTo>
                      <a:pt x="8308" y="35"/>
                    </a:lnTo>
                    <a:lnTo>
                      <a:pt x="7942" y="12"/>
                    </a:lnTo>
                    <a:lnTo>
                      <a:pt x="7575" y="1"/>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18"/>
              <p:cNvSpPr/>
              <p:nvPr/>
            </p:nvSpPr>
            <p:spPr>
              <a:xfrm>
                <a:off x="7013910" y="2077282"/>
                <a:ext cx="158029" cy="193361"/>
              </a:xfrm>
              <a:custGeom>
                <a:avLst/>
                <a:gdLst/>
                <a:ahLst/>
                <a:cxnLst/>
                <a:rect l="l" t="t" r="r" b="b"/>
                <a:pathLst>
                  <a:path w="9773" h="11958" extrusionOk="0">
                    <a:moveTo>
                      <a:pt x="2793" y="2563"/>
                    </a:moveTo>
                    <a:lnTo>
                      <a:pt x="3903" y="3879"/>
                    </a:lnTo>
                    <a:lnTo>
                      <a:pt x="3548" y="4040"/>
                    </a:lnTo>
                    <a:lnTo>
                      <a:pt x="3239" y="4177"/>
                    </a:lnTo>
                    <a:lnTo>
                      <a:pt x="2198" y="2941"/>
                    </a:lnTo>
                    <a:lnTo>
                      <a:pt x="2484" y="2747"/>
                    </a:lnTo>
                    <a:lnTo>
                      <a:pt x="2793" y="2563"/>
                    </a:lnTo>
                    <a:close/>
                    <a:moveTo>
                      <a:pt x="1717" y="3330"/>
                    </a:moveTo>
                    <a:lnTo>
                      <a:pt x="2633" y="4406"/>
                    </a:lnTo>
                    <a:lnTo>
                      <a:pt x="2369" y="4486"/>
                    </a:lnTo>
                    <a:lnTo>
                      <a:pt x="2141" y="4543"/>
                    </a:lnTo>
                    <a:lnTo>
                      <a:pt x="1935" y="4577"/>
                    </a:lnTo>
                    <a:lnTo>
                      <a:pt x="1752" y="4589"/>
                    </a:lnTo>
                    <a:lnTo>
                      <a:pt x="1591" y="4589"/>
                    </a:lnTo>
                    <a:lnTo>
                      <a:pt x="1454" y="4554"/>
                    </a:lnTo>
                    <a:lnTo>
                      <a:pt x="1397" y="4543"/>
                    </a:lnTo>
                    <a:lnTo>
                      <a:pt x="1351" y="4509"/>
                    </a:lnTo>
                    <a:lnTo>
                      <a:pt x="1305" y="4474"/>
                    </a:lnTo>
                    <a:lnTo>
                      <a:pt x="1271" y="4440"/>
                    </a:lnTo>
                    <a:lnTo>
                      <a:pt x="1225" y="4371"/>
                    </a:lnTo>
                    <a:lnTo>
                      <a:pt x="1191" y="4303"/>
                    </a:lnTo>
                    <a:lnTo>
                      <a:pt x="1168" y="4223"/>
                    </a:lnTo>
                    <a:lnTo>
                      <a:pt x="1168" y="4154"/>
                    </a:lnTo>
                    <a:lnTo>
                      <a:pt x="1179" y="4074"/>
                    </a:lnTo>
                    <a:lnTo>
                      <a:pt x="1202" y="4005"/>
                    </a:lnTo>
                    <a:lnTo>
                      <a:pt x="1225" y="3925"/>
                    </a:lnTo>
                    <a:lnTo>
                      <a:pt x="1259" y="3856"/>
                    </a:lnTo>
                    <a:lnTo>
                      <a:pt x="1362" y="3708"/>
                    </a:lnTo>
                    <a:lnTo>
                      <a:pt x="1477" y="3570"/>
                    </a:lnTo>
                    <a:lnTo>
                      <a:pt x="1717" y="3330"/>
                    </a:lnTo>
                    <a:close/>
                    <a:moveTo>
                      <a:pt x="8331" y="6820"/>
                    </a:moveTo>
                    <a:lnTo>
                      <a:pt x="8400" y="6843"/>
                    </a:lnTo>
                    <a:lnTo>
                      <a:pt x="8457" y="6854"/>
                    </a:lnTo>
                    <a:lnTo>
                      <a:pt x="8514" y="6889"/>
                    </a:lnTo>
                    <a:lnTo>
                      <a:pt x="8571" y="6923"/>
                    </a:lnTo>
                    <a:lnTo>
                      <a:pt x="8617" y="6957"/>
                    </a:lnTo>
                    <a:lnTo>
                      <a:pt x="8663" y="7003"/>
                    </a:lnTo>
                    <a:lnTo>
                      <a:pt x="8709" y="7072"/>
                    </a:lnTo>
                    <a:lnTo>
                      <a:pt x="8754" y="7141"/>
                    </a:lnTo>
                    <a:lnTo>
                      <a:pt x="8766" y="7209"/>
                    </a:lnTo>
                    <a:lnTo>
                      <a:pt x="8777" y="7278"/>
                    </a:lnTo>
                    <a:lnTo>
                      <a:pt x="8777" y="7358"/>
                    </a:lnTo>
                    <a:lnTo>
                      <a:pt x="8766" y="7427"/>
                    </a:lnTo>
                    <a:lnTo>
                      <a:pt x="8743" y="7507"/>
                    </a:lnTo>
                    <a:lnTo>
                      <a:pt x="8720" y="7575"/>
                    </a:lnTo>
                    <a:lnTo>
                      <a:pt x="8640" y="7724"/>
                    </a:lnTo>
                    <a:lnTo>
                      <a:pt x="8537" y="7873"/>
                    </a:lnTo>
                    <a:lnTo>
                      <a:pt x="8423" y="8010"/>
                    </a:lnTo>
                    <a:lnTo>
                      <a:pt x="8297" y="8147"/>
                    </a:lnTo>
                    <a:lnTo>
                      <a:pt x="7347" y="7015"/>
                    </a:lnTo>
                    <a:lnTo>
                      <a:pt x="7587" y="6935"/>
                    </a:lnTo>
                    <a:lnTo>
                      <a:pt x="7816" y="6877"/>
                    </a:lnTo>
                    <a:lnTo>
                      <a:pt x="8011" y="6832"/>
                    </a:lnTo>
                    <a:lnTo>
                      <a:pt x="8182" y="6820"/>
                    </a:lnTo>
                    <a:close/>
                    <a:moveTo>
                      <a:pt x="6752" y="7255"/>
                    </a:moveTo>
                    <a:lnTo>
                      <a:pt x="7839" y="8548"/>
                    </a:lnTo>
                    <a:lnTo>
                      <a:pt x="7553" y="8754"/>
                    </a:lnTo>
                    <a:lnTo>
                      <a:pt x="7255" y="8937"/>
                    </a:lnTo>
                    <a:lnTo>
                      <a:pt x="6088" y="7552"/>
                    </a:lnTo>
                    <a:lnTo>
                      <a:pt x="6752" y="7255"/>
                    </a:lnTo>
                    <a:close/>
                    <a:moveTo>
                      <a:pt x="5093" y="0"/>
                    </a:moveTo>
                    <a:lnTo>
                      <a:pt x="4784" y="263"/>
                    </a:lnTo>
                    <a:lnTo>
                      <a:pt x="4658" y="1499"/>
                    </a:lnTo>
                    <a:lnTo>
                      <a:pt x="4475" y="1522"/>
                    </a:lnTo>
                    <a:lnTo>
                      <a:pt x="4280" y="1545"/>
                    </a:lnTo>
                    <a:lnTo>
                      <a:pt x="4086" y="1579"/>
                    </a:lnTo>
                    <a:lnTo>
                      <a:pt x="3880" y="1637"/>
                    </a:lnTo>
                    <a:lnTo>
                      <a:pt x="3674" y="1694"/>
                    </a:lnTo>
                    <a:lnTo>
                      <a:pt x="3468" y="1762"/>
                    </a:lnTo>
                    <a:lnTo>
                      <a:pt x="3262" y="1843"/>
                    </a:lnTo>
                    <a:lnTo>
                      <a:pt x="3056" y="1934"/>
                    </a:lnTo>
                    <a:lnTo>
                      <a:pt x="2244" y="973"/>
                    </a:lnTo>
                    <a:lnTo>
                      <a:pt x="1774" y="1362"/>
                    </a:lnTo>
                    <a:lnTo>
                      <a:pt x="2495" y="2220"/>
                    </a:lnTo>
                    <a:lnTo>
                      <a:pt x="2186" y="2403"/>
                    </a:lnTo>
                    <a:lnTo>
                      <a:pt x="1912" y="2598"/>
                    </a:lnTo>
                    <a:lnTo>
                      <a:pt x="1248" y="1820"/>
                    </a:lnTo>
                    <a:lnTo>
                      <a:pt x="779" y="2209"/>
                    </a:lnTo>
                    <a:lnTo>
                      <a:pt x="1431" y="2987"/>
                    </a:lnTo>
                    <a:lnTo>
                      <a:pt x="1168" y="3239"/>
                    </a:lnTo>
                    <a:lnTo>
                      <a:pt x="928" y="3513"/>
                    </a:lnTo>
                    <a:lnTo>
                      <a:pt x="710" y="3788"/>
                    </a:lnTo>
                    <a:lnTo>
                      <a:pt x="527" y="4074"/>
                    </a:lnTo>
                    <a:lnTo>
                      <a:pt x="436" y="4223"/>
                    </a:lnTo>
                    <a:lnTo>
                      <a:pt x="356" y="4371"/>
                    </a:lnTo>
                    <a:lnTo>
                      <a:pt x="287" y="4520"/>
                    </a:lnTo>
                    <a:lnTo>
                      <a:pt x="230" y="4669"/>
                    </a:lnTo>
                    <a:lnTo>
                      <a:pt x="172" y="4818"/>
                    </a:lnTo>
                    <a:lnTo>
                      <a:pt x="127" y="4966"/>
                    </a:lnTo>
                    <a:lnTo>
                      <a:pt x="81" y="5115"/>
                    </a:lnTo>
                    <a:lnTo>
                      <a:pt x="47" y="5264"/>
                    </a:lnTo>
                    <a:lnTo>
                      <a:pt x="24" y="5424"/>
                    </a:lnTo>
                    <a:lnTo>
                      <a:pt x="12" y="5573"/>
                    </a:lnTo>
                    <a:lnTo>
                      <a:pt x="1" y="5722"/>
                    </a:lnTo>
                    <a:lnTo>
                      <a:pt x="1" y="5882"/>
                    </a:lnTo>
                    <a:lnTo>
                      <a:pt x="1" y="6031"/>
                    </a:lnTo>
                    <a:lnTo>
                      <a:pt x="24" y="6179"/>
                    </a:lnTo>
                    <a:lnTo>
                      <a:pt x="47" y="6328"/>
                    </a:lnTo>
                    <a:lnTo>
                      <a:pt x="81" y="6477"/>
                    </a:lnTo>
                    <a:lnTo>
                      <a:pt x="115" y="6626"/>
                    </a:lnTo>
                    <a:lnTo>
                      <a:pt x="172" y="6774"/>
                    </a:lnTo>
                    <a:lnTo>
                      <a:pt x="230" y="6923"/>
                    </a:lnTo>
                    <a:lnTo>
                      <a:pt x="298" y="7060"/>
                    </a:lnTo>
                    <a:lnTo>
                      <a:pt x="378" y="7209"/>
                    </a:lnTo>
                    <a:lnTo>
                      <a:pt x="458" y="7346"/>
                    </a:lnTo>
                    <a:lnTo>
                      <a:pt x="561" y="7484"/>
                    </a:lnTo>
                    <a:lnTo>
                      <a:pt x="676" y="7621"/>
                    </a:lnTo>
                    <a:lnTo>
                      <a:pt x="870" y="7827"/>
                    </a:lnTo>
                    <a:lnTo>
                      <a:pt x="973" y="7930"/>
                    </a:lnTo>
                    <a:lnTo>
                      <a:pt x="1076" y="8010"/>
                    </a:lnTo>
                    <a:lnTo>
                      <a:pt x="1179" y="8102"/>
                    </a:lnTo>
                    <a:lnTo>
                      <a:pt x="1294" y="8170"/>
                    </a:lnTo>
                    <a:lnTo>
                      <a:pt x="1408" y="8239"/>
                    </a:lnTo>
                    <a:lnTo>
                      <a:pt x="1523" y="8308"/>
                    </a:lnTo>
                    <a:lnTo>
                      <a:pt x="1649" y="8353"/>
                    </a:lnTo>
                    <a:lnTo>
                      <a:pt x="1763" y="8411"/>
                    </a:lnTo>
                    <a:lnTo>
                      <a:pt x="1889" y="8445"/>
                    </a:lnTo>
                    <a:lnTo>
                      <a:pt x="2026" y="8491"/>
                    </a:lnTo>
                    <a:lnTo>
                      <a:pt x="2163" y="8514"/>
                    </a:lnTo>
                    <a:lnTo>
                      <a:pt x="2289" y="8537"/>
                    </a:lnTo>
                    <a:lnTo>
                      <a:pt x="2575" y="8571"/>
                    </a:lnTo>
                    <a:lnTo>
                      <a:pt x="2873" y="8571"/>
                    </a:lnTo>
                    <a:lnTo>
                      <a:pt x="3193" y="8548"/>
                    </a:lnTo>
                    <a:lnTo>
                      <a:pt x="3514" y="8502"/>
                    </a:lnTo>
                    <a:lnTo>
                      <a:pt x="3857" y="8422"/>
                    </a:lnTo>
                    <a:lnTo>
                      <a:pt x="4223" y="8331"/>
                    </a:lnTo>
                    <a:lnTo>
                      <a:pt x="4589" y="8205"/>
                    </a:lnTo>
                    <a:lnTo>
                      <a:pt x="4978" y="8056"/>
                    </a:lnTo>
                    <a:lnTo>
                      <a:pt x="5379" y="7884"/>
                    </a:lnTo>
                    <a:lnTo>
                      <a:pt x="5516" y="7827"/>
                    </a:lnTo>
                    <a:lnTo>
                      <a:pt x="6695" y="9223"/>
                    </a:lnTo>
                    <a:lnTo>
                      <a:pt x="6397" y="9349"/>
                    </a:lnTo>
                    <a:lnTo>
                      <a:pt x="6088" y="9440"/>
                    </a:lnTo>
                    <a:lnTo>
                      <a:pt x="5791" y="9521"/>
                    </a:lnTo>
                    <a:lnTo>
                      <a:pt x="5493" y="9566"/>
                    </a:lnTo>
                    <a:lnTo>
                      <a:pt x="5196" y="9601"/>
                    </a:lnTo>
                    <a:lnTo>
                      <a:pt x="4910" y="9612"/>
                    </a:lnTo>
                    <a:lnTo>
                      <a:pt x="4624" y="9612"/>
                    </a:lnTo>
                    <a:lnTo>
                      <a:pt x="4349" y="9601"/>
                    </a:lnTo>
                    <a:lnTo>
                      <a:pt x="4086" y="9578"/>
                    </a:lnTo>
                    <a:lnTo>
                      <a:pt x="3823" y="9532"/>
                    </a:lnTo>
                    <a:lnTo>
                      <a:pt x="3582" y="9486"/>
                    </a:lnTo>
                    <a:lnTo>
                      <a:pt x="3342" y="9429"/>
                    </a:lnTo>
                    <a:lnTo>
                      <a:pt x="2896" y="9292"/>
                    </a:lnTo>
                    <a:lnTo>
                      <a:pt x="2701" y="9223"/>
                    </a:lnTo>
                    <a:lnTo>
                      <a:pt x="2507" y="9143"/>
                    </a:lnTo>
                    <a:lnTo>
                      <a:pt x="2209" y="9406"/>
                    </a:lnTo>
                    <a:lnTo>
                      <a:pt x="4360" y="11958"/>
                    </a:lnTo>
                    <a:lnTo>
                      <a:pt x="4704" y="11672"/>
                    </a:lnTo>
                    <a:lnTo>
                      <a:pt x="4749" y="10150"/>
                    </a:lnTo>
                    <a:lnTo>
                      <a:pt x="5070" y="10127"/>
                    </a:lnTo>
                    <a:lnTo>
                      <a:pt x="5379" y="10081"/>
                    </a:lnTo>
                    <a:lnTo>
                      <a:pt x="5688" y="10036"/>
                    </a:lnTo>
                    <a:lnTo>
                      <a:pt x="5974" y="9978"/>
                    </a:lnTo>
                    <a:lnTo>
                      <a:pt x="6248" y="9910"/>
                    </a:lnTo>
                    <a:lnTo>
                      <a:pt x="6512" y="9830"/>
                    </a:lnTo>
                    <a:lnTo>
                      <a:pt x="6775" y="9738"/>
                    </a:lnTo>
                    <a:lnTo>
                      <a:pt x="7038" y="9624"/>
                    </a:lnTo>
                    <a:lnTo>
                      <a:pt x="7725" y="10447"/>
                    </a:lnTo>
                    <a:lnTo>
                      <a:pt x="8194" y="10058"/>
                    </a:lnTo>
                    <a:lnTo>
                      <a:pt x="7576" y="9326"/>
                    </a:lnTo>
                    <a:lnTo>
                      <a:pt x="7862" y="9132"/>
                    </a:lnTo>
                    <a:lnTo>
                      <a:pt x="8148" y="8914"/>
                    </a:lnTo>
                    <a:lnTo>
                      <a:pt x="8732" y="9601"/>
                    </a:lnTo>
                    <a:lnTo>
                      <a:pt x="9201" y="9212"/>
                    </a:lnTo>
                    <a:lnTo>
                      <a:pt x="8594" y="8502"/>
                    </a:lnTo>
                    <a:lnTo>
                      <a:pt x="8732" y="8365"/>
                    </a:lnTo>
                    <a:lnTo>
                      <a:pt x="8857" y="8216"/>
                    </a:lnTo>
                    <a:lnTo>
                      <a:pt x="8983" y="8079"/>
                    </a:lnTo>
                    <a:lnTo>
                      <a:pt x="9086" y="7930"/>
                    </a:lnTo>
                    <a:lnTo>
                      <a:pt x="9189" y="7781"/>
                    </a:lnTo>
                    <a:lnTo>
                      <a:pt x="9281" y="7633"/>
                    </a:lnTo>
                    <a:lnTo>
                      <a:pt x="9361" y="7484"/>
                    </a:lnTo>
                    <a:lnTo>
                      <a:pt x="9441" y="7335"/>
                    </a:lnTo>
                    <a:lnTo>
                      <a:pt x="9567" y="7038"/>
                    </a:lnTo>
                    <a:lnTo>
                      <a:pt x="9613" y="6889"/>
                    </a:lnTo>
                    <a:lnTo>
                      <a:pt x="9658" y="6740"/>
                    </a:lnTo>
                    <a:lnTo>
                      <a:pt x="9704" y="6591"/>
                    </a:lnTo>
                    <a:lnTo>
                      <a:pt x="9727" y="6443"/>
                    </a:lnTo>
                    <a:lnTo>
                      <a:pt x="9750" y="6305"/>
                    </a:lnTo>
                    <a:lnTo>
                      <a:pt x="9761" y="6156"/>
                    </a:lnTo>
                    <a:lnTo>
                      <a:pt x="9773" y="6008"/>
                    </a:lnTo>
                    <a:lnTo>
                      <a:pt x="9773" y="5859"/>
                    </a:lnTo>
                    <a:lnTo>
                      <a:pt x="9761" y="5722"/>
                    </a:lnTo>
                    <a:lnTo>
                      <a:pt x="9738" y="5573"/>
                    </a:lnTo>
                    <a:lnTo>
                      <a:pt x="9716" y="5436"/>
                    </a:lnTo>
                    <a:lnTo>
                      <a:pt x="9693" y="5298"/>
                    </a:lnTo>
                    <a:lnTo>
                      <a:pt x="9658" y="5161"/>
                    </a:lnTo>
                    <a:lnTo>
                      <a:pt x="9613" y="5024"/>
                    </a:lnTo>
                    <a:lnTo>
                      <a:pt x="9498" y="4760"/>
                    </a:lnTo>
                    <a:lnTo>
                      <a:pt x="9372" y="4497"/>
                    </a:lnTo>
                    <a:lnTo>
                      <a:pt x="9212" y="4257"/>
                    </a:lnTo>
                    <a:lnTo>
                      <a:pt x="9029" y="4017"/>
                    </a:lnTo>
                    <a:lnTo>
                      <a:pt x="8903" y="3879"/>
                    </a:lnTo>
                    <a:lnTo>
                      <a:pt x="8777" y="3753"/>
                    </a:lnTo>
                    <a:lnTo>
                      <a:pt x="8663" y="3628"/>
                    </a:lnTo>
                    <a:lnTo>
                      <a:pt x="8526" y="3525"/>
                    </a:lnTo>
                    <a:lnTo>
                      <a:pt x="8400" y="3422"/>
                    </a:lnTo>
                    <a:lnTo>
                      <a:pt x="8274" y="3330"/>
                    </a:lnTo>
                    <a:lnTo>
                      <a:pt x="8148" y="3261"/>
                    </a:lnTo>
                    <a:lnTo>
                      <a:pt x="8011" y="3193"/>
                    </a:lnTo>
                    <a:lnTo>
                      <a:pt x="7873" y="3136"/>
                    </a:lnTo>
                    <a:lnTo>
                      <a:pt x="7747" y="3090"/>
                    </a:lnTo>
                    <a:lnTo>
                      <a:pt x="7610" y="3044"/>
                    </a:lnTo>
                    <a:lnTo>
                      <a:pt x="7473" y="3010"/>
                    </a:lnTo>
                    <a:lnTo>
                      <a:pt x="7336" y="2975"/>
                    </a:lnTo>
                    <a:lnTo>
                      <a:pt x="7198" y="2964"/>
                    </a:lnTo>
                    <a:lnTo>
                      <a:pt x="7049" y="2952"/>
                    </a:lnTo>
                    <a:lnTo>
                      <a:pt x="6912" y="2941"/>
                    </a:lnTo>
                    <a:lnTo>
                      <a:pt x="6626" y="2952"/>
                    </a:lnTo>
                    <a:lnTo>
                      <a:pt x="6329" y="2987"/>
                    </a:lnTo>
                    <a:lnTo>
                      <a:pt x="6031" y="3044"/>
                    </a:lnTo>
                    <a:lnTo>
                      <a:pt x="5734" y="3124"/>
                    </a:lnTo>
                    <a:lnTo>
                      <a:pt x="5425" y="3227"/>
                    </a:lnTo>
                    <a:lnTo>
                      <a:pt x="5116" y="3342"/>
                    </a:lnTo>
                    <a:lnTo>
                      <a:pt x="4795" y="3467"/>
                    </a:lnTo>
                    <a:lnTo>
                      <a:pt x="4475" y="3616"/>
                    </a:lnTo>
                    <a:lnTo>
                      <a:pt x="3365" y="2289"/>
                    </a:lnTo>
                    <a:lnTo>
                      <a:pt x="3571" y="2220"/>
                    </a:lnTo>
                    <a:lnTo>
                      <a:pt x="3765" y="2151"/>
                    </a:lnTo>
                    <a:lnTo>
                      <a:pt x="3971" y="2094"/>
                    </a:lnTo>
                    <a:lnTo>
                      <a:pt x="4177" y="2049"/>
                    </a:lnTo>
                    <a:lnTo>
                      <a:pt x="4383" y="2014"/>
                    </a:lnTo>
                    <a:lnTo>
                      <a:pt x="4578" y="1991"/>
                    </a:lnTo>
                    <a:lnTo>
                      <a:pt x="4784" y="1968"/>
                    </a:lnTo>
                    <a:lnTo>
                      <a:pt x="5379" y="1968"/>
                    </a:lnTo>
                    <a:lnTo>
                      <a:pt x="5573" y="1991"/>
                    </a:lnTo>
                    <a:lnTo>
                      <a:pt x="5756" y="2014"/>
                    </a:lnTo>
                    <a:lnTo>
                      <a:pt x="5940" y="2060"/>
                    </a:lnTo>
                    <a:lnTo>
                      <a:pt x="6123" y="2094"/>
                    </a:lnTo>
                    <a:lnTo>
                      <a:pt x="6294" y="2151"/>
                    </a:lnTo>
                    <a:lnTo>
                      <a:pt x="6477" y="2209"/>
                    </a:lnTo>
                    <a:lnTo>
                      <a:pt x="6763" y="1968"/>
                    </a:lnTo>
                    <a:lnTo>
                      <a:pt x="5093"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8"/>
              <p:cNvSpPr/>
              <p:nvPr/>
            </p:nvSpPr>
            <p:spPr>
              <a:xfrm>
                <a:off x="7367872" y="2248425"/>
                <a:ext cx="277364" cy="277186"/>
              </a:xfrm>
              <a:custGeom>
                <a:avLst/>
                <a:gdLst/>
                <a:ahLst/>
                <a:cxnLst/>
                <a:rect l="l" t="t" r="r" b="b"/>
                <a:pathLst>
                  <a:path w="17153" h="17142" extrusionOk="0">
                    <a:moveTo>
                      <a:pt x="8331" y="1"/>
                    </a:moveTo>
                    <a:lnTo>
                      <a:pt x="7884" y="24"/>
                    </a:lnTo>
                    <a:lnTo>
                      <a:pt x="7450" y="69"/>
                    </a:lnTo>
                    <a:lnTo>
                      <a:pt x="7015" y="138"/>
                    </a:lnTo>
                    <a:lnTo>
                      <a:pt x="6591" y="230"/>
                    </a:lnTo>
                    <a:lnTo>
                      <a:pt x="6180" y="333"/>
                    </a:lnTo>
                    <a:lnTo>
                      <a:pt x="5768" y="458"/>
                    </a:lnTo>
                    <a:lnTo>
                      <a:pt x="5379" y="607"/>
                    </a:lnTo>
                    <a:lnTo>
                      <a:pt x="4990" y="779"/>
                    </a:lnTo>
                    <a:lnTo>
                      <a:pt x="4612" y="962"/>
                    </a:lnTo>
                    <a:lnTo>
                      <a:pt x="4246" y="1168"/>
                    </a:lnTo>
                    <a:lnTo>
                      <a:pt x="3891" y="1385"/>
                    </a:lnTo>
                    <a:lnTo>
                      <a:pt x="3548" y="1614"/>
                    </a:lnTo>
                    <a:lnTo>
                      <a:pt x="3227" y="1866"/>
                    </a:lnTo>
                    <a:lnTo>
                      <a:pt x="2907" y="2129"/>
                    </a:lnTo>
                    <a:lnTo>
                      <a:pt x="2609" y="2415"/>
                    </a:lnTo>
                    <a:lnTo>
                      <a:pt x="2312" y="2713"/>
                    </a:lnTo>
                    <a:lnTo>
                      <a:pt x="2037" y="3010"/>
                    </a:lnTo>
                    <a:lnTo>
                      <a:pt x="1786" y="3331"/>
                    </a:lnTo>
                    <a:lnTo>
                      <a:pt x="1545" y="3662"/>
                    </a:lnTo>
                    <a:lnTo>
                      <a:pt x="1316" y="4006"/>
                    </a:lnTo>
                    <a:lnTo>
                      <a:pt x="1099" y="4360"/>
                    </a:lnTo>
                    <a:lnTo>
                      <a:pt x="904" y="4727"/>
                    </a:lnTo>
                    <a:lnTo>
                      <a:pt x="733" y="5104"/>
                    </a:lnTo>
                    <a:lnTo>
                      <a:pt x="573" y="5482"/>
                    </a:lnTo>
                    <a:lnTo>
                      <a:pt x="435" y="5882"/>
                    </a:lnTo>
                    <a:lnTo>
                      <a:pt x="309" y="6283"/>
                    </a:lnTo>
                    <a:lnTo>
                      <a:pt x="206" y="6683"/>
                    </a:lnTo>
                    <a:lnTo>
                      <a:pt x="126" y="7107"/>
                    </a:lnTo>
                    <a:lnTo>
                      <a:pt x="58" y="7519"/>
                    </a:lnTo>
                    <a:lnTo>
                      <a:pt x="23" y="7953"/>
                    </a:lnTo>
                    <a:lnTo>
                      <a:pt x="1" y="8388"/>
                    </a:lnTo>
                    <a:lnTo>
                      <a:pt x="1" y="8823"/>
                    </a:lnTo>
                    <a:lnTo>
                      <a:pt x="23" y="9258"/>
                    </a:lnTo>
                    <a:lnTo>
                      <a:pt x="69" y="9704"/>
                    </a:lnTo>
                    <a:lnTo>
                      <a:pt x="138" y="10128"/>
                    </a:lnTo>
                    <a:lnTo>
                      <a:pt x="229" y="10551"/>
                    </a:lnTo>
                    <a:lnTo>
                      <a:pt x="344" y="10974"/>
                    </a:lnTo>
                    <a:lnTo>
                      <a:pt x="470" y="11375"/>
                    </a:lnTo>
                    <a:lnTo>
                      <a:pt x="618" y="11775"/>
                    </a:lnTo>
                    <a:lnTo>
                      <a:pt x="779" y="12153"/>
                    </a:lnTo>
                    <a:lnTo>
                      <a:pt x="973" y="12531"/>
                    </a:lnTo>
                    <a:lnTo>
                      <a:pt x="1168" y="12897"/>
                    </a:lnTo>
                    <a:lnTo>
                      <a:pt x="1385" y="13251"/>
                    </a:lnTo>
                    <a:lnTo>
                      <a:pt x="1625" y="13595"/>
                    </a:lnTo>
                    <a:lnTo>
                      <a:pt x="1877" y="13927"/>
                    </a:lnTo>
                    <a:lnTo>
                      <a:pt x="2140" y="14235"/>
                    </a:lnTo>
                    <a:lnTo>
                      <a:pt x="2415" y="14544"/>
                    </a:lnTo>
                    <a:lnTo>
                      <a:pt x="2712" y="14830"/>
                    </a:lnTo>
                    <a:lnTo>
                      <a:pt x="3021" y="15105"/>
                    </a:lnTo>
                    <a:lnTo>
                      <a:pt x="3342" y="15357"/>
                    </a:lnTo>
                    <a:lnTo>
                      <a:pt x="3674" y="15609"/>
                    </a:lnTo>
                    <a:lnTo>
                      <a:pt x="4017" y="15837"/>
                    </a:lnTo>
                    <a:lnTo>
                      <a:pt x="4372" y="16043"/>
                    </a:lnTo>
                    <a:lnTo>
                      <a:pt x="4738" y="16238"/>
                    </a:lnTo>
                    <a:lnTo>
                      <a:pt x="5104" y="16410"/>
                    </a:lnTo>
                    <a:lnTo>
                      <a:pt x="5493" y="16570"/>
                    </a:lnTo>
                    <a:lnTo>
                      <a:pt x="5882" y="16719"/>
                    </a:lnTo>
                    <a:lnTo>
                      <a:pt x="6283" y="16833"/>
                    </a:lnTo>
                    <a:lnTo>
                      <a:pt x="6694" y="16936"/>
                    </a:lnTo>
                    <a:lnTo>
                      <a:pt x="7106" y="17016"/>
                    </a:lnTo>
                    <a:lnTo>
                      <a:pt x="7530" y="17085"/>
                    </a:lnTo>
                    <a:lnTo>
                      <a:pt x="7953" y="17119"/>
                    </a:lnTo>
                    <a:lnTo>
                      <a:pt x="8388" y="17142"/>
                    </a:lnTo>
                    <a:lnTo>
                      <a:pt x="8823" y="17142"/>
                    </a:lnTo>
                    <a:lnTo>
                      <a:pt x="9269" y="17119"/>
                    </a:lnTo>
                    <a:lnTo>
                      <a:pt x="9704" y="17073"/>
                    </a:lnTo>
                    <a:lnTo>
                      <a:pt x="10139" y="17005"/>
                    </a:lnTo>
                    <a:lnTo>
                      <a:pt x="10562" y="16913"/>
                    </a:lnTo>
                    <a:lnTo>
                      <a:pt x="10974" y="16810"/>
                    </a:lnTo>
                    <a:lnTo>
                      <a:pt x="11386" y="16673"/>
                    </a:lnTo>
                    <a:lnTo>
                      <a:pt x="11775" y="16524"/>
                    </a:lnTo>
                    <a:lnTo>
                      <a:pt x="12164" y="16364"/>
                    </a:lnTo>
                    <a:lnTo>
                      <a:pt x="12542" y="16181"/>
                    </a:lnTo>
                    <a:lnTo>
                      <a:pt x="12908" y="15975"/>
                    </a:lnTo>
                    <a:lnTo>
                      <a:pt x="13263" y="15757"/>
                    </a:lnTo>
                    <a:lnTo>
                      <a:pt x="13594" y="15517"/>
                    </a:lnTo>
                    <a:lnTo>
                      <a:pt x="13926" y="15277"/>
                    </a:lnTo>
                    <a:lnTo>
                      <a:pt x="14247" y="15002"/>
                    </a:lnTo>
                    <a:lnTo>
                      <a:pt x="14544" y="14728"/>
                    </a:lnTo>
                    <a:lnTo>
                      <a:pt x="14830" y="14430"/>
                    </a:lnTo>
                    <a:lnTo>
                      <a:pt x="15105" y="14121"/>
                    </a:lnTo>
                    <a:lnTo>
                      <a:pt x="15368" y="13801"/>
                    </a:lnTo>
                    <a:lnTo>
                      <a:pt x="15608" y="13469"/>
                    </a:lnTo>
                    <a:lnTo>
                      <a:pt x="15837" y="13126"/>
                    </a:lnTo>
                    <a:lnTo>
                      <a:pt x="16055" y="12771"/>
                    </a:lnTo>
                    <a:lnTo>
                      <a:pt x="16249" y="12416"/>
                    </a:lnTo>
                    <a:lnTo>
                      <a:pt x="16421" y="12038"/>
                    </a:lnTo>
                    <a:lnTo>
                      <a:pt x="16581" y="11649"/>
                    </a:lnTo>
                    <a:lnTo>
                      <a:pt x="16718" y="11260"/>
                    </a:lnTo>
                    <a:lnTo>
                      <a:pt x="16844" y="10860"/>
                    </a:lnTo>
                    <a:lnTo>
                      <a:pt x="16947" y="10448"/>
                    </a:lnTo>
                    <a:lnTo>
                      <a:pt x="17027" y="10036"/>
                    </a:lnTo>
                    <a:lnTo>
                      <a:pt x="17084" y="9613"/>
                    </a:lnTo>
                    <a:lnTo>
                      <a:pt x="17130" y="9189"/>
                    </a:lnTo>
                    <a:lnTo>
                      <a:pt x="17153" y="8754"/>
                    </a:lnTo>
                    <a:lnTo>
                      <a:pt x="17153" y="8320"/>
                    </a:lnTo>
                    <a:lnTo>
                      <a:pt x="17119" y="7873"/>
                    </a:lnTo>
                    <a:lnTo>
                      <a:pt x="17073" y="7439"/>
                    </a:lnTo>
                    <a:lnTo>
                      <a:pt x="17004" y="7004"/>
                    </a:lnTo>
                    <a:lnTo>
                      <a:pt x="16924" y="6580"/>
                    </a:lnTo>
                    <a:lnTo>
                      <a:pt x="16810" y="6168"/>
                    </a:lnTo>
                    <a:lnTo>
                      <a:pt x="16684" y="5768"/>
                    </a:lnTo>
                    <a:lnTo>
                      <a:pt x="16535" y="5367"/>
                    </a:lnTo>
                    <a:lnTo>
                      <a:pt x="16363" y="4978"/>
                    </a:lnTo>
                    <a:lnTo>
                      <a:pt x="16180" y="4601"/>
                    </a:lnTo>
                    <a:lnTo>
                      <a:pt x="15986" y="4246"/>
                    </a:lnTo>
                    <a:lnTo>
                      <a:pt x="15757" y="3891"/>
                    </a:lnTo>
                    <a:lnTo>
                      <a:pt x="15528" y="3548"/>
                    </a:lnTo>
                    <a:lnTo>
                      <a:pt x="15276" y="3216"/>
                    </a:lnTo>
                    <a:lnTo>
                      <a:pt x="15013" y="2907"/>
                    </a:lnTo>
                    <a:lnTo>
                      <a:pt x="14727" y="2598"/>
                    </a:lnTo>
                    <a:lnTo>
                      <a:pt x="14441" y="2312"/>
                    </a:lnTo>
                    <a:lnTo>
                      <a:pt x="14132" y="2038"/>
                    </a:lnTo>
                    <a:lnTo>
                      <a:pt x="13812" y="1774"/>
                    </a:lnTo>
                    <a:lnTo>
                      <a:pt x="13480" y="1534"/>
                    </a:lnTo>
                    <a:lnTo>
                      <a:pt x="13137" y="1305"/>
                    </a:lnTo>
                    <a:lnTo>
                      <a:pt x="12782" y="1099"/>
                    </a:lnTo>
                    <a:lnTo>
                      <a:pt x="12416" y="905"/>
                    </a:lnTo>
                    <a:lnTo>
                      <a:pt x="12038" y="722"/>
                    </a:lnTo>
                    <a:lnTo>
                      <a:pt x="11661" y="561"/>
                    </a:lnTo>
                    <a:lnTo>
                      <a:pt x="11272" y="424"/>
                    </a:lnTo>
                    <a:lnTo>
                      <a:pt x="10871" y="298"/>
                    </a:lnTo>
                    <a:lnTo>
                      <a:pt x="10459" y="195"/>
                    </a:lnTo>
                    <a:lnTo>
                      <a:pt x="10047" y="115"/>
                    </a:lnTo>
                    <a:lnTo>
                      <a:pt x="9624" y="58"/>
                    </a:lnTo>
                    <a:lnTo>
                      <a:pt x="9189" y="12"/>
                    </a:lnTo>
                    <a:lnTo>
                      <a:pt x="8766"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18"/>
              <p:cNvSpPr/>
              <p:nvPr/>
            </p:nvSpPr>
            <p:spPr>
              <a:xfrm>
                <a:off x="7367872" y="2248425"/>
                <a:ext cx="277364" cy="277186"/>
              </a:xfrm>
              <a:custGeom>
                <a:avLst/>
                <a:gdLst/>
                <a:ahLst/>
                <a:cxnLst/>
                <a:rect l="l" t="t" r="r" b="b"/>
                <a:pathLst>
                  <a:path w="17153" h="17142" fill="none" extrusionOk="0">
                    <a:moveTo>
                      <a:pt x="17119" y="7873"/>
                    </a:moveTo>
                    <a:lnTo>
                      <a:pt x="17119" y="7873"/>
                    </a:lnTo>
                    <a:lnTo>
                      <a:pt x="17153" y="8320"/>
                    </a:lnTo>
                    <a:lnTo>
                      <a:pt x="17153" y="8754"/>
                    </a:lnTo>
                    <a:lnTo>
                      <a:pt x="17130" y="9189"/>
                    </a:lnTo>
                    <a:lnTo>
                      <a:pt x="17084" y="9613"/>
                    </a:lnTo>
                    <a:lnTo>
                      <a:pt x="17027" y="10036"/>
                    </a:lnTo>
                    <a:lnTo>
                      <a:pt x="16947" y="10448"/>
                    </a:lnTo>
                    <a:lnTo>
                      <a:pt x="16844" y="10860"/>
                    </a:lnTo>
                    <a:lnTo>
                      <a:pt x="16718" y="11260"/>
                    </a:lnTo>
                    <a:lnTo>
                      <a:pt x="16581" y="11649"/>
                    </a:lnTo>
                    <a:lnTo>
                      <a:pt x="16421" y="12038"/>
                    </a:lnTo>
                    <a:lnTo>
                      <a:pt x="16249" y="12416"/>
                    </a:lnTo>
                    <a:lnTo>
                      <a:pt x="16055" y="12771"/>
                    </a:lnTo>
                    <a:lnTo>
                      <a:pt x="15837" y="13126"/>
                    </a:lnTo>
                    <a:lnTo>
                      <a:pt x="15608" y="13469"/>
                    </a:lnTo>
                    <a:lnTo>
                      <a:pt x="15368" y="13801"/>
                    </a:lnTo>
                    <a:lnTo>
                      <a:pt x="15105" y="14121"/>
                    </a:lnTo>
                    <a:lnTo>
                      <a:pt x="14830" y="14430"/>
                    </a:lnTo>
                    <a:lnTo>
                      <a:pt x="14544" y="14728"/>
                    </a:lnTo>
                    <a:lnTo>
                      <a:pt x="14247" y="15002"/>
                    </a:lnTo>
                    <a:lnTo>
                      <a:pt x="13926" y="15277"/>
                    </a:lnTo>
                    <a:lnTo>
                      <a:pt x="13594" y="15517"/>
                    </a:lnTo>
                    <a:lnTo>
                      <a:pt x="13263" y="15757"/>
                    </a:lnTo>
                    <a:lnTo>
                      <a:pt x="12908" y="15975"/>
                    </a:lnTo>
                    <a:lnTo>
                      <a:pt x="12542" y="16181"/>
                    </a:lnTo>
                    <a:lnTo>
                      <a:pt x="12164" y="16364"/>
                    </a:lnTo>
                    <a:lnTo>
                      <a:pt x="11775" y="16524"/>
                    </a:lnTo>
                    <a:lnTo>
                      <a:pt x="11386" y="16673"/>
                    </a:lnTo>
                    <a:lnTo>
                      <a:pt x="10974" y="16810"/>
                    </a:lnTo>
                    <a:lnTo>
                      <a:pt x="10562" y="16913"/>
                    </a:lnTo>
                    <a:lnTo>
                      <a:pt x="10139" y="17005"/>
                    </a:lnTo>
                    <a:lnTo>
                      <a:pt x="9704" y="17073"/>
                    </a:lnTo>
                    <a:lnTo>
                      <a:pt x="9269" y="17119"/>
                    </a:lnTo>
                    <a:lnTo>
                      <a:pt x="9269" y="17119"/>
                    </a:lnTo>
                    <a:lnTo>
                      <a:pt x="8823" y="17142"/>
                    </a:lnTo>
                    <a:lnTo>
                      <a:pt x="8388" y="17142"/>
                    </a:lnTo>
                    <a:lnTo>
                      <a:pt x="7953" y="17119"/>
                    </a:lnTo>
                    <a:lnTo>
                      <a:pt x="7530" y="17085"/>
                    </a:lnTo>
                    <a:lnTo>
                      <a:pt x="7106" y="17016"/>
                    </a:lnTo>
                    <a:lnTo>
                      <a:pt x="6694" y="16936"/>
                    </a:lnTo>
                    <a:lnTo>
                      <a:pt x="6283" y="16833"/>
                    </a:lnTo>
                    <a:lnTo>
                      <a:pt x="5882" y="16719"/>
                    </a:lnTo>
                    <a:lnTo>
                      <a:pt x="5493" y="16570"/>
                    </a:lnTo>
                    <a:lnTo>
                      <a:pt x="5104" y="16410"/>
                    </a:lnTo>
                    <a:lnTo>
                      <a:pt x="4738" y="16238"/>
                    </a:lnTo>
                    <a:lnTo>
                      <a:pt x="4372" y="16043"/>
                    </a:lnTo>
                    <a:lnTo>
                      <a:pt x="4017" y="15837"/>
                    </a:lnTo>
                    <a:lnTo>
                      <a:pt x="3674" y="15609"/>
                    </a:lnTo>
                    <a:lnTo>
                      <a:pt x="3342" y="15357"/>
                    </a:lnTo>
                    <a:lnTo>
                      <a:pt x="3021" y="15105"/>
                    </a:lnTo>
                    <a:lnTo>
                      <a:pt x="2712" y="14830"/>
                    </a:lnTo>
                    <a:lnTo>
                      <a:pt x="2415" y="14544"/>
                    </a:lnTo>
                    <a:lnTo>
                      <a:pt x="2140" y="14235"/>
                    </a:lnTo>
                    <a:lnTo>
                      <a:pt x="1877" y="13927"/>
                    </a:lnTo>
                    <a:lnTo>
                      <a:pt x="1625" y="13595"/>
                    </a:lnTo>
                    <a:lnTo>
                      <a:pt x="1385" y="13251"/>
                    </a:lnTo>
                    <a:lnTo>
                      <a:pt x="1168" y="12897"/>
                    </a:lnTo>
                    <a:lnTo>
                      <a:pt x="973" y="12531"/>
                    </a:lnTo>
                    <a:lnTo>
                      <a:pt x="779" y="12153"/>
                    </a:lnTo>
                    <a:lnTo>
                      <a:pt x="618" y="11775"/>
                    </a:lnTo>
                    <a:lnTo>
                      <a:pt x="470" y="11375"/>
                    </a:lnTo>
                    <a:lnTo>
                      <a:pt x="344" y="10974"/>
                    </a:lnTo>
                    <a:lnTo>
                      <a:pt x="229" y="10551"/>
                    </a:lnTo>
                    <a:lnTo>
                      <a:pt x="138" y="10128"/>
                    </a:lnTo>
                    <a:lnTo>
                      <a:pt x="69" y="9704"/>
                    </a:lnTo>
                    <a:lnTo>
                      <a:pt x="23" y="9258"/>
                    </a:lnTo>
                    <a:lnTo>
                      <a:pt x="23" y="9258"/>
                    </a:lnTo>
                    <a:lnTo>
                      <a:pt x="1" y="8823"/>
                    </a:lnTo>
                    <a:lnTo>
                      <a:pt x="1" y="8388"/>
                    </a:lnTo>
                    <a:lnTo>
                      <a:pt x="23" y="7953"/>
                    </a:lnTo>
                    <a:lnTo>
                      <a:pt x="58" y="7519"/>
                    </a:lnTo>
                    <a:lnTo>
                      <a:pt x="126" y="7107"/>
                    </a:lnTo>
                    <a:lnTo>
                      <a:pt x="206" y="6683"/>
                    </a:lnTo>
                    <a:lnTo>
                      <a:pt x="309" y="6283"/>
                    </a:lnTo>
                    <a:lnTo>
                      <a:pt x="435" y="5882"/>
                    </a:lnTo>
                    <a:lnTo>
                      <a:pt x="573" y="5482"/>
                    </a:lnTo>
                    <a:lnTo>
                      <a:pt x="733" y="5104"/>
                    </a:lnTo>
                    <a:lnTo>
                      <a:pt x="904" y="4727"/>
                    </a:lnTo>
                    <a:lnTo>
                      <a:pt x="1099" y="4360"/>
                    </a:lnTo>
                    <a:lnTo>
                      <a:pt x="1316" y="4006"/>
                    </a:lnTo>
                    <a:lnTo>
                      <a:pt x="1545" y="3662"/>
                    </a:lnTo>
                    <a:lnTo>
                      <a:pt x="1786" y="3331"/>
                    </a:lnTo>
                    <a:lnTo>
                      <a:pt x="2037" y="3010"/>
                    </a:lnTo>
                    <a:lnTo>
                      <a:pt x="2312" y="2713"/>
                    </a:lnTo>
                    <a:lnTo>
                      <a:pt x="2609" y="2415"/>
                    </a:lnTo>
                    <a:lnTo>
                      <a:pt x="2907" y="2129"/>
                    </a:lnTo>
                    <a:lnTo>
                      <a:pt x="3227" y="1866"/>
                    </a:lnTo>
                    <a:lnTo>
                      <a:pt x="3548" y="1614"/>
                    </a:lnTo>
                    <a:lnTo>
                      <a:pt x="3891" y="1385"/>
                    </a:lnTo>
                    <a:lnTo>
                      <a:pt x="4246" y="1168"/>
                    </a:lnTo>
                    <a:lnTo>
                      <a:pt x="4612" y="962"/>
                    </a:lnTo>
                    <a:lnTo>
                      <a:pt x="4990" y="779"/>
                    </a:lnTo>
                    <a:lnTo>
                      <a:pt x="5379" y="607"/>
                    </a:lnTo>
                    <a:lnTo>
                      <a:pt x="5768" y="458"/>
                    </a:lnTo>
                    <a:lnTo>
                      <a:pt x="6180" y="333"/>
                    </a:lnTo>
                    <a:lnTo>
                      <a:pt x="6591" y="230"/>
                    </a:lnTo>
                    <a:lnTo>
                      <a:pt x="7015" y="138"/>
                    </a:lnTo>
                    <a:lnTo>
                      <a:pt x="7450" y="69"/>
                    </a:lnTo>
                    <a:lnTo>
                      <a:pt x="7884" y="24"/>
                    </a:lnTo>
                    <a:lnTo>
                      <a:pt x="7884" y="24"/>
                    </a:lnTo>
                    <a:lnTo>
                      <a:pt x="8331" y="1"/>
                    </a:lnTo>
                    <a:lnTo>
                      <a:pt x="8766" y="1"/>
                    </a:lnTo>
                    <a:lnTo>
                      <a:pt x="9189" y="12"/>
                    </a:lnTo>
                    <a:lnTo>
                      <a:pt x="9624" y="58"/>
                    </a:lnTo>
                    <a:lnTo>
                      <a:pt x="10047" y="115"/>
                    </a:lnTo>
                    <a:lnTo>
                      <a:pt x="10459" y="195"/>
                    </a:lnTo>
                    <a:lnTo>
                      <a:pt x="10871" y="298"/>
                    </a:lnTo>
                    <a:lnTo>
                      <a:pt x="11272" y="424"/>
                    </a:lnTo>
                    <a:lnTo>
                      <a:pt x="11661" y="561"/>
                    </a:lnTo>
                    <a:lnTo>
                      <a:pt x="12038" y="722"/>
                    </a:lnTo>
                    <a:lnTo>
                      <a:pt x="12416" y="905"/>
                    </a:lnTo>
                    <a:lnTo>
                      <a:pt x="12782" y="1099"/>
                    </a:lnTo>
                    <a:lnTo>
                      <a:pt x="13137" y="1305"/>
                    </a:lnTo>
                    <a:lnTo>
                      <a:pt x="13480" y="1534"/>
                    </a:lnTo>
                    <a:lnTo>
                      <a:pt x="13812" y="1774"/>
                    </a:lnTo>
                    <a:lnTo>
                      <a:pt x="14132" y="2038"/>
                    </a:lnTo>
                    <a:lnTo>
                      <a:pt x="14441" y="2312"/>
                    </a:lnTo>
                    <a:lnTo>
                      <a:pt x="14727" y="2598"/>
                    </a:lnTo>
                    <a:lnTo>
                      <a:pt x="15013" y="2907"/>
                    </a:lnTo>
                    <a:lnTo>
                      <a:pt x="15276" y="3216"/>
                    </a:lnTo>
                    <a:lnTo>
                      <a:pt x="15528" y="3548"/>
                    </a:lnTo>
                    <a:lnTo>
                      <a:pt x="15757" y="3891"/>
                    </a:lnTo>
                    <a:lnTo>
                      <a:pt x="15986" y="4246"/>
                    </a:lnTo>
                    <a:lnTo>
                      <a:pt x="16180" y="4601"/>
                    </a:lnTo>
                    <a:lnTo>
                      <a:pt x="16363" y="4978"/>
                    </a:lnTo>
                    <a:lnTo>
                      <a:pt x="16535" y="5367"/>
                    </a:lnTo>
                    <a:lnTo>
                      <a:pt x="16684" y="5768"/>
                    </a:lnTo>
                    <a:lnTo>
                      <a:pt x="16810" y="6168"/>
                    </a:lnTo>
                    <a:lnTo>
                      <a:pt x="16924" y="6580"/>
                    </a:lnTo>
                    <a:lnTo>
                      <a:pt x="17004" y="7004"/>
                    </a:lnTo>
                    <a:lnTo>
                      <a:pt x="17073" y="7439"/>
                    </a:lnTo>
                    <a:lnTo>
                      <a:pt x="17119" y="787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8"/>
              <p:cNvSpPr/>
              <p:nvPr/>
            </p:nvSpPr>
            <p:spPr>
              <a:xfrm>
                <a:off x="7382667" y="2263043"/>
                <a:ext cx="247773" cy="247951"/>
              </a:xfrm>
              <a:custGeom>
                <a:avLst/>
                <a:gdLst/>
                <a:ahLst/>
                <a:cxnLst/>
                <a:rect l="l" t="t" r="r" b="b"/>
                <a:pathLst>
                  <a:path w="15323" h="15334" extrusionOk="0">
                    <a:moveTo>
                      <a:pt x="7816" y="561"/>
                    </a:moveTo>
                    <a:lnTo>
                      <a:pt x="8171" y="573"/>
                    </a:lnTo>
                    <a:lnTo>
                      <a:pt x="8526" y="607"/>
                    </a:lnTo>
                    <a:lnTo>
                      <a:pt x="8869" y="664"/>
                    </a:lnTo>
                    <a:lnTo>
                      <a:pt x="9212" y="733"/>
                    </a:lnTo>
                    <a:lnTo>
                      <a:pt x="9556" y="813"/>
                    </a:lnTo>
                    <a:lnTo>
                      <a:pt x="9887" y="916"/>
                    </a:lnTo>
                    <a:lnTo>
                      <a:pt x="10208" y="1031"/>
                    </a:lnTo>
                    <a:lnTo>
                      <a:pt x="10528" y="1168"/>
                    </a:lnTo>
                    <a:lnTo>
                      <a:pt x="10837" y="1317"/>
                    </a:lnTo>
                    <a:lnTo>
                      <a:pt x="11146" y="1477"/>
                    </a:lnTo>
                    <a:lnTo>
                      <a:pt x="11432" y="1648"/>
                    </a:lnTo>
                    <a:lnTo>
                      <a:pt x="11718" y="1843"/>
                    </a:lnTo>
                    <a:lnTo>
                      <a:pt x="11993" y="2038"/>
                    </a:lnTo>
                    <a:lnTo>
                      <a:pt x="12267" y="2255"/>
                    </a:lnTo>
                    <a:lnTo>
                      <a:pt x="12519" y="2484"/>
                    </a:lnTo>
                    <a:lnTo>
                      <a:pt x="12759" y="2724"/>
                    </a:lnTo>
                    <a:lnTo>
                      <a:pt x="12988" y="2976"/>
                    </a:lnTo>
                    <a:lnTo>
                      <a:pt x="13217" y="3239"/>
                    </a:lnTo>
                    <a:lnTo>
                      <a:pt x="13423" y="3502"/>
                    </a:lnTo>
                    <a:lnTo>
                      <a:pt x="13618" y="3788"/>
                    </a:lnTo>
                    <a:lnTo>
                      <a:pt x="13801" y="4086"/>
                    </a:lnTo>
                    <a:lnTo>
                      <a:pt x="13961" y="4383"/>
                    </a:lnTo>
                    <a:lnTo>
                      <a:pt x="14121" y="4692"/>
                    </a:lnTo>
                    <a:lnTo>
                      <a:pt x="14258" y="5013"/>
                    </a:lnTo>
                    <a:lnTo>
                      <a:pt x="14373" y="5344"/>
                    </a:lnTo>
                    <a:lnTo>
                      <a:pt x="14487" y="5676"/>
                    </a:lnTo>
                    <a:lnTo>
                      <a:pt x="14579" y="6020"/>
                    </a:lnTo>
                    <a:lnTo>
                      <a:pt x="14647" y="6374"/>
                    </a:lnTo>
                    <a:lnTo>
                      <a:pt x="14705" y="6729"/>
                    </a:lnTo>
                    <a:lnTo>
                      <a:pt x="14739" y="7095"/>
                    </a:lnTo>
                    <a:lnTo>
                      <a:pt x="14762" y="7461"/>
                    </a:lnTo>
                    <a:lnTo>
                      <a:pt x="14762" y="7816"/>
                    </a:lnTo>
                    <a:lnTo>
                      <a:pt x="14750" y="8182"/>
                    </a:lnTo>
                    <a:lnTo>
                      <a:pt x="14716" y="8526"/>
                    </a:lnTo>
                    <a:lnTo>
                      <a:pt x="14659" y="8880"/>
                    </a:lnTo>
                    <a:lnTo>
                      <a:pt x="14590" y="9224"/>
                    </a:lnTo>
                    <a:lnTo>
                      <a:pt x="14510" y="9555"/>
                    </a:lnTo>
                    <a:lnTo>
                      <a:pt x="14407" y="9887"/>
                    </a:lnTo>
                    <a:lnTo>
                      <a:pt x="14293" y="10219"/>
                    </a:lnTo>
                    <a:lnTo>
                      <a:pt x="14155" y="10539"/>
                    </a:lnTo>
                    <a:lnTo>
                      <a:pt x="14018" y="10848"/>
                    </a:lnTo>
                    <a:lnTo>
                      <a:pt x="13847" y="11146"/>
                    </a:lnTo>
                    <a:lnTo>
                      <a:pt x="13675" y="11443"/>
                    </a:lnTo>
                    <a:lnTo>
                      <a:pt x="13492" y="11729"/>
                    </a:lnTo>
                    <a:lnTo>
                      <a:pt x="13286" y="12004"/>
                    </a:lnTo>
                    <a:lnTo>
                      <a:pt x="13068" y="12267"/>
                    </a:lnTo>
                    <a:lnTo>
                      <a:pt x="12840" y="12519"/>
                    </a:lnTo>
                    <a:lnTo>
                      <a:pt x="12599" y="12771"/>
                    </a:lnTo>
                    <a:lnTo>
                      <a:pt x="12359" y="13000"/>
                    </a:lnTo>
                    <a:lnTo>
                      <a:pt x="12096" y="13217"/>
                    </a:lnTo>
                    <a:lnTo>
                      <a:pt x="11821" y="13423"/>
                    </a:lnTo>
                    <a:lnTo>
                      <a:pt x="11535" y="13618"/>
                    </a:lnTo>
                    <a:lnTo>
                      <a:pt x="11249" y="13801"/>
                    </a:lnTo>
                    <a:lnTo>
                      <a:pt x="10940" y="13972"/>
                    </a:lnTo>
                    <a:lnTo>
                      <a:pt x="10631" y="14121"/>
                    </a:lnTo>
                    <a:lnTo>
                      <a:pt x="10311" y="14258"/>
                    </a:lnTo>
                    <a:lnTo>
                      <a:pt x="9979" y="14384"/>
                    </a:lnTo>
                    <a:lnTo>
                      <a:pt x="9647" y="14487"/>
                    </a:lnTo>
                    <a:lnTo>
                      <a:pt x="9304" y="14579"/>
                    </a:lnTo>
                    <a:lnTo>
                      <a:pt x="8949" y="14659"/>
                    </a:lnTo>
                    <a:lnTo>
                      <a:pt x="8594" y="14716"/>
                    </a:lnTo>
                    <a:lnTo>
                      <a:pt x="8228" y="14750"/>
                    </a:lnTo>
                    <a:lnTo>
                      <a:pt x="7873" y="14773"/>
                    </a:lnTo>
                    <a:lnTo>
                      <a:pt x="7507" y="14773"/>
                    </a:lnTo>
                    <a:lnTo>
                      <a:pt x="7153" y="14750"/>
                    </a:lnTo>
                    <a:lnTo>
                      <a:pt x="6798" y="14716"/>
                    </a:lnTo>
                    <a:lnTo>
                      <a:pt x="6443" y="14670"/>
                    </a:lnTo>
                    <a:lnTo>
                      <a:pt x="6100" y="14602"/>
                    </a:lnTo>
                    <a:lnTo>
                      <a:pt x="5768" y="14510"/>
                    </a:lnTo>
                    <a:lnTo>
                      <a:pt x="5436" y="14419"/>
                    </a:lnTo>
                    <a:lnTo>
                      <a:pt x="5104" y="14293"/>
                    </a:lnTo>
                    <a:lnTo>
                      <a:pt x="4795" y="14167"/>
                    </a:lnTo>
                    <a:lnTo>
                      <a:pt x="4475" y="14018"/>
                    </a:lnTo>
                    <a:lnTo>
                      <a:pt x="4177" y="13858"/>
                    </a:lnTo>
                    <a:lnTo>
                      <a:pt x="3880" y="13686"/>
                    </a:lnTo>
                    <a:lnTo>
                      <a:pt x="3594" y="13492"/>
                    </a:lnTo>
                    <a:lnTo>
                      <a:pt x="3319" y="13297"/>
                    </a:lnTo>
                    <a:lnTo>
                      <a:pt x="3056" y="13080"/>
                    </a:lnTo>
                    <a:lnTo>
                      <a:pt x="2804" y="12851"/>
                    </a:lnTo>
                    <a:lnTo>
                      <a:pt x="2564" y="12611"/>
                    </a:lnTo>
                    <a:lnTo>
                      <a:pt x="2324" y="12359"/>
                    </a:lnTo>
                    <a:lnTo>
                      <a:pt x="2106" y="12096"/>
                    </a:lnTo>
                    <a:lnTo>
                      <a:pt x="1900" y="11821"/>
                    </a:lnTo>
                    <a:lnTo>
                      <a:pt x="1706" y="11546"/>
                    </a:lnTo>
                    <a:lnTo>
                      <a:pt x="1523" y="11249"/>
                    </a:lnTo>
                    <a:lnTo>
                      <a:pt x="1363" y="10951"/>
                    </a:lnTo>
                    <a:lnTo>
                      <a:pt x="1202" y="10631"/>
                    </a:lnTo>
                    <a:lnTo>
                      <a:pt x="1065" y="10322"/>
                    </a:lnTo>
                    <a:lnTo>
                      <a:pt x="939" y="9990"/>
                    </a:lnTo>
                    <a:lnTo>
                      <a:pt x="836" y="9647"/>
                    </a:lnTo>
                    <a:lnTo>
                      <a:pt x="745" y="9304"/>
                    </a:lnTo>
                    <a:lnTo>
                      <a:pt x="676" y="8960"/>
                    </a:lnTo>
                    <a:lnTo>
                      <a:pt x="619" y="8606"/>
                    </a:lnTo>
                    <a:lnTo>
                      <a:pt x="573" y="8239"/>
                    </a:lnTo>
                    <a:lnTo>
                      <a:pt x="562" y="7873"/>
                    </a:lnTo>
                    <a:lnTo>
                      <a:pt x="550" y="7507"/>
                    </a:lnTo>
                    <a:lnTo>
                      <a:pt x="573" y="7152"/>
                    </a:lnTo>
                    <a:lnTo>
                      <a:pt x="607" y="6798"/>
                    </a:lnTo>
                    <a:lnTo>
                      <a:pt x="653" y="6454"/>
                    </a:lnTo>
                    <a:lnTo>
                      <a:pt x="722" y="6111"/>
                    </a:lnTo>
                    <a:lnTo>
                      <a:pt x="813" y="5768"/>
                    </a:lnTo>
                    <a:lnTo>
                      <a:pt x="916" y="5436"/>
                    </a:lnTo>
                    <a:lnTo>
                      <a:pt x="1031" y="5116"/>
                    </a:lnTo>
                    <a:lnTo>
                      <a:pt x="1157" y="4795"/>
                    </a:lnTo>
                    <a:lnTo>
                      <a:pt x="1305" y="4486"/>
                    </a:lnTo>
                    <a:lnTo>
                      <a:pt x="1466" y="4177"/>
                    </a:lnTo>
                    <a:lnTo>
                      <a:pt x="1649" y="3891"/>
                    </a:lnTo>
                    <a:lnTo>
                      <a:pt x="1832" y="3605"/>
                    </a:lnTo>
                    <a:lnTo>
                      <a:pt x="2038" y="3331"/>
                    </a:lnTo>
                    <a:lnTo>
                      <a:pt x="2255" y="3067"/>
                    </a:lnTo>
                    <a:lnTo>
                      <a:pt x="2473" y="2804"/>
                    </a:lnTo>
                    <a:lnTo>
                      <a:pt x="2713" y="2564"/>
                    </a:lnTo>
                    <a:lnTo>
                      <a:pt x="2965" y="2335"/>
                    </a:lnTo>
                    <a:lnTo>
                      <a:pt x="3228" y="2118"/>
                    </a:lnTo>
                    <a:lnTo>
                      <a:pt x="3502" y="1912"/>
                    </a:lnTo>
                    <a:lnTo>
                      <a:pt x="3788" y="1717"/>
                    </a:lnTo>
                    <a:lnTo>
                      <a:pt x="4075" y="1534"/>
                    </a:lnTo>
                    <a:lnTo>
                      <a:pt x="4383" y="1362"/>
                    </a:lnTo>
                    <a:lnTo>
                      <a:pt x="4692" y="1214"/>
                    </a:lnTo>
                    <a:lnTo>
                      <a:pt x="5013" y="1076"/>
                    </a:lnTo>
                    <a:lnTo>
                      <a:pt x="5333" y="950"/>
                    </a:lnTo>
                    <a:lnTo>
                      <a:pt x="5676" y="847"/>
                    </a:lnTo>
                    <a:lnTo>
                      <a:pt x="6020" y="756"/>
                    </a:lnTo>
                    <a:lnTo>
                      <a:pt x="6363" y="676"/>
                    </a:lnTo>
                    <a:lnTo>
                      <a:pt x="6729" y="619"/>
                    </a:lnTo>
                    <a:lnTo>
                      <a:pt x="7084" y="584"/>
                    </a:lnTo>
                    <a:lnTo>
                      <a:pt x="7450" y="561"/>
                    </a:lnTo>
                    <a:close/>
                    <a:moveTo>
                      <a:pt x="7439" y="1"/>
                    </a:moveTo>
                    <a:lnTo>
                      <a:pt x="7038" y="24"/>
                    </a:lnTo>
                    <a:lnTo>
                      <a:pt x="6649" y="69"/>
                    </a:lnTo>
                    <a:lnTo>
                      <a:pt x="6271" y="127"/>
                    </a:lnTo>
                    <a:lnTo>
                      <a:pt x="5894" y="207"/>
                    </a:lnTo>
                    <a:lnTo>
                      <a:pt x="5516" y="310"/>
                    </a:lnTo>
                    <a:lnTo>
                      <a:pt x="5150" y="424"/>
                    </a:lnTo>
                    <a:lnTo>
                      <a:pt x="4807" y="550"/>
                    </a:lnTo>
                    <a:lnTo>
                      <a:pt x="4452" y="699"/>
                    </a:lnTo>
                    <a:lnTo>
                      <a:pt x="4120" y="870"/>
                    </a:lnTo>
                    <a:lnTo>
                      <a:pt x="3800" y="1042"/>
                    </a:lnTo>
                    <a:lnTo>
                      <a:pt x="3479" y="1248"/>
                    </a:lnTo>
                    <a:lnTo>
                      <a:pt x="3171" y="1454"/>
                    </a:lnTo>
                    <a:lnTo>
                      <a:pt x="2884" y="1683"/>
                    </a:lnTo>
                    <a:lnTo>
                      <a:pt x="2598" y="1912"/>
                    </a:lnTo>
                    <a:lnTo>
                      <a:pt x="2324" y="2163"/>
                    </a:lnTo>
                    <a:lnTo>
                      <a:pt x="2072" y="2427"/>
                    </a:lnTo>
                    <a:lnTo>
                      <a:pt x="1820" y="2701"/>
                    </a:lnTo>
                    <a:lnTo>
                      <a:pt x="1591" y="2987"/>
                    </a:lnTo>
                    <a:lnTo>
                      <a:pt x="1374" y="3285"/>
                    </a:lnTo>
                    <a:lnTo>
                      <a:pt x="1168" y="3594"/>
                    </a:lnTo>
                    <a:lnTo>
                      <a:pt x="985" y="3914"/>
                    </a:lnTo>
                    <a:lnTo>
                      <a:pt x="813" y="4235"/>
                    </a:lnTo>
                    <a:lnTo>
                      <a:pt x="653" y="4566"/>
                    </a:lnTo>
                    <a:lnTo>
                      <a:pt x="504" y="4910"/>
                    </a:lnTo>
                    <a:lnTo>
                      <a:pt x="379" y="5264"/>
                    </a:lnTo>
                    <a:lnTo>
                      <a:pt x="276" y="5619"/>
                    </a:lnTo>
                    <a:lnTo>
                      <a:pt x="184" y="5985"/>
                    </a:lnTo>
                    <a:lnTo>
                      <a:pt x="104" y="6351"/>
                    </a:lnTo>
                    <a:lnTo>
                      <a:pt x="47" y="6729"/>
                    </a:lnTo>
                    <a:lnTo>
                      <a:pt x="12" y="7118"/>
                    </a:lnTo>
                    <a:lnTo>
                      <a:pt x="1" y="7496"/>
                    </a:lnTo>
                    <a:lnTo>
                      <a:pt x="1" y="7885"/>
                    </a:lnTo>
                    <a:lnTo>
                      <a:pt x="24" y="8285"/>
                    </a:lnTo>
                    <a:lnTo>
                      <a:pt x="58" y="8674"/>
                    </a:lnTo>
                    <a:lnTo>
                      <a:pt x="127" y="9063"/>
                    </a:lnTo>
                    <a:lnTo>
                      <a:pt x="207" y="9441"/>
                    </a:lnTo>
                    <a:lnTo>
                      <a:pt x="298" y="9807"/>
                    </a:lnTo>
                    <a:lnTo>
                      <a:pt x="413" y="10173"/>
                    </a:lnTo>
                    <a:lnTo>
                      <a:pt x="550" y="10528"/>
                    </a:lnTo>
                    <a:lnTo>
                      <a:pt x="699" y="10871"/>
                    </a:lnTo>
                    <a:lnTo>
                      <a:pt x="859" y="11203"/>
                    </a:lnTo>
                    <a:lnTo>
                      <a:pt x="1042" y="11535"/>
                    </a:lnTo>
                    <a:lnTo>
                      <a:pt x="1237" y="11844"/>
                    </a:lnTo>
                    <a:lnTo>
                      <a:pt x="1443" y="12153"/>
                    </a:lnTo>
                    <a:lnTo>
                      <a:pt x="1672" y="12450"/>
                    </a:lnTo>
                    <a:lnTo>
                      <a:pt x="1912" y="12725"/>
                    </a:lnTo>
                    <a:lnTo>
                      <a:pt x="2164" y="13000"/>
                    </a:lnTo>
                    <a:lnTo>
                      <a:pt x="2427" y="13263"/>
                    </a:lnTo>
                    <a:lnTo>
                      <a:pt x="2701" y="13503"/>
                    </a:lnTo>
                    <a:lnTo>
                      <a:pt x="2987" y="13732"/>
                    </a:lnTo>
                    <a:lnTo>
                      <a:pt x="3285" y="13949"/>
                    </a:lnTo>
                    <a:lnTo>
                      <a:pt x="3582" y="14155"/>
                    </a:lnTo>
                    <a:lnTo>
                      <a:pt x="3903" y="14350"/>
                    </a:lnTo>
                    <a:lnTo>
                      <a:pt x="4235" y="14522"/>
                    </a:lnTo>
                    <a:lnTo>
                      <a:pt x="4567" y="14682"/>
                    </a:lnTo>
                    <a:lnTo>
                      <a:pt x="4910" y="14819"/>
                    </a:lnTo>
                    <a:lnTo>
                      <a:pt x="5253" y="14945"/>
                    </a:lnTo>
                    <a:lnTo>
                      <a:pt x="5619" y="15059"/>
                    </a:lnTo>
                    <a:lnTo>
                      <a:pt x="5985" y="15151"/>
                    </a:lnTo>
                    <a:lnTo>
                      <a:pt x="6352" y="15220"/>
                    </a:lnTo>
                    <a:lnTo>
                      <a:pt x="6729" y="15277"/>
                    </a:lnTo>
                    <a:lnTo>
                      <a:pt x="7107" y="15311"/>
                    </a:lnTo>
                    <a:lnTo>
                      <a:pt x="7496" y="15334"/>
                    </a:lnTo>
                    <a:lnTo>
                      <a:pt x="7885" y="15322"/>
                    </a:lnTo>
                    <a:lnTo>
                      <a:pt x="8274" y="15311"/>
                    </a:lnTo>
                    <a:lnTo>
                      <a:pt x="8674" y="15265"/>
                    </a:lnTo>
                    <a:lnTo>
                      <a:pt x="9052" y="15208"/>
                    </a:lnTo>
                    <a:lnTo>
                      <a:pt x="9430" y="15128"/>
                    </a:lnTo>
                    <a:lnTo>
                      <a:pt x="9807" y="15025"/>
                    </a:lnTo>
                    <a:lnTo>
                      <a:pt x="10162" y="14911"/>
                    </a:lnTo>
                    <a:lnTo>
                      <a:pt x="10517" y="14773"/>
                    </a:lnTo>
                    <a:lnTo>
                      <a:pt x="10860" y="14624"/>
                    </a:lnTo>
                    <a:lnTo>
                      <a:pt x="11203" y="14464"/>
                    </a:lnTo>
                    <a:lnTo>
                      <a:pt x="11524" y="14281"/>
                    </a:lnTo>
                    <a:lnTo>
                      <a:pt x="11844" y="14087"/>
                    </a:lnTo>
                    <a:lnTo>
                      <a:pt x="12142" y="13881"/>
                    </a:lnTo>
                    <a:lnTo>
                      <a:pt x="12439" y="13652"/>
                    </a:lnTo>
                    <a:lnTo>
                      <a:pt x="12725" y="13412"/>
                    </a:lnTo>
                    <a:lnTo>
                      <a:pt x="12988" y="13171"/>
                    </a:lnTo>
                    <a:lnTo>
                      <a:pt x="13251" y="12908"/>
                    </a:lnTo>
                    <a:lnTo>
                      <a:pt x="13492" y="12633"/>
                    </a:lnTo>
                    <a:lnTo>
                      <a:pt x="13732" y="12347"/>
                    </a:lnTo>
                    <a:lnTo>
                      <a:pt x="13949" y="12050"/>
                    </a:lnTo>
                    <a:lnTo>
                      <a:pt x="14155" y="11741"/>
                    </a:lnTo>
                    <a:lnTo>
                      <a:pt x="14339" y="11421"/>
                    </a:lnTo>
                    <a:lnTo>
                      <a:pt x="14510" y="11100"/>
                    </a:lnTo>
                    <a:lnTo>
                      <a:pt x="14670" y="10757"/>
                    </a:lnTo>
                    <a:lnTo>
                      <a:pt x="14819" y="10414"/>
                    </a:lnTo>
                    <a:lnTo>
                      <a:pt x="14945" y="10070"/>
                    </a:lnTo>
                    <a:lnTo>
                      <a:pt x="15048" y="9716"/>
                    </a:lnTo>
                    <a:lnTo>
                      <a:pt x="15140" y="9349"/>
                    </a:lnTo>
                    <a:lnTo>
                      <a:pt x="15208" y="8972"/>
                    </a:lnTo>
                    <a:lnTo>
                      <a:pt x="15265" y="8594"/>
                    </a:lnTo>
                    <a:lnTo>
                      <a:pt x="15311" y="8217"/>
                    </a:lnTo>
                    <a:lnTo>
                      <a:pt x="15323" y="7828"/>
                    </a:lnTo>
                    <a:lnTo>
                      <a:pt x="15323" y="7438"/>
                    </a:lnTo>
                    <a:lnTo>
                      <a:pt x="15300" y="7049"/>
                    </a:lnTo>
                    <a:lnTo>
                      <a:pt x="15254" y="6660"/>
                    </a:lnTo>
                    <a:lnTo>
                      <a:pt x="15197" y="6271"/>
                    </a:lnTo>
                    <a:lnTo>
                      <a:pt x="15117" y="5894"/>
                    </a:lnTo>
                    <a:lnTo>
                      <a:pt x="15025" y="5528"/>
                    </a:lnTo>
                    <a:lnTo>
                      <a:pt x="14911" y="5161"/>
                    </a:lnTo>
                    <a:lnTo>
                      <a:pt x="14773" y="4807"/>
                    </a:lnTo>
                    <a:lnTo>
                      <a:pt x="14625" y="4463"/>
                    </a:lnTo>
                    <a:lnTo>
                      <a:pt x="14464" y="4132"/>
                    </a:lnTo>
                    <a:lnTo>
                      <a:pt x="14281" y="3800"/>
                    </a:lnTo>
                    <a:lnTo>
                      <a:pt x="14087" y="3479"/>
                    </a:lnTo>
                    <a:lnTo>
                      <a:pt x="13869" y="3182"/>
                    </a:lnTo>
                    <a:lnTo>
                      <a:pt x="13652" y="2884"/>
                    </a:lnTo>
                    <a:lnTo>
                      <a:pt x="13412" y="2598"/>
                    </a:lnTo>
                    <a:lnTo>
                      <a:pt x="13160" y="2335"/>
                    </a:lnTo>
                    <a:lnTo>
                      <a:pt x="12897" y="2072"/>
                    </a:lnTo>
                    <a:lnTo>
                      <a:pt x="12622" y="1832"/>
                    </a:lnTo>
                    <a:lnTo>
                      <a:pt x="12336" y="1603"/>
                    </a:lnTo>
                    <a:lnTo>
                      <a:pt x="12039" y="1385"/>
                    </a:lnTo>
                    <a:lnTo>
                      <a:pt x="11730" y="1179"/>
                    </a:lnTo>
                    <a:lnTo>
                      <a:pt x="11421" y="985"/>
                    </a:lnTo>
                    <a:lnTo>
                      <a:pt x="11089" y="813"/>
                    </a:lnTo>
                    <a:lnTo>
                      <a:pt x="10757" y="653"/>
                    </a:lnTo>
                    <a:lnTo>
                      <a:pt x="10414" y="516"/>
                    </a:lnTo>
                    <a:lnTo>
                      <a:pt x="10059" y="390"/>
                    </a:lnTo>
                    <a:lnTo>
                      <a:pt x="9704" y="275"/>
                    </a:lnTo>
                    <a:lnTo>
                      <a:pt x="9338" y="184"/>
                    </a:lnTo>
                    <a:lnTo>
                      <a:pt x="8972" y="115"/>
                    </a:lnTo>
                    <a:lnTo>
                      <a:pt x="8594" y="58"/>
                    </a:lnTo>
                    <a:lnTo>
                      <a:pt x="8217" y="24"/>
                    </a:lnTo>
                    <a:lnTo>
                      <a:pt x="7828" y="1"/>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18"/>
              <p:cNvSpPr/>
              <p:nvPr/>
            </p:nvSpPr>
            <p:spPr>
              <a:xfrm>
                <a:off x="7434476" y="2298568"/>
                <a:ext cx="144156" cy="176350"/>
              </a:xfrm>
              <a:custGeom>
                <a:avLst/>
                <a:gdLst/>
                <a:ahLst/>
                <a:cxnLst/>
                <a:rect l="l" t="t" r="r" b="b"/>
                <a:pathLst>
                  <a:path w="8915" h="10906" extrusionOk="0">
                    <a:moveTo>
                      <a:pt x="3354" y="1614"/>
                    </a:moveTo>
                    <a:lnTo>
                      <a:pt x="3468" y="3022"/>
                    </a:lnTo>
                    <a:lnTo>
                      <a:pt x="3216" y="2930"/>
                    </a:lnTo>
                    <a:lnTo>
                      <a:pt x="2987" y="2850"/>
                    </a:lnTo>
                    <a:lnTo>
                      <a:pt x="2804" y="2758"/>
                    </a:lnTo>
                    <a:lnTo>
                      <a:pt x="2644" y="2667"/>
                    </a:lnTo>
                    <a:lnTo>
                      <a:pt x="2518" y="2564"/>
                    </a:lnTo>
                    <a:lnTo>
                      <a:pt x="2427" y="2472"/>
                    </a:lnTo>
                    <a:lnTo>
                      <a:pt x="2392" y="2415"/>
                    </a:lnTo>
                    <a:lnTo>
                      <a:pt x="2369" y="2369"/>
                    </a:lnTo>
                    <a:lnTo>
                      <a:pt x="2347" y="2312"/>
                    </a:lnTo>
                    <a:lnTo>
                      <a:pt x="2347" y="2255"/>
                    </a:lnTo>
                    <a:lnTo>
                      <a:pt x="2347" y="2175"/>
                    </a:lnTo>
                    <a:lnTo>
                      <a:pt x="2358" y="2095"/>
                    </a:lnTo>
                    <a:lnTo>
                      <a:pt x="2381" y="2026"/>
                    </a:lnTo>
                    <a:lnTo>
                      <a:pt x="2427" y="1969"/>
                    </a:lnTo>
                    <a:lnTo>
                      <a:pt x="2484" y="1912"/>
                    </a:lnTo>
                    <a:lnTo>
                      <a:pt x="2541" y="1866"/>
                    </a:lnTo>
                    <a:lnTo>
                      <a:pt x="2610" y="1820"/>
                    </a:lnTo>
                    <a:lnTo>
                      <a:pt x="2678" y="1774"/>
                    </a:lnTo>
                    <a:lnTo>
                      <a:pt x="2839" y="1717"/>
                    </a:lnTo>
                    <a:lnTo>
                      <a:pt x="3022" y="1671"/>
                    </a:lnTo>
                    <a:lnTo>
                      <a:pt x="3354" y="1614"/>
                    </a:lnTo>
                    <a:close/>
                    <a:moveTo>
                      <a:pt x="3971" y="1580"/>
                    </a:moveTo>
                    <a:lnTo>
                      <a:pt x="4326" y="1591"/>
                    </a:lnTo>
                    <a:lnTo>
                      <a:pt x="4669" y="1614"/>
                    </a:lnTo>
                    <a:lnTo>
                      <a:pt x="4807" y="3331"/>
                    </a:lnTo>
                    <a:lnTo>
                      <a:pt x="4441" y="3250"/>
                    </a:lnTo>
                    <a:lnTo>
                      <a:pt x="4097" y="3182"/>
                    </a:lnTo>
                    <a:lnTo>
                      <a:pt x="3971" y="1580"/>
                    </a:lnTo>
                    <a:close/>
                    <a:moveTo>
                      <a:pt x="5791" y="7885"/>
                    </a:moveTo>
                    <a:lnTo>
                      <a:pt x="6043" y="7965"/>
                    </a:lnTo>
                    <a:lnTo>
                      <a:pt x="6260" y="8045"/>
                    </a:lnTo>
                    <a:lnTo>
                      <a:pt x="6432" y="8125"/>
                    </a:lnTo>
                    <a:lnTo>
                      <a:pt x="6592" y="8217"/>
                    </a:lnTo>
                    <a:lnTo>
                      <a:pt x="6706" y="8308"/>
                    </a:lnTo>
                    <a:lnTo>
                      <a:pt x="6752" y="8354"/>
                    </a:lnTo>
                    <a:lnTo>
                      <a:pt x="6786" y="8411"/>
                    </a:lnTo>
                    <a:lnTo>
                      <a:pt x="6821" y="8468"/>
                    </a:lnTo>
                    <a:lnTo>
                      <a:pt x="6844" y="8526"/>
                    </a:lnTo>
                    <a:lnTo>
                      <a:pt x="6866" y="8583"/>
                    </a:lnTo>
                    <a:lnTo>
                      <a:pt x="6866" y="8651"/>
                    </a:lnTo>
                    <a:lnTo>
                      <a:pt x="6878" y="8732"/>
                    </a:lnTo>
                    <a:lnTo>
                      <a:pt x="6866" y="8800"/>
                    </a:lnTo>
                    <a:lnTo>
                      <a:pt x="6832" y="8869"/>
                    </a:lnTo>
                    <a:lnTo>
                      <a:pt x="6798" y="8937"/>
                    </a:lnTo>
                    <a:lnTo>
                      <a:pt x="6752" y="8995"/>
                    </a:lnTo>
                    <a:lnTo>
                      <a:pt x="6706" y="9052"/>
                    </a:lnTo>
                    <a:lnTo>
                      <a:pt x="6649" y="9098"/>
                    </a:lnTo>
                    <a:lnTo>
                      <a:pt x="6580" y="9143"/>
                    </a:lnTo>
                    <a:lnTo>
                      <a:pt x="6432" y="9212"/>
                    </a:lnTo>
                    <a:lnTo>
                      <a:pt x="6260" y="9281"/>
                    </a:lnTo>
                    <a:lnTo>
                      <a:pt x="6088" y="9327"/>
                    </a:lnTo>
                    <a:lnTo>
                      <a:pt x="5905" y="9361"/>
                    </a:lnTo>
                    <a:lnTo>
                      <a:pt x="5791" y="7885"/>
                    </a:lnTo>
                    <a:close/>
                    <a:moveTo>
                      <a:pt x="4452" y="7599"/>
                    </a:moveTo>
                    <a:lnTo>
                      <a:pt x="5161" y="7736"/>
                    </a:lnTo>
                    <a:lnTo>
                      <a:pt x="5299" y="9430"/>
                    </a:lnTo>
                    <a:lnTo>
                      <a:pt x="4944" y="9418"/>
                    </a:lnTo>
                    <a:lnTo>
                      <a:pt x="4601" y="9407"/>
                    </a:lnTo>
                    <a:lnTo>
                      <a:pt x="4452" y="7599"/>
                    </a:lnTo>
                    <a:close/>
                    <a:moveTo>
                      <a:pt x="5150" y="1"/>
                    </a:moveTo>
                    <a:lnTo>
                      <a:pt x="4544" y="58"/>
                    </a:lnTo>
                    <a:lnTo>
                      <a:pt x="4635" y="1168"/>
                    </a:lnTo>
                    <a:lnTo>
                      <a:pt x="4635" y="1168"/>
                    </a:lnTo>
                    <a:lnTo>
                      <a:pt x="4452" y="1145"/>
                    </a:lnTo>
                    <a:lnTo>
                      <a:pt x="4280" y="1134"/>
                    </a:lnTo>
                    <a:lnTo>
                      <a:pt x="3937" y="1134"/>
                    </a:lnTo>
                    <a:lnTo>
                      <a:pt x="3846" y="115"/>
                    </a:lnTo>
                    <a:lnTo>
                      <a:pt x="3239" y="161"/>
                    </a:lnTo>
                    <a:lnTo>
                      <a:pt x="3319" y="1168"/>
                    </a:lnTo>
                    <a:lnTo>
                      <a:pt x="2953" y="1225"/>
                    </a:lnTo>
                    <a:lnTo>
                      <a:pt x="2610" y="1305"/>
                    </a:lnTo>
                    <a:lnTo>
                      <a:pt x="2267" y="1408"/>
                    </a:lnTo>
                    <a:lnTo>
                      <a:pt x="1946" y="1534"/>
                    </a:lnTo>
                    <a:lnTo>
                      <a:pt x="1649" y="1671"/>
                    </a:lnTo>
                    <a:lnTo>
                      <a:pt x="1500" y="1751"/>
                    </a:lnTo>
                    <a:lnTo>
                      <a:pt x="1363" y="1843"/>
                    </a:lnTo>
                    <a:lnTo>
                      <a:pt x="1225" y="1935"/>
                    </a:lnTo>
                    <a:lnTo>
                      <a:pt x="1099" y="2026"/>
                    </a:lnTo>
                    <a:lnTo>
                      <a:pt x="985" y="2118"/>
                    </a:lnTo>
                    <a:lnTo>
                      <a:pt x="871" y="2232"/>
                    </a:lnTo>
                    <a:lnTo>
                      <a:pt x="756" y="2335"/>
                    </a:lnTo>
                    <a:lnTo>
                      <a:pt x="653" y="2449"/>
                    </a:lnTo>
                    <a:lnTo>
                      <a:pt x="562" y="2564"/>
                    </a:lnTo>
                    <a:lnTo>
                      <a:pt x="470" y="2690"/>
                    </a:lnTo>
                    <a:lnTo>
                      <a:pt x="390" y="2816"/>
                    </a:lnTo>
                    <a:lnTo>
                      <a:pt x="321" y="2953"/>
                    </a:lnTo>
                    <a:lnTo>
                      <a:pt x="253" y="3090"/>
                    </a:lnTo>
                    <a:lnTo>
                      <a:pt x="184" y="3228"/>
                    </a:lnTo>
                    <a:lnTo>
                      <a:pt x="127" y="3376"/>
                    </a:lnTo>
                    <a:lnTo>
                      <a:pt x="92" y="3525"/>
                    </a:lnTo>
                    <a:lnTo>
                      <a:pt x="47" y="3674"/>
                    </a:lnTo>
                    <a:lnTo>
                      <a:pt x="24" y="3834"/>
                    </a:lnTo>
                    <a:lnTo>
                      <a:pt x="12" y="3994"/>
                    </a:lnTo>
                    <a:lnTo>
                      <a:pt x="1" y="4154"/>
                    </a:lnTo>
                    <a:lnTo>
                      <a:pt x="1" y="4326"/>
                    </a:lnTo>
                    <a:lnTo>
                      <a:pt x="12" y="4498"/>
                    </a:lnTo>
                    <a:lnTo>
                      <a:pt x="47" y="4784"/>
                    </a:lnTo>
                    <a:lnTo>
                      <a:pt x="70" y="4921"/>
                    </a:lnTo>
                    <a:lnTo>
                      <a:pt x="104" y="5058"/>
                    </a:lnTo>
                    <a:lnTo>
                      <a:pt x="150" y="5184"/>
                    </a:lnTo>
                    <a:lnTo>
                      <a:pt x="195" y="5310"/>
                    </a:lnTo>
                    <a:lnTo>
                      <a:pt x="241" y="5436"/>
                    </a:lnTo>
                    <a:lnTo>
                      <a:pt x="310" y="5550"/>
                    </a:lnTo>
                    <a:lnTo>
                      <a:pt x="367" y="5665"/>
                    </a:lnTo>
                    <a:lnTo>
                      <a:pt x="447" y="5779"/>
                    </a:lnTo>
                    <a:lnTo>
                      <a:pt x="516" y="5882"/>
                    </a:lnTo>
                    <a:lnTo>
                      <a:pt x="607" y="5985"/>
                    </a:lnTo>
                    <a:lnTo>
                      <a:pt x="699" y="6088"/>
                    </a:lnTo>
                    <a:lnTo>
                      <a:pt x="790" y="6191"/>
                    </a:lnTo>
                    <a:lnTo>
                      <a:pt x="1008" y="6374"/>
                    </a:lnTo>
                    <a:lnTo>
                      <a:pt x="1248" y="6557"/>
                    </a:lnTo>
                    <a:lnTo>
                      <a:pt x="1523" y="6718"/>
                    </a:lnTo>
                    <a:lnTo>
                      <a:pt x="1809" y="6866"/>
                    </a:lnTo>
                    <a:lnTo>
                      <a:pt x="2129" y="7015"/>
                    </a:lnTo>
                    <a:lnTo>
                      <a:pt x="2484" y="7141"/>
                    </a:lnTo>
                    <a:lnTo>
                      <a:pt x="2862" y="7255"/>
                    </a:lnTo>
                    <a:lnTo>
                      <a:pt x="3262" y="7358"/>
                    </a:lnTo>
                    <a:lnTo>
                      <a:pt x="3685" y="7461"/>
                    </a:lnTo>
                    <a:lnTo>
                      <a:pt x="3834" y="7484"/>
                    </a:lnTo>
                    <a:lnTo>
                      <a:pt x="3983" y="9315"/>
                    </a:lnTo>
                    <a:lnTo>
                      <a:pt x="3663" y="9235"/>
                    </a:lnTo>
                    <a:lnTo>
                      <a:pt x="3354" y="9132"/>
                    </a:lnTo>
                    <a:lnTo>
                      <a:pt x="3067" y="9018"/>
                    </a:lnTo>
                    <a:lnTo>
                      <a:pt x="2793" y="8880"/>
                    </a:lnTo>
                    <a:lnTo>
                      <a:pt x="2541" y="8743"/>
                    </a:lnTo>
                    <a:lnTo>
                      <a:pt x="2289" y="8583"/>
                    </a:lnTo>
                    <a:lnTo>
                      <a:pt x="2061" y="8423"/>
                    </a:lnTo>
                    <a:lnTo>
                      <a:pt x="1855" y="8251"/>
                    </a:lnTo>
                    <a:lnTo>
                      <a:pt x="1649" y="8079"/>
                    </a:lnTo>
                    <a:lnTo>
                      <a:pt x="1466" y="7896"/>
                    </a:lnTo>
                    <a:lnTo>
                      <a:pt x="1294" y="7713"/>
                    </a:lnTo>
                    <a:lnTo>
                      <a:pt x="1134" y="7519"/>
                    </a:lnTo>
                    <a:lnTo>
                      <a:pt x="848" y="7152"/>
                    </a:lnTo>
                    <a:lnTo>
                      <a:pt x="733" y="6981"/>
                    </a:lnTo>
                    <a:lnTo>
                      <a:pt x="619" y="6809"/>
                    </a:lnTo>
                    <a:lnTo>
                      <a:pt x="218" y="6843"/>
                    </a:lnTo>
                    <a:lnTo>
                      <a:pt x="493" y="10173"/>
                    </a:lnTo>
                    <a:lnTo>
                      <a:pt x="939" y="10139"/>
                    </a:lnTo>
                    <a:lnTo>
                      <a:pt x="1855" y="8926"/>
                    </a:lnTo>
                    <a:lnTo>
                      <a:pt x="2129" y="9098"/>
                    </a:lnTo>
                    <a:lnTo>
                      <a:pt x="2415" y="9246"/>
                    </a:lnTo>
                    <a:lnTo>
                      <a:pt x="2678" y="9384"/>
                    </a:lnTo>
                    <a:lnTo>
                      <a:pt x="2942" y="9498"/>
                    </a:lnTo>
                    <a:lnTo>
                      <a:pt x="3205" y="9601"/>
                    </a:lnTo>
                    <a:lnTo>
                      <a:pt x="3479" y="9693"/>
                    </a:lnTo>
                    <a:lnTo>
                      <a:pt x="3743" y="9773"/>
                    </a:lnTo>
                    <a:lnTo>
                      <a:pt x="4017" y="9830"/>
                    </a:lnTo>
                    <a:lnTo>
                      <a:pt x="4109" y="10906"/>
                    </a:lnTo>
                    <a:lnTo>
                      <a:pt x="4715" y="10860"/>
                    </a:lnTo>
                    <a:lnTo>
                      <a:pt x="4647" y="9899"/>
                    </a:lnTo>
                    <a:lnTo>
                      <a:pt x="4978" y="9910"/>
                    </a:lnTo>
                    <a:lnTo>
                      <a:pt x="5345" y="9899"/>
                    </a:lnTo>
                    <a:lnTo>
                      <a:pt x="5413" y="10803"/>
                    </a:lnTo>
                    <a:lnTo>
                      <a:pt x="6020" y="10745"/>
                    </a:lnTo>
                    <a:lnTo>
                      <a:pt x="5951" y="9830"/>
                    </a:lnTo>
                    <a:lnTo>
                      <a:pt x="6134" y="9784"/>
                    </a:lnTo>
                    <a:lnTo>
                      <a:pt x="6329" y="9750"/>
                    </a:lnTo>
                    <a:lnTo>
                      <a:pt x="6500" y="9693"/>
                    </a:lnTo>
                    <a:lnTo>
                      <a:pt x="6683" y="9647"/>
                    </a:lnTo>
                    <a:lnTo>
                      <a:pt x="6844" y="9578"/>
                    </a:lnTo>
                    <a:lnTo>
                      <a:pt x="7004" y="9521"/>
                    </a:lnTo>
                    <a:lnTo>
                      <a:pt x="7164" y="9441"/>
                    </a:lnTo>
                    <a:lnTo>
                      <a:pt x="7313" y="9361"/>
                    </a:lnTo>
                    <a:lnTo>
                      <a:pt x="7587" y="9201"/>
                    </a:lnTo>
                    <a:lnTo>
                      <a:pt x="7713" y="9109"/>
                    </a:lnTo>
                    <a:lnTo>
                      <a:pt x="7839" y="9006"/>
                    </a:lnTo>
                    <a:lnTo>
                      <a:pt x="7953" y="8915"/>
                    </a:lnTo>
                    <a:lnTo>
                      <a:pt x="8056" y="8812"/>
                    </a:lnTo>
                    <a:lnTo>
                      <a:pt x="8159" y="8697"/>
                    </a:lnTo>
                    <a:lnTo>
                      <a:pt x="8262" y="8594"/>
                    </a:lnTo>
                    <a:lnTo>
                      <a:pt x="8354" y="8480"/>
                    </a:lnTo>
                    <a:lnTo>
                      <a:pt x="8434" y="8354"/>
                    </a:lnTo>
                    <a:lnTo>
                      <a:pt x="8503" y="8239"/>
                    </a:lnTo>
                    <a:lnTo>
                      <a:pt x="8583" y="8114"/>
                    </a:lnTo>
                    <a:lnTo>
                      <a:pt x="8640" y="7988"/>
                    </a:lnTo>
                    <a:lnTo>
                      <a:pt x="8697" y="7850"/>
                    </a:lnTo>
                    <a:lnTo>
                      <a:pt x="8743" y="7713"/>
                    </a:lnTo>
                    <a:lnTo>
                      <a:pt x="8789" y="7576"/>
                    </a:lnTo>
                    <a:lnTo>
                      <a:pt x="8857" y="7301"/>
                    </a:lnTo>
                    <a:lnTo>
                      <a:pt x="8903" y="7015"/>
                    </a:lnTo>
                    <a:lnTo>
                      <a:pt x="8915" y="6718"/>
                    </a:lnTo>
                    <a:lnTo>
                      <a:pt x="8903" y="6432"/>
                    </a:lnTo>
                    <a:lnTo>
                      <a:pt x="8880" y="6237"/>
                    </a:lnTo>
                    <a:lnTo>
                      <a:pt x="8857" y="6065"/>
                    </a:lnTo>
                    <a:lnTo>
                      <a:pt x="8823" y="5894"/>
                    </a:lnTo>
                    <a:lnTo>
                      <a:pt x="8789" y="5734"/>
                    </a:lnTo>
                    <a:lnTo>
                      <a:pt x="8743" y="5573"/>
                    </a:lnTo>
                    <a:lnTo>
                      <a:pt x="8686" y="5436"/>
                    </a:lnTo>
                    <a:lnTo>
                      <a:pt x="8617" y="5287"/>
                    </a:lnTo>
                    <a:lnTo>
                      <a:pt x="8549" y="5161"/>
                    </a:lnTo>
                    <a:lnTo>
                      <a:pt x="8480" y="5036"/>
                    </a:lnTo>
                    <a:lnTo>
                      <a:pt x="8400" y="4921"/>
                    </a:lnTo>
                    <a:lnTo>
                      <a:pt x="8308" y="4807"/>
                    </a:lnTo>
                    <a:lnTo>
                      <a:pt x="8217" y="4692"/>
                    </a:lnTo>
                    <a:lnTo>
                      <a:pt x="8125" y="4589"/>
                    </a:lnTo>
                    <a:lnTo>
                      <a:pt x="8022" y="4498"/>
                    </a:lnTo>
                    <a:lnTo>
                      <a:pt x="7919" y="4406"/>
                    </a:lnTo>
                    <a:lnTo>
                      <a:pt x="7805" y="4315"/>
                    </a:lnTo>
                    <a:lnTo>
                      <a:pt x="7564" y="4154"/>
                    </a:lnTo>
                    <a:lnTo>
                      <a:pt x="7301" y="4017"/>
                    </a:lnTo>
                    <a:lnTo>
                      <a:pt x="7027" y="3891"/>
                    </a:lnTo>
                    <a:lnTo>
                      <a:pt x="6729" y="3788"/>
                    </a:lnTo>
                    <a:lnTo>
                      <a:pt x="6432" y="3685"/>
                    </a:lnTo>
                    <a:lnTo>
                      <a:pt x="6111" y="3605"/>
                    </a:lnTo>
                    <a:lnTo>
                      <a:pt x="5779" y="3525"/>
                    </a:lnTo>
                    <a:lnTo>
                      <a:pt x="5436" y="3445"/>
                    </a:lnTo>
                    <a:lnTo>
                      <a:pt x="5299" y="1729"/>
                    </a:lnTo>
                    <a:lnTo>
                      <a:pt x="5299" y="1729"/>
                    </a:lnTo>
                    <a:lnTo>
                      <a:pt x="5505" y="1786"/>
                    </a:lnTo>
                    <a:lnTo>
                      <a:pt x="5711" y="1854"/>
                    </a:lnTo>
                    <a:lnTo>
                      <a:pt x="5905" y="1923"/>
                    </a:lnTo>
                    <a:lnTo>
                      <a:pt x="6100" y="2003"/>
                    </a:lnTo>
                    <a:lnTo>
                      <a:pt x="6283" y="2095"/>
                    </a:lnTo>
                    <a:lnTo>
                      <a:pt x="6466" y="2186"/>
                    </a:lnTo>
                    <a:lnTo>
                      <a:pt x="6638" y="2289"/>
                    </a:lnTo>
                    <a:lnTo>
                      <a:pt x="6809" y="2404"/>
                    </a:lnTo>
                    <a:lnTo>
                      <a:pt x="6969" y="2518"/>
                    </a:lnTo>
                    <a:lnTo>
                      <a:pt x="7118" y="2644"/>
                    </a:lnTo>
                    <a:lnTo>
                      <a:pt x="7267" y="2770"/>
                    </a:lnTo>
                    <a:lnTo>
                      <a:pt x="7404" y="2896"/>
                    </a:lnTo>
                    <a:lnTo>
                      <a:pt x="7530" y="3033"/>
                    </a:lnTo>
                    <a:lnTo>
                      <a:pt x="7656" y="3170"/>
                    </a:lnTo>
                    <a:lnTo>
                      <a:pt x="7770" y="3319"/>
                    </a:lnTo>
                    <a:lnTo>
                      <a:pt x="7873" y="3468"/>
                    </a:lnTo>
                    <a:lnTo>
                      <a:pt x="8240" y="3445"/>
                    </a:lnTo>
                    <a:lnTo>
                      <a:pt x="8034" y="859"/>
                    </a:lnTo>
                    <a:lnTo>
                      <a:pt x="7633" y="893"/>
                    </a:lnTo>
                    <a:lnTo>
                      <a:pt x="6798" y="1832"/>
                    </a:lnTo>
                    <a:lnTo>
                      <a:pt x="6649" y="1740"/>
                    </a:lnTo>
                    <a:lnTo>
                      <a:pt x="6477" y="1648"/>
                    </a:lnTo>
                    <a:lnTo>
                      <a:pt x="6294" y="1568"/>
                    </a:lnTo>
                    <a:lnTo>
                      <a:pt x="6100" y="1500"/>
                    </a:lnTo>
                    <a:lnTo>
                      <a:pt x="5894" y="1431"/>
                    </a:lnTo>
                    <a:lnTo>
                      <a:pt x="5688" y="1362"/>
                    </a:lnTo>
                    <a:lnTo>
                      <a:pt x="5470" y="1305"/>
                    </a:lnTo>
                    <a:lnTo>
                      <a:pt x="5253" y="1259"/>
                    </a:lnTo>
                    <a:lnTo>
                      <a:pt x="5150" y="1"/>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8"/>
              <p:cNvSpPr/>
              <p:nvPr/>
            </p:nvSpPr>
            <p:spPr>
              <a:xfrm>
                <a:off x="6627949" y="2491379"/>
                <a:ext cx="277364" cy="277186"/>
              </a:xfrm>
              <a:custGeom>
                <a:avLst/>
                <a:gdLst/>
                <a:ahLst/>
                <a:cxnLst/>
                <a:rect l="l" t="t" r="r" b="b"/>
                <a:pathLst>
                  <a:path w="17153" h="17142" extrusionOk="0">
                    <a:moveTo>
                      <a:pt x="8479" y="0"/>
                    </a:moveTo>
                    <a:lnTo>
                      <a:pt x="8068" y="11"/>
                    </a:lnTo>
                    <a:lnTo>
                      <a:pt x="7656" y="46"/>
                    </a:lnTo>
                    <a:lnTo>
                      <a:pt x="7244" y="103"/>
                    </a:lnTo>
                    <a:lnTo>
                      <a:pt x="6843" y="172"/>
                    </a:lnTo>
                    <a:lnTo>
                      <a:pt x="6443" y="263"/>
                    </a:lnTo>
                    <a:lnTo>
                      <a:pt x="6042" y="378"/>
                    </a:lnTo>
                    <a:lnTo>
                      <a:pt x="5642" y="503"/>
                    </a:lnTo>
                    <a:lnTo>
                      <a:pt x="5253" y="664"/>
                    </a:lnTo>
                    <a:lnTo>
                      <a:pt x="4875" y="835"/>
                    </a:lnTo>
                    <a:lnTo>
                      <a:pt x="4497" y="1018"/>
                    </a:lnTo>
                    <a:lnTo>
                      <a:pt x="4131" y="1236"/>
                    </a:lnTo>
                    <a:lnTo>
                      <a:pt x="3777" y="1465"/>
                    </a:lnTo>
                    <a:lnTo>
                      <a:pt x="3422" y="1705"/>
                    </a:lnTo>
                    <a:lnTo>
                      <a:pt x="3090" y="1980"/>
                    </a:lnTo>
                    <a:lnTo>
                      <a:pt x="2758" y="2266"/>
                    </a:lnTo>
                    <a:lnTo>
                      <a:pt x="2438" y="2575"/>
                    </a:lnTo>
                    <a:lnTo>
                      <a:pt x="2140" y="2895"/>
                    </a:lnTo>
                    <a:lnTo>
                      <a:pt x="1866" y="3227"/>
                    </a:lnTo>
                    <a:lnTo>
                      <a:pt x="1602" y="3582"/>
                    </a:lnTo>
                    <a:lnTo>
                      <a:pt x="1362" y="3936"/>
                    </a:lnTo>
                    <a:lnTo>
                      <a:pt x="1133" y="4291"/>
                    </a:lnTo>
                    <a:lnTo>
                      <a:pt x="939" y="4669"/>
                    </a:lnTo>
                    <a:lnTo>
                      <a:pt x="756" y="5046"/>
                    </a:lnTo>
                    <a:lnTo>
                      <a:pt x="584" y="5435"/>
                    </a:lnTo>
                    <a:lnTo>
                      <a:pt x="447" y="5824"/>
                    </a:lnTo>
                    <a:lnTo>
                      <a:pt x="321" y="6225"/>
                    </a:lnTo>
                    <a:lnTo>
                      <a:pt x="218" y="6625"/>
                    </a:lnTo>
                    <a:lnTo>
                      <a:pt x="138" y="7026"/>
                    </a:lnTo>
                    <a:lnTo>
                      <a:pt x="69" y="7438"/>
                    </a:lnTo>
                    <a:lnTo>
                      <a:pt x="23" y="7838"/>
                    </a:lnTo>
                    <a:lnTo>
                      <a:pt x="0" y="8250"/>
                    </a:lnTo>
                    <a:lnTo>
                      <a:pt x="0" y="8662"/>
                    </a:lnTo>
                    <a:lnTo>
                      <a:pt x="12" y="9074"/>
                    </a:lnTo>
                    <a:lnTo>
                      <a:pt x="46" y="9486"/>
                    </a:lnTo>
                    <a:lnTo>
                      <a:pt x="103" y="9898"/>
                    </a:lnTo>
                    <a:lnTo>
                      <a:pt x="172" y="10298"/>
                    </a:lnTo>
                    <a:lnTo>
                      <a:pt x="264" y="10699"/>
                    </a:lnTo>
                    <a:lnTo>
                      <a:pt x="378" y="11099"/>
                    </a:lnTo>
                    <a:lnTo>
                      <a:pt x="515" y="11500"/>
                    </a:lnTo>
                    <a:lnTo>
                      <a:pt x="664" y="11889"/>
                    </a:lnTo>
                    <a:lnTo>
                      <a:pt x="836" y="12267"/>
                    </a:lnTo>
                    <a:lnTo>
                      <a:pt x="1019" y="12644"/>
                    </a:lnTo>
                    <a:lnTo>
                      <a:pt x="1236" y="13010"/>
                    </a:lnTo>
                    <a:lnTo>
                      <a:pt x="1465" y="13365"/>
                    </a:lnTo>
                    <a:lnTo>
                      <a:pt x="1717" y="13720"/>
                    </a:lnTo>
                    <a:lnTo>
                      <a:pt x="1980" y="14052"/>
                    </a:lnTo>
                    <a:lnTo>
                      <a:pt x="2266" y="14383"/>
                    </a:lnTo>
                    <a:lnTo>
                      <a:pt x="2575" y="14704"/>
                    </a:lnTo>
                    <a:lnTo>
                      <a:pt x="2895" y="15001"/>
                    </a:lnTo>
                    <a:lnTo>
                      <a:pt x="3239" y="15287"/>
                    </a:lnTo>
                    <a:lnTo>
                      <a:pt x="3582" y="15539"/>
                    </a:lnTo>
                    <a:lnTo>
                      <a:pt x="3937" y="15779"/>
                    </a:lnTo>
                    <a:lnTo>
                      <a:pt x="4291" y="16008"/>
                    </a:lnTo>
                    <a:lnTo>
                      <a:pt x="4669" y="16214"/>
                    </a:lnTo>
                    <a:lnTo>
                      <a:pt x="5047" y="16386"/>
                    </a:lnTo>
                    <a:lnTo>
                      <a:pt x="5436" y="16558"/>
                    </a:lnTo>
                    <a:lnTo>
                      <a:pt x="5825" y="16695"/>
                    </a:lnTo>
                    <a:lnTo>
                      <a:pt x="6225" y="16821"/>
                    </a:lnTo>
                    <a:lnTo>
                      <a:pt x="6626" y="16924"/>
                    </a:lnTo>
                    <a:lnTo>
                      <a:pt x="7026" y="17004"/>
                    </a:lnTo>
                    <a:lnTo>
                      <a:pt x="7438" y="17073"/>
                    </a:lnTo>
                    <a:lnTo>
                      <a:pt x="7850" y="17118"/>
                    </a:lnTo>
                    <a:lnTo>
                      <a:pt x="8251" y="17141"/>
                    </a:lnTo>
                    <a:lnTo>
                      <a:pt x="8663" y="17141"/>
                    </a:lnTo>
                    <a:lnTo>
                      <a:pt x="9074" y="17130"/>
                    </a:lnTo>
                    <a:lnTo>
                      <a:pt x="9486" y="17095"/>
                    </a:lnTo>
                    <a:lnTo>
                      <a:pt x="9898" y="17038"/>
                    </a:lnTo>
                    <a:lnTo>
                      <a:pt x="10299" y="16970"/>
                    </a:lnTo>
                    <a:lnTo>
                      <a:pt x="10711" y="16878"/>
                    </a:lnTo>
                    <a:lnTo>
                      <a:pt x="11100" y="16764"/>
                    </a:lnTo>
                    <a:lnTo>
                      <a:pt x="11500" y="16638"/>
                    </a:lnTo>
                    <a:lnTo>
                      <a:pt x="11889" y="16477"/>
                    </a:lnTo>
                    <a:lnTo>
                      <a:pt x="12267" y="16306"/>
                    </a:lnTo>
                    <a:lnTo>
                      <a:pt x="12645" y="16123"/>
                    </a:lnTo>
                    <a:lnTo>
                      <a:pt x="13011" y="15905"/>
                    </a:lnTo>
                    <a:lnTo>
                      <a:pt x="13365" y="15677"/>
                    </a:lnTo>
                    <a:lnTo>
                      <a:pt x="13720" y="15436"/>
                    </a:lnTo>
                    <a:lnTo>
                      <a:pt x="14063" y="15162"/>
                    </a:lnTo>
                    <a:lnTo>
                      <a:pt x="14384" y="14876"/>
                    </a:lnTo>
                    <a:lnTo>
                      <a:pt x="14704" y="14567"/>
                    </a:lnTo>
                    <a:lnTo>
                      <a:pt x="15002" y="14246"/>
                    </a:lnTo>
                    <a:lnTo>
                      <a:pt x="15288" y="13914"/>
                    </a:lnTo>
                    <a:lnTo>
                      <a:pt x="15551" y="13560"/>
                    </a:lnTo>
                    <a:lnTo>
                      <a:pt x="15791" y="13205"/>
                    </a:lnTo>
                    <a:lnTo>
                      <a:pt x="16009" y="12850"/>
                    </a:lnTo>
                    <a:lnTo>
                      <a:pt x="16215" y="12473"/>
                    </a:lnTo>
                    <a:lnTo>
                      <a:pt x="16398" y="12095"/>
                    </a:lnTo>
                    <a:lnTo>
                      <a:pt x="16558" y="11706"/>
                    </a:lnTo>
                    <a:lnTo>
                      <a:pt x="16695" y="11317"/>
                    </a:lnTo>
                    <a:lnTo>
                      <a:pt x="16821" y="10916"/>
                    </a:lnTo>
                    <a:lnTo>
                      <a:pt x="16924" y="10516"/>
                    </a:lnTo>
                    <a:lnTo>
                      <a:pt x="17004" y="10115"/>
                    </a:lnTo>
                    <a:lnTo>
                      <a:pt x="17073" y="9703"/>
                    </a:lnTo>
                    <a:lnTo>
                      <a:pt x="17119" y="9303"/>
                    </a:lnTo>
                    <a:lnTo>
                      <a:pt x="17142" y="8891"/>
                    </a:lnTo>
                    <a:lnTo>
                      <a:pt x="17153" y="8479"/>
                    </a:lnTo>
                    <a:lnTo>
                      <a:pt x="17130" y="8067"/>
                    </a:lnTo>
                    <a:lnTo>
                      <a:pt x="17096" y="7655"/>
                    </a:lnTo>
                    <a:lnTo>
                      <a:pt x="17050" y="7243"/>
                    </a:lnTo>
                    <a:lnTo>
                      <a:pt x="16970" y="6843"/>
                    </a:lnTo>
                    <a:lnTo>
                      <a:pt x="16878" y="6442"/>
                    </a:lnTo>
                    <a:lnTo>
                      <a:pt x="16764" y="6042"/>
                    </a:lnTo>
                    <a:lnTo>
                      <a:pt x="16638" y="5641"/>
                    </a:lnTo>
                    <a:lnTo>
                      <a:pt x="16489" y="5252"/>
                    </a:lnTo>
                    <a:lnTo>
                      <a:pt x="16318" y="4875"/>
                    </a:lnTo>
                    <a:lnTo>
                      <a:pt x="16123" y="4497"/>
                    </a:lnTo>
                    <a:lnTo>
                      <a:pt x="15917" y="4131"/>
                    </a:lnTo>
                    <a:lnTo>
                      <a:pt x="15677" y="3776"/>
                    </a:lnTo>
                    <a:lnTo>
                      <a:pt x="15437" y="3421"/>
                    </a:lnTo>
                    <a:lnTo>
                      <a:pt x="15162" y="3090"/>
                    </a:lnTo>
                    <a:lnTo>
                      <a:pt x="14876" y="2758"/>
                    </a:lnTo>
                    <a:lnTo>
                      <a:pt x="14567" y="2437"/>
                    </a:lnTo>
                    <a:lnTo>
                      <a:pt x="14247" y="2140"/>
                    </a:lnTo>
                    <a:lnTo>
                      <a:pt x="13915" y="1854"/>
                    </a:lnTo>
                    <a:lnTo>
                      <a:pt x="13571" y="1602"/>
                    </a:lnTo>
                    <a:lnTo>
                      <a:pt x="13217" y="1350"/>
                    </a:lnTo>
                    <a:lnTo>
                      <a:pt x="12851" y="1133"/>
                    </a:lnTo>
                    <a:lnTo>
                      <a:pt x="12473" y="927"/>
                    </a:lnTo>
                    <a:lnTo>
                      <a:pt x="12095" y="755"/>
                    </a:lnTo>
                    <a:lnTo>
                      <a:pt x="11706" y="584"/>
                    </a:lnTo>
                    <a:lnTo>
                      <a:pt x="11317" y="446"/>
                    </a:lnTo>
                    <a:lnTo>
                      <a:pt x="10928" y="320"/>
                    </a:lnTo>
                    <a:lnTo>
                      <a:pt x="10516" y="217"/>
                    </a:lnTo>
                    <a:lnTo>
                      <a:pt x="10116" y="137"/>
                    </a:lnTo>
                    <a:lnTo>
                      <a:pt x="9704" y="69"/>
                    </a:lnTo>
                    <a:lnTo>
                      <a:pt x="9303" y="23"/>
                    </a:lnTo>
                    <a:lnTo>
                      <a:pt x="889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8"/>
              <p:cNvSpPr/>
              <p:nvPr/>
            </p:nvSpPr>
            <p:spPr>
              <a:xfrm>
                <a:off x="6627949" y="2491379"/>
                <a:ext cx="277364" cy="277186"/>
              </a:xfrm>
              <a:custGeom>
                <a:avLst/>
                <a:gdLst/>
                <a:ahLst/>
                <a:cxnLst/>
                <a:rect l="l" t="t" r="r" b="b"/>
                <a:pathLst>
                  <a:path w="17153" h="17142" fill="none" extrusionOk="0">
                    <a:moveTo>
                      <a:pt x="14704" y="14567"/>
                    </a:moveTo>
                    <a:lnTo>
                      <a:pt x="14704" y="14567"/>
                    </a:lnTo>
                    <a:lnTo>
                      <a:pt x="14384" y="14876"/>
                    </a:lnTo>
                    <a:lnTo>
                      <a:pt x="14063" y="15162"/>
                    </a:lnTo>
                    <a:lnTo>
                      <a:pt x="13720" y="15436"/>
                    </a:lnTo>
                    <a:lnTo>
                      <a:pt x="13365" y="15677"/>
                    </a:lnTo>
                    <a:lnTo>
                      <a:pt x="13011" y="15905"/>
                    </a:lnTo>
                    <a:lnTo>
                      <a:pt x="12645" y="16123"/>
                    </a:lnTo>
                    <a:lnTo>
                      <a:pt x="12267" y="16306"/>
                    </a:lnTo>
                    <a:lnTo>
                      <a:pt x="11889" y="16477"/>
                    </a:lnTo>
                    <a:lnTo>
                      <a:pt x="11500" y="16638"/>
                    </a:lnTo>
                    <a:lnTo>
                      <a:pt x="11100" y="16764"/>
                    </a:lnTo>
                    <a:lnTo>
                      <a:pt x="10711" y="16878"/>
                    </a:lnTo>
                    <a:lnTo>
                      <a:pt x="10299" y="16970"/>
                    </a:lnTo>
                    <a:lnTo>
                      <a:pt x="9898" y="17038"/>
                    </a:lnTo>
                    <a:lnTo>
                      <a:pt x="9486" y="17095"/>
                    </a:lnTo>
                    <a:lnTo>
                      <a:pt x="9074" y="17130"/>
                    </a:lnTo>
                    <a:lnTo>
                      <a:pt x="8663" y="17141"/>
                    </a:lnTo>
                    <a:lnTo>
                      <a:pt x="8251" y="17141"/>
                    </a:lnTo>
                    <a:lnTo>
                      <a:pt x="7850" y="17118"/>
                    </a:lnTo>
                    <a:lnTo>
                      <a:pt x="7438" y="17073"/>
                    </a:lnTo>
                    <a:lnTo>
                      <a:pt x="7026" y="17004"/>
                    </a:lnTo>
                    <a:lnTo>
                      <a:pt x="6626" y="16924"/>
                    </a:lnTo>
                    <a:lnTo>
                      <a:pt x="6225" y="16821"/>
                    </a:lnTo>
                    <a:lnTo>
                      <a:pt x="5825" y="16695"/>
                    </a:lnTo>
                    <a:lnTo>
                      <a:pt x="5436" y="16558"/>
                    </a:lnTo>
                    <a:lnTo>
                      <a:pt x="5047" y="16386"/>
                    </a:lnTo>
                    <a:lnTo>
                      <a:pt x="4669" y="16214"/>
                    </a:lnTo>
                    <a:lnTo>
                      <a:pt x="4291" y="16008"/>
                    </a:lnTo>
                    <a:lnTo>
                      <a:pt x="3937" y="15779"/>
                    </a:lnTo>
                    <a:lnTo>
                      <a:pt x="3582" y="15539"/>
                    </a:lnTo>
                    <a:lnTo>
                      <a:pt x="3239" y="15287"/>
                    </a:lnTo>
                    <a:lnTo>
                      <a:pt x="2895" y="15001"/>
                    </a:lnTo>
                    <a:lnTo>
                      <a:pt x="2575" y="14704"/>
                    </a:lnTo>
                    <a:lnTo>
                      <a:pt x="2575" y="14704"/>
                    </a:lnTo>
                    <a:lnTo>
                      <a:pt x="2266" y="14383"/>
                    </a:lnTo>
                    <a:lnTo>
                      <a:pt x="1980" y="14052"/>
                    </a:lnTo>
                    <a:lnTo>
                      <a:pt x="1717" y="13720"/>
                    </a:lnTo>
                    <a:lnTo>
                      <a:pt x="1465" y="13365"/>
                    </a:lnTo>
                    <a:lnTo>
                      <a:pt x="1236" y="13010"/>
                    </a:lnTo>
                    <a:lnTo>
                      <a:pt x="1019" y="12644"/>
                    </a:lnTo>
                    <a:lnTo>
                      <a:pt x="836" y="12267"/>
                    </a:lnTo>
                    <a:lnTo>
                      <a:pt x="664" y="11889"/>
                    </a:lnTo>
                    <a:lnTo>
                      <a:pt x="515" y="11500"/>
                    </a:lnTo>
                    <a:lnTo>
                      <a:pt x="378" y="11099"/>
                    </a:lnTo>
                    <a:lnTo>
                      <a:pt x="264" y="10699"/>
                    </a:lnTo>
                    <a:lnTo>
                      <a:pt x="172" y="10298"/>
                    </a:lnTo>
                    <a:lnTo>
                      <a:pt x="103" y="9898"/>
                    </a:lnTo>
                    <a:lnTo>
                      <a:pt x="46" y="9486"/>
                    </a:lnTo>
                    <a:lnTo>
                      <a:pt x="12" y="9074"/>
                    </a:lnTo>
                    <a:lnTo>
                      <a:pt x="0" y="8662"/>
                    </a:lnTo>
                    <a:lnTo>
                      <a:pt x="0" y="8250"/>
                    </a:lnTo>
                    <a:lnTo>
                      <a:pt x="23" y="7838"/>
                    </a:lnTo>
                    <a:lnTo>
                      <a:pt x="69" y="7438"/>
                    </a:lnTo>
                    <a:lnTo>
                      <a:pt x="138" y="7026"/>
                    </a:lnTo>
                    <a:lnTo>
                      <a:pt x="218" y="6625"/>
                    </a:lnTo>
                    <a:lnTo>
                      <a:pt x="321" y="6225"/>
                    </a:lnTo>
                    <a:lnTo>
                      <a:pt x="447" y="5824"/>
                    </a:lnTo>
                    <a:lnTo>
                      <a:pt x="584" y="5435"/>
                    </a:lnTo>
                    <a:lnTo>
                      <a:pt x="756" y="5046"/>
                    </a:lnTo>
                    <a:lnTo>
                      <a:pt x="939" y="4669"/>
                    </a:lnTo>
                    <a:lnTo>
                      <a:pt x="1133" y="4291"/>
                    </a:lnTo>
                    <a:lnTo>
                      <a:pt x="1362" y="3936"/>
                    </a:lnTo>
                    <a:lnTo>
                      <a:pt x="1602" y="3582"/>
                    </a:lnTo>
                    <a:lnTo>
                      <a:pt x="1866" y="3227"/>
                    </a:lnTo>
                    <a:lnTo>
                      <a:pt x="2140" y="2895"/>
                    </a:lnTo>
                    <a:lnTo>
                      <a:pt x="2438" y="2575"/>
                    </a:lnTo>
                    <a:lnTo>
                      <a:pt x="2438" y="2575"/>
                    </a:lnTo>
                    <a:lnTo>
                      <a:pt x="2758" y="2266"/>
                    </a:lnTo>
                    <a:lnTo>
                      <a:pt x="3090" y="1980"/>
                    </a:lnTo>
                    <a:lnTo>
                      <a:pt x="3422" y="1705"/>
                    </a:lnTo>
                    <a:lnTo>
                      <a:pt x="3777" y="1465"/>
                    </a:lnTo>
                    <a:lnTo>
                      <a:pt x="4131" y="1236"/>
                    </a:lnTo>
                    <a:lnTo>
                      <a:pt x="4497" y="1018"/>
                    </a:lnTo>
                    <a:lnTo>
                      <a:pt x="4875" y="835"/>
                    </a:lnTo>
                    <a:lnTo>
                      <a:pt x="5253" y="664"/>
                    </a:lnTo>
                    <a:lnTo>
                      <a:pt x="5642" y="503"/>
                    </a:lnTo>
                    <a:lnTo>
                      <a:pt x="6042" y="378"/>
                    </a:lnTo>
                    <a:lnTo>
                      <a:pt x="6443" y="263"/>
                    </a:lnTo>
                    <a:lnTo>
                      <a:pt x="6843" y="172"/>
                    </a:lnTo>
                    <a:lnTo>
                      <a:pt x="7244" y="103"/>
                    </a:lnTo>
                    <a:lnTo>
                      <a:pt x="7656" y="46"/>
                    </a:lnTo>
                    <a:lnTo>
                      <a:pt x="8068" y="11"/>
                    </a:lnTo>
                    <a:lnTo>
                      <a:pt x="8479" y="0"/>
                    </a:lnTo>
                    <a:lnTo>
                      <a:pt x="8891" y="0"/>
                    </a:lnTo>
                    <a:lnTo>
                      <a:pt x="9303" y="23"/>
                    </a:lnTo>
                    <a:lnTo>
                      <a:pt x="9704" y="69"/>
                    </a:lnTo>
                    <a:lnTo>
                      <a:pt x="10116" y="137"/>
                    </a:lnTo>
                    <a:lnTo>
                      <a:pt x="10516" y="217"/>
                    </a:lnTo>
                    <a:lnTo>
                      <a:pt x="10928" y="320"/>
                    </a:lnTo>
                    <a:lnTo>
                      <a:pt x="11317" y="446"/>
                    </a:lnTo>
                    <a:lnTo>
                      <a:pt x="11706" y="584"/>
                    </a:lnTo>
                    <a:lnTo>
                      <a:pt x="12095" y="755"/>
                    </a:lnTo>
                    <a:lnTo>
                      <a:pt x="12473" y="927"/>
                    </a:lnTo>
                    <a:lnTo>
                      <a:pt x="12851" y="1133"/>
                    </a:lnTo>
                    <a:lnTo>
                      <a:pt x="13217" y="1350"/>
                    </a:lnTo>
                    <a:lnTo>
                      <a:pt x="13571" y="1602"/>
                    </a:lnTo>
                    <a:lnTo>
                      <a:pt x="13915" y="1854"/>
                    </a:lnTo>
                    <a:lnTo>
                      <a:pt x="14247" y="2140"/>
                    </a:lnTo>
                    <a:lnTo>
                      <a:pt x="14567" y="2437"/>
                    </a:lnTo>
                    <a:lnTo>
                      <a:pt x="14567" y="2437"/>
                    </a:lnTo>
                    <a:lnTo>
                      <a:pt x="14876" y="2758"/>
                    </a:lnTo>
                    <a:lnTo>
                      <a:pt x="15162" y="3090"/>
                    </a:lnTo>
                    <a:lnTo>
                      <a:pt x="15437" y="3421"/>
                    </a:lnTo>
                    <a:lnTo>
                      <a:pt x="15677" y="3776"/>
                    </a:lnTo>
                    <a:lnTo>
                      <a:pt x="15917" y="4131"/>
                    </a:lnTo>
                    <a:lnTo>
                      <a:pt x="16123" y="4497"/>
                    </a:lnTo>
                    <a:lnTo>
                      <a:pt x="16318" y="4875"/>
                    </a:lnTo>
                    <a:lnTo>
                      <a:pt x="16489" y="5252"/>
                    </a:lnTo>
                    <a:lnTo>
                      <a:pt x="16638" y="5641"/>
                    </a:lnTo>
                    <a:lnTo>
                      <a:pt x="16764" y="6042"/>
                    </a:lnTo>
                    <a:lnTo>
                      <a:pt x="16878" y="6442"/>
                    </a:lnTo>
                    <a:lnTo>
                      <a:pt x="16970" y="6843"/>
                    </a:lnTo>
                    <a:lnTo>
                      <a:pt x="17050" y="7243"/>
                    </a:lnTo>
                    <a:lnTo>
                      <a:pt x="17096" y="7655"/>
                    </a:lnTo>
                    <a:lnTo>
                      <a:pt x="17130" y="8067"/>
                    </a:lnTo>
                    <a:lnTo>
                      <a:pt x="17153" y="8479"/>
                    </a:lnTo>
                    <a:lnTo>
                      <a:pt x="17142" y="8891"/>
                    </a:lnTo>
                    <a:lnTo>
                      <a:pt x="17119" y="9303"/>
                    </a:lnTo>
                    <a:lnTo>
                      <a:pt x="17073" y="9703"/>
                    </a:lnTo>
                    <a:lnTo>
                      <a:pt x="17004" y="10115"/>
                    </a:lnTo>
                    <a:lnTo>
                      <a:pt x="16924" y="10516"/>
                    </a:lnTo>
                    <a:lnTo>
                      <a:pt x="16821" y="10916"/>
                    </a:lnTo>
                    <a:lnTo>
                      <a:pt x="16695" y="11317"/>
                    </a:lnTo>
                    <a:lnTo>
                      <a:pt x="16558" y="11706"/>
                    </a:lnTo>
                    <a:lnTo>
                      <a:pt x="16398" y="12095"/>
                    </a:lnTo>
                    <a:lnTo>
                      <a:pt x="16215" y="12473"/>
                    </a:lnTo>
                    <a:lnTo>
                      <a:pt x="16009" y="12850"/>
                    </a:lnTo>
                    <a:lnTo>
                      <a:pt x="15791" y="13205"/>
                    </a:lnTo>
                    <a:lnTo>
                      <a:pt x="15551" y="13560"/>
                    </a:lnTo>
                    <a:lnTo>
                      <a:pt x="15288" y="13914"/>
                    </a:lnTo>
                    <a:lnTo>
                      <a:pt x="15002" y="14246"/>
                    </a:lnTo>
                    <a:lnTo>
                      <a:pt x="14704" y="1456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8"/>
              <p:cNvSpPr/>
              <p:nvPr/>
            </p:nvSpPr>
            <p:spPr>
              <a:xfrm>
                <a:off x="6642744" y="2505981"/>
                <a:ext cx="247773" cy="247773"/>
              </a:xfrm>
              <a:custGeom>
                <a:avLst/>
                <a:gdLst/>
                <a:ahLst/>
                <a:cxnLst/>
                <a:rect l="l" t="t" r="r" b="b"/>
                <a:pathLst>
                  <a:path w="15323" h="15323" extrusionOk="0">
                    <a:moveTo>
                      <a:pt x="7576" y="562"/>
                    </a:moveTo>
                    <a:lnTo>
                      <a:pt x="7919" y="573"/>
                    </a:lnTo>
                    <a:lnTo>
                      <a:pt x="8262" y="585"/>
                    </a:lnTo>
                    <a:lnTo>
                      <a:pt x="8606" y="630"/>
                    </a:lnTo>
                    <a:lnTo>
                      <a:pt x="8938" y="676"/>
                    </a:lnTo>
                    <a:lnTo>
                      <a:pt x="9269" y="745"/>
                    </a:lnTo>
                    <a:lnTo>
                      <a:pt x="9601" y="836"/>
                    </a:lnTo>
                    <a:lnTo>
                      <a:pt x="9933" y="939"/>
                    </a:lnTo>
                    <a:lnTo>
                      <a:pt x="10265" y="1054"/>
                    </a:lnTo>
                    <a:lnTo>
                      <a:pt x="10574" y="1191"/>
                    </a:lnTo>
                    <a:lnTo>
                      <a:pt x="10894" y="1340"/>
                    </a:lnTo>
                    <a:lnTo>
                      <a:pt x="11203" y="1511"/>
                    </a:lnTo>
                    <a:lnTo>
                      <a:pt x="11501" y="1695"/>
                    </a:lnTo>
                    <a:lnTo>
                      <a:pt x="11798" y="1889"/>
                    </a:lnTo>
                    <a:lnTo>
                      <a:pt x="12084" y="2106"/>
                    </a:lnTo>
                    <a:lnTo>
                      <a:pt x="12359" y="2335"/>
                    </a:lnTo>
                    <a:lnTo>
                      <a:pt x="12622" y="2587"/>
                    </a:lnTo>
                    <a:lnTo>
                      <a:pt x="12885" y="2850"/>
                    </a:lnTo>
                    <a:lnTo>
                      <a:pt x="13114" y="3125"/>
                    </a:lnTo>
                    <a:lnTo>
                      <a:pt x="13343" y="3399"/>
                    </a:lnTo>
                    <a:lnTo>
                      <a:pt x="13549" y="3686"/>
                    </a:lnTo>
                    <a:lnTo>
                      <a:pt x="13732" y="3983"/>
                    </a:lnTo>
                    <a:lnTo>
                      <a:pt x="13915" y="4292"/>
                    </a:lnTo>
                    <a:lnTo>
                      <a:pt x="14064" y="4601"/>
                    </a:lnTo>
                    <a:lnTo>
                      <a:pt x="14213" y="4921"/>
                    </a:lnTo>
                    <a:lnTo>
                      <a:pt x="14338" y="5242"/>
                    </a:lnTo>
                    <a:lnTo>
                      <a:pt x="14441" y="5562"/>
                    </a:lnTo>
                    <a:lnTo>
                      <a:pt x="14533" y="5894"/>
                    </a:lnTo>
                    <a:lnTo>
                      <a:pt x="14613" y="6237"/>
                    </a:lnTo>
                    <a:lnTo>
                      <a:pt x="14670" y="6569"/>
                    </a:lnTo>
                    <a:lnTo>
                      <a:pt x="14716" y="6912"/>
                    </a:lnTo>
                    <a:lnTo>
                      <a:pt x="14750" y="7244"/>
                    </a:lnTo>
                    <a:lnTo>
                      <a:pt x="14762" y="7587"/>
                    </a:lnTo>
                    <a:lnTo>
                      <a:pt x="14750" y="7931"/>
                    </a:lnTo>
                    <a:lnTo>
                      <a:pt x="14739" y="8274"/>
                    </a:lnTo>
                    <a:lnTo>
                      <a:pt x="14693" y="8606"/>
                    </a:lnTo>
                    <a:lnTo>
                      <a:pt x="14647" y="8949"/>
                    </a:lnTo>
                    <a:lnTo>
                      <a:pt x="14579" y="9281"/>
                    </a:lnTo>
                    <a:lnTo>
                      <a:pt x="14487" y="9613"/>
                    </a:lnTo>
                    <a:lnTo>
                      <a:pt x="14384" y="9945"/>
                    </a:lnTo>
                    <a:lnTo>
                      <a:pt x="14270" y="10265"/>
                    </a:lnTo>
                    <a:lnTo>
                      <a:pt x="14133" y="10585"/>
                    </a:lnTo>
                    <a:lnTo>
                      <a:pt x="13984" y="10906"/>
                    </a:lnTo>
                    <a:lnTo>
                      <a:pt x="13812" y="11215"/>
                    </a:lnTo>
                    <a:lnTo>
                      <a:pt x="13629" y="11512"/>
                    </a:lnTo>
                    <a:lnTo>
                      <a:pt x="13435" y="11810"/>
                    </a:lnTo>
                    <a:lnTo>
                      <a:pt x="13217" y="12096"/>
                    </a:lnTo>
                    <a:lnTo>
                      <a:pt x="12988" y="12371"/>
                    </a:lnTo>
                    <a:lnTo>
                      <a:pt x="12737" y="12634"/>
                    </a:lnTo>
                    <a:lnTo>
                      <a:pt x="12473" y="12885"/>
                    </a:lnTo>
                    <a:lnTo>
                      <a:pt x="12199" y="13126"/>
                    </a:lnTo>
                    <a:lnTo>
                      <a:pt x="11924" y="13355"/>
                    </a:lnTo>
                    <a:lnTo>
                      <a:pt x="11638" y="13561"/>
                    </a:lnTo>
                    <a:lnTo>
                      <a:pt x="11341" y="13744"/>
                    </a:lnTo>
                    <a:lnTo>
                      <a:pt x="11032" y="13927"/>
                    </a:lnTo>
                    <a:lnTo>
                      <a:pt x="10723" y="14075"/>
                    </a:lnTo>
                    <a:lnTo>
                      <a:pt x="10402" y="14224"/>
                    </a:lnTo>
                    <a:lnTo>
                      <a:pt x="10082" y="14350"/>
                    </a:lnTo>
                    <a:lnTo>
                      <a:pt x="9761" y="14453"/>
                    </a:lnTo>
                    <a:lnTo>
                      <a:pt x="9430" y="14545"/>
                    </a:lnTo>
                    <a:lnTo>
                      <a:pt x="9098" y="14625"/>
                    </a:lnTo>
                    <a:lnTo>
                      <a:pt x="8755" y="14682"/>
                    </a:lnTo>
                    <a:lnTo>
                      <a:pt x="8423" y="14728"/>
                    </a:lnTo>
                    <a:lnTo>
                      <a:pt x="8079" y="14762"/>
                    </a:lnTo>
                    <a:lnTo>
                      <a:pt x="7736" y="14774"/>
                    </a:lnTo>
                    <a:lnTo>
                      <a:pt x="7393" y="14762"/>
                    </a:lnTo>
                    <a:lnTo>
                      <a:pt x="7050" y="14751"/>
                    </a:lnTo>
                    <a:lnTo>
                      <a:pt x="6718" y="14705"/>
                    </a:lnTo>
                    <a:lnTo>
                      <a:pt x="6374" y="14659"/>
                    </a:lnTo>
                    <a:lnTo>
                      <a:pt x="6043" y="14590"/>
                    </a:lnTo>
                    <a:lnTo>
                      <a:pt x="5711" y="14499"/>
                    </a:lnTo>
                    <a:lnTo>
                      <a:pt x="5379" y="14396"/>
                    </a:lnTo>
                    <a:lnTo>
                      <a:pt x="5059" y="14281"/>
                    </a:lnTo>
                    <a:lnTo>
                      <a:pt x="4738" y="14144"/>
                    </a:lnTo>
                    <a:lnTo>
                      <a:pt x="4418" y="13995"/>
                    </a:lnTo>
                    <a:lnTo>
                      <a:pt x="4109" y="13824"/>
                    </a:lnTo>
                    <a:lnTo>
                      <a:pt x="3811" y="13641"/>
                    </a:lnTo>
                    <a:lnTo>
                      <a:pt x="3514" y="13446"/>
                    </a:lnTo>
                    <a:lnTo>
                      <a:pt x="3228" y="13229"/>
                    </a:lnTo>
                    <a:lnTo>
                      <a:pt x="2953" y="13000"/>
                    </a:lnTo>
                    <a:lnTo>
                      <a:pt x="2690" y="12748"/>
                    </a:lnTo>
                    <a:lnTo>
                      <a:pt x="2438" y="12485"/>
                    </a:lnTo>
                    <a:lnTo>
                      <a:pt x="2198" y="12210"/>
                    </a:lnTo>
                    <a:lnTo>
                      <a:pt x="1969" y="11936"/>
                    </a:lnTo>
                    <a:lnTo>
                      <a:pt x="1763" y="11650"/>
                    </a:lnTo>
                    <a:lnTo>
                      <a:pt x="1580" y="11352"/>
                    </a:lnTo>
                    <a:lnTo>
                      <a:pt x="1408" y="11043"/>
                    </a:lnTo>
                    <a:lnTo>
                      <a:pt x="1248" y="10734"/>
                    </a:lnTo>
                    <a:lnTo>
                      <a:pt x="1099" y="10414"/>
                    </a:lnTo>
                    <a:lnTo>
                      <a:pt x="974" y="10093"/>
                    </a:lnTo>
                    <a:lnTo>
                      <a:pt x="871" y="9762"/>
                    </a:lnTo>
                    <a:lnTo>
                      <a:pt x="779" y="9441"/>
                    </a:lnTo>
                    <a:lnTo>
                      <a:pt x="699" y="9098"/>
                    </a:lnTo>
                    <a:lnTo>
                      <a:pt x="642" y="8766"/>
                    </a:lnTo>
                    <a:lnTo>
                      <a:pt x="596" y="8423"/>
                    </a:lnTo>
                    <a:lnTo>
                      <a:pt x="562" y="8091"/>
                    </a:lnTo>
                    <a:lnTo>
                      <a:pt x="550" y="7748"/>
                    </a:lnTo>
                    <a:lnTo>
                      <a:pt x="562" y="7404"/>
                    </a:lnTo>
                    <a:lnTo>
                      <a:pt x="584" y="7061"/>
                    </a:lnTo>
                    <a:lnTo>
                      <a:pt x="619" y="6729"/>
                    </a:lnTo>
                    <a:lnTo>
                      <a:pt x="665" y="6386"/>
                    </a:lnTo>
                    <a:lnTo>
                      <a:pt x="745" y="6054"/>
                    </a:lnTo>
                    <a:lnTo>
                      <a:pt x="825" y="5722"/>
                    </a:lnTo>
                    <a:lnTo>
                      <a:pt x="928" y="5390"/>
                    </a:lnTo>
                    <a:lnTo>
                      <a:pt x="1042" y="5070"/>
                    </a:lnTo>
                    <a:lnTo>
                      <a:pt x="1179" y="4750"/>
                    </a:lnTo>
                    <a:lnTo>
                      <a:pt x="1328" y="4429"/>
                    </a:lnTo>
                    <a:lnTo>
                      <a:pt x="1500" y="4120"/>
                    </a:lnTo>
                    <a:lnTo>
                      <a:pt x="1683" y="3823"/>
                    </a:lnTo>
                    <a:lnTo>
                      <a:pt x="1877" y="3525"/>
                    </a:lnTo>
                    <a:lnTo>
                      <a:pt x="2095" y="3239"/>
                    </a:lnTo>
                    <a:lnTo>
                      <a:pt x="2324" y="2965"/>
                    </a:lnTo>
                    <a:lnTo>
                      <a:pt x="2575" y="2701"/>
                    </a:lnTo>
                    <a:lnTo>
                      <a:pt x="2839" y="2450"/>
                    </a:lnTo>
                    <a:lnTo>
                      <a:pt x="3113" y="2209"/>
                    </a:lnTo>
                    <a:lnTo>
                      <a:pt x="3388" y="1981"/>
                    </a:lnTo>
                    <a:lnTo>
                      <a:pt x="3685" y="1775"/>
                    </a:lnTo>
                    <a:lnTo>
                      <a:pt x="3983" y="1592"/>
                    </a:lnTo>
                    <a:lnTo>
                      <a:pt x="4280" y="1408"/>
                    </a:lnTo>
                    <a:lnTo>
                      <a:pt x="4589" y="1260"/>
                    </a:lnTo>
                    <a:lnTo>
                      <a:pt x="4910" y="1111"/>
                    </a:lnTo>
                    <a:lnTo>
                      <a:pt x="5230" y="985"/>
                    </a:lnTo>
                    <a:lnTo>
                      <a:pt x="5562" y="882"/>
                    </a:lnTo>
                    <a:lnTo>
                      <a:pt x="5894" y="791"/>
                    </a:lnTo>
                    <a:lnTo>
                      <a:pt x="6226" y="710"/>
                    </a:lnTo>
                    <a:lnTo>
                      <a:pt x="6558" y="653"/>
                    </a:lnTo>
                    <a:lnTo>
                      <a:pt x="6901" y="607"/>
                    </a:lnTo>
                    <a:lnTo>
                      <a:pt x="7233" y="573"/>
                    </a:lnTo>
                    <a:lnTo>
                      <a:pt x="7576" y="562"/>
                    </a:lnTo>
                    <a:close/>
                    <a:moveTo>
                      <a:pt x="7576" y="1"/>
                    </a:moveTo>
                    <a:lnTo>
                      <a:pt x="7210" y="24"/>
                    </a:lnTo>
                    <a:lnTo>
                      <a:pt x="6832" y="47"/>
                    </a:lnTo>
                    <a:lnTo>
                      <a:pt x="6477" y="93"/>
                    </a:lnTo>
                    <a:lnTo>
                      <a:pt x="6111" y="161"/>
                    </a:lnTo>
                    <a:lnTo>
                      <a:pt x="5745" y="241"/>
                    </a:lnTo>
                    <a:lnTo>
                      <a:pt x="5390" y="344"/>
                    </a:lnTo>
                    <a:lnTo>
                      <a:pt x="5036" y="459"/>
                    </a:lnTo>
                    <a:lnTo>
                      <a:pt x="4692" y="596"/>
                    </a:lnTo>
                    <a:lnTo>
                      <a:pt x="4349" y="756"/>
                    </a:lnTo>
                    <a:lnTo>
                      <a:pt x="4017" y="916"/>
                    </a:lnTo>
                    <a:lnTo>
                      <a:pt x="3685" y="1111"/>
                    </a:lnTo>
                    <a:lnTo>
                      <a:pt x="3365" y="1317"/>
                    </a:lnTo>
                    <a:lnTo>
                      <a:pt x="3056" y="1534"/>
                    </a:lnTo>
                    <a:lnTo>
                      <a:pt x="2759" y="1775"/>
                    </a:lnTo>
                    <a:lnTo>
                      <a:pt x="2461" y="2038"/>
                    </a:lnTo>
                    <a:lnTo>
                      <a:pt x="2175" y="2312"/>
                    </a:lnTo>
                    <a:lnTo>
                      <a:pt x="1912" y="2598"/>
                    </a:lnTo>
                    <a:lnTo>
                      <a:pt x="1660" y="2896"/>
                    </a:lnTo>
                    <a:lnTo>
                      <a:pt x="1431" y="3205"/>
                    </a:lnTo>
                    <a:lnTo>
                      <a:pt x="1214" y="3525"/>
                    </a:lnTo>
                    <a:lnTo>
                      <a:pt x="1008" y="3846"/>
                    </a:lnTo>
                    <a:lnTo>
                      <a:pt x="836" y="4178"/>
                    </a:lnTo>
                    <a:lnTo>
                      <a:pt x="665" y="4521"/>
                    </a:lnTo>
                    <a:lnTo>
                      <a:pt x="527" y="4864"/>
                    </a:lnTo>
                    <a:lnTo>
                      <a:pt x="401" y="5207"/>
                    </a:lnTo>
                    <a:lnTo>
                      <a:pt x="287" y="5562"/>
                    </a:lnTo>
                    <a:lnTo>
                      <a:pt x="195" y="5928"/>
                    </a:lnTo>
                    <a:lnTo>
                      <a:pt x="115" y="6283"/>
                    </a:lnTo>
                    <a:lnTo>
                      <a:pt x="58" y="6649"/>
                    </a:lnTo>
                    <a:lnTo>
                      <a:pt x="24" y="7015"/>
                    </a:lnTo>
                    <a:lnTo>
                      <a:pt x="1" y="7382"/>
                    </a:lnTo>
                    <a:lnTo>
                      <a:pt x="1" y="7748"/>
                    </a:lnTo>
                    <a:lnTo>
                      <a:pt x="12" y="8125"/>
                    </a:lnTo>
                    <a:lnTo>
                      <a:pt x="35" y="8491"/>
                    </a:lnTo>
                    <a:lnTo>
                      <a:pt x="92" y="8858"/>
                    </a:lnTo>
                    <a:lnTo>
                      <a:pt x="150" y="9212"/>
                    </a:lnTo>
                    <a:lnTo>
                      <a:pt x="230" y="9579"/>
                    </a:lnTo>
                    <a:lnTo>
                      <a:pt x="333" y="9933"/>
                    </a:lnTo>
                    <a:lnTo>
                      <a:pt x="459" y="10288"/>
                    </a:lnTo>
                    <a:lnTo>
                      <a:pt x="584" y="10631"/>
                    </a:lnTo>
                    <a:lnTo>
                      <a:pt x="745" y="10975"/>
                    </a:lnTo>
                    <a:lnTo>
                      <a:pt x="916" y="11306"/>
                    </a:lnTo>
                    <a:lnTo>
                      <a:pt x="1099" y="11638"/>
                    </a:lnTo>
                    <a:lnTo>
                      <a:pt x="1305" y="11959"/>
                    </a:lnTo>
                    <a:lnTo>
                      <a:pt x="1523" y="12268"/>
                    </a:lnTo>
                    <a:lnTo>
                      <a:pt x="1763" y="12577"/>
                    </a:lnTo>
                    <a:lnTo>
                      <a:pt x="2026" y="12863"/>
                    </a:lnTo>
                    <a:lnTo>
                      <a:pt x="2301" y="13149"/>
                    </a:lnTo>
                    <a:lnTo>
                      <a:pt x="2587" y="13412"/>
                    </a:lnTo>
                    <a:lnTo>
                      <a:pt x="2884" y="13664"/>
                    </a:lnTo>
                    <a:lnTo>
                      <a:pt x="3193" y="13904"/>
                    </a:lnTo>
                    <a:lnTo>
                      <a:pt x="3514" y="14110"/>
                    </a:lnTo>
                    <a:lnTo>
                      <a:pt x="3834" y="14316"/>
                    </a:lnTo>
                    <a:lnTo>
                      <a:pt x="4166" y="14487"/>
                    </a:lnTo>
                    <a:lnTo>
                      <a:pt x="4509" y="14659"/>
                    </a:lnTo>
                    <a:lnTo>
                      <a:pt x="4853" y="14796"/>
                    </a:lnTo>
                    <a:lnTo>
                      <a:pt x="5196" y="14922"/>
                    </a:lnTo>
                    <a:lnTo>
                      <a:pt x="5551" y="15037"/>
                    </a:lnTo>
                    <a:lnTo>
                      <a:pt x="5917" y="15128"/>
                    </a:lnTo>
                    <a:lnTo>
                      <a:pt x="6271" y="15208"/>
                    </a:lnTo>
                    <a:lnTo>
                      <a:pt x="6638" y="15266"/>
                    </a:lnTo>
                    <a:lnTo>
                      <a:pt x="7004" y="15300"/>
                    </a:lnTo>
                    <a:lnTo>
                      <a:pt x="7370" y="15323"/>
                    </a:lnTo>
                    <a:lnTo>
                      <a:pt x="7748" y="15323"/>
                    </a:lnTo>
                    <a:lnTo>
                      <a:pt x="8114" y="15311"/>
                    </a:lnTo>
                    <a:lnTo>
                      <a:pt x="8480" y="15288"/>
                    </a:lnTo>
                    <a:lnTo>
                      <a:pt x="8846" y="15243"/>
                    </a:lnTo>
                    <a:lnTo>
                      <a:pt x="9201" y="15174"/>
                    </a:lnTo>
                    <a:lnTo>
                      <a:pt x="9567" y="15094"/>
                    </a:lnTo>
                    <a:lnTo>
                      <a:pt x="9922" y="14991"/>
                    </a:lnTo>
                    <a:lnTo>
                      <a:pt x="10276" y="14876"/>
                    </a:lnTo>
                    <a:lnTo>
                      <a:pt x="10620" y="14739"/>
                    </a:lnTo>
                    <a:lnTo>
                      <a:pt x="10963" y="14579"/>
                    </a:lnTo>
                    <a:lnTo>
                      <a:pt x="11295" y="14419"/>
                    </a:lnTo>
                    <a:lnTo>
                      <a:pt x="11627" y="14224"/>
                    </a:lnTo>
                    <a:lnTo>
                      <a:pt x="11947" y="14018"/>
                    </a:lnTo>
                    <a:lnTo>
                      <a:pt x="12256" y="13801"/>
                    </a:lnTo>
                    <a:lnTo>
                      <a:pt x="12565" y="13561"/>
                    </a:lnTo>
                    <a:lnTo>
                      <a:pt x="12851" y="13297"/>
                    </a:lnTo>
                    <a:lnTo>
                      <a:pt x="13137" y="13023"/>
                    </a:lnTo>
                    <a:lnTo>
                      <a:pt x="13400" y="12737"/>
                    </a:lnTo>
                    <a:lnTo>
                      <a:pt x="13652" y="12439"/>
                    </a:lnTo>
                    <a:lnTo>
                      <a:pt x="13892" y="12130"/>
                    </a:lnTo>
                    <a:lnTo>
                      <a:pt x="14110" y="11810"/>
                    </a:lnTo>
                    <a:lnTo>
                      <a:pt x="14304" y="11489"/>
                    </a:lnTo>
                    <a:lnTo>
                      <a:pt x="14487" y="11158"/>
                    </a:lnTo>
                    <a:lnTo>
                      <a:pt x="14647" y="10814"/>
                    </a:lnTo>
                    <a:lnTo>
                      <a:pt x="14785" y="10471"/>
                    </a:lnTo>
                    <a:lnTo>
                      <a:pt x="14922" y="10128"/>
                    </a:lnTo>
                    <a:lnTo>
                      <a:pt x="15025" y="9773"/>
                    </a:lnTo>
                    <a:lnTo>
                      <a:pt x="15117" y="9407"/>
                    </a:lnTo>
                    <a:lnTo>
                      <a:pt x="15197" y="9052"/>
                    </a:lnTo>
                    <a:lnTo>
                      <a:pt x="15254" y="8686"/>
                    </a:lnTo>
                    <a:lnTo>
                      <a:pt x="15288" y="8320"/>
                    </a:lnTo>
                    <a:lnTo>
                      <a:pt x="15311" y="7954"/>
                    </a:lnTo>
                    <a:lnTo>
                      <a:pt x="15323" y="7587"/>
                    </a:lnTo>
                    <a:lnTo>
                      <a:pt x="15300" y="7210"/>
                    </a:lnTo>
                    <a:lnTo>
                      <a:pt x="15277" y="6844"/>
                    </a:lnTo>
                    <a:lnTo>
                      <a:pt x="15231" y="6478"/>
                    </a:lnTo>
                    <a:lnTo>
                      <a:pt x="15162" y="6123"/>
                    </a:lnTo>
                    <a:lnTo>
                      <a:pt x="15082" y="5757"/>
                    </a:lnTo>
                    <a:lnTo>
                      <a:pt x="14979" y="5402"/>
                    </a:lnTo>
                    <a:lnTo>
                      <a:pt x="14865" y="5047"/>
                    </a:lnTo>
                    <a:lnTo>
                      <a:pt x="14728" y="4704"/>
                    </a:lnTo>
                    <a:lnTo>
                      <a:pt x="14579" y="4361"/>
                    </a:lnTo>
                    <a:lnTo>
                      <a:pt x="14407" y="4029"/>
                    </a:lnTo>
                    <a:lnTo>
                      <a:pt x="14213" y="3697"/>
                    </a:lnTo>
                    <a:lnTo>
                      <a:pt x="14007" y="3377"/>
                    </a:lnTo>
                    <a:lnTo>
                      <a:pt x="13789" y="3068"/>
                    </a:lnTo>
                    <a:lnTo>
                      <a:pt x="13549" y="2759"/>
                    </a:lnTo>
                    <a:lnTo>
                      <a:pt x="13286" y="2473"/>
                    </a:lnTo>
                    <a:lnTo>
                      <a:pt x="13011" y="2187"/>
                    </a:lnTo>
                    <a:lnTo>
                      <a:pt x="12725" y="1923"/>
                    </a:lnTo>
                    <a:lnTo>
                      <a:pt x="12428" y="1672"/>
                    </a:lnTo>
                    <a:lnTo>
                      <a:pt x="12119" y="1431"/>
                    </a:lnTo>
                    <a:lnTo>
                      <a:pt x="11810" y="1225"/>
                    </a:lnTo>
                    <a:lnTo>
                      <a:pt x="11478" y="1019"/>
                    </a:lnTo>
                    <a:lnTo>
                      <a:pt x="11146" y="848"/>
                    </a:lnTo>
                    <a:lnTo>
                      <a:pt x="10814" y="676"/>
                    </a:lnTo>
                    <a:lnTo>
                      <a:pt x="10459" y="539"/>
                    </a:lnTo>
                    <a:lnTo>
                      <a:pt x="10116" y="413"/>
                    </a:lnTo>
                    <a:lnTo>
                      <a:pt x="9761" y="298"/>
                    </a:lnTo>
                    <a:lnTo>
                      <a:pt x="9395" y="207"/>
                    </a:lnTo>
                    <a:lnTo>
                      <a:pt x="9041" y="127"/>
                    </a:lnTo>
                    <a:lnTo>
                      <a:pt x="8674" y="70"/>
                    </a:lnTo>
                    <a:lnTo>
                      <a:pt x="8308" y="35"/>
                    </a:lnTo>
                    <a:lnTo>
                      <a:pt x="7942" y="12"/>
                    </a:lnTo>
                    <a:lnTo>
                      <a:pt x="7576" y="1"/>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8"/>
              <p:cNvSpPr/>
              <p:nvPr/>
            </p:nvSpPr>
            <p:spPr>
              <a:xfrm>
                <a:off x="6666983" y="2551499"/>
                <a:ext cx="193749" cy="158029"/>
              </a:xfrm>
              <a:custGeom>
                <a:avLst/>
                <a:gdLst/>
                <a:ahLst/>
                <a:cxnLst/>
                <a:rect l="l" t="t" r="r" b="b"/>
                <a:pathLst>
                  <a:path w="11982" h="9773" extrusionOk="0">
                    <a:moveTo>
                      <a:pt x="7473" y="1019"/>
                    </a:moveTo>
                    <a:lnTo>
                      <a:pt x="7542" y="1031"/>
                    </a:lnTo>
                    <a:lnTo>
                      <a:pt x="7622" y="1042"/>
                    </a:lnTo>
                    <a:lnTo>
                      <a:pt x="7702" y="1065"/>
                    </a:lnTo>
                    <a:lnTo>
                      <a:pt x="7782" y="1088"/>
                    </a:lnTo>
                    <a:lnTo>
                      <a:pt x="7931" y="1168"/>
                    </a:lnTo>
                    <a:lnTo>
                      <a:pt x="8079" y="1271"/>
                    </a:lnTo>
                    <a:lnTo>
                      <a:pt x="8343" y="1500"/>
                    </a:lnTo>
                    <a:lnTo>
                      <a:pt x="7358" y="2507"/>
                    </a:lnTo>
                    <a:lnTo>
                      <a:pt x="7256" y="2255"/>
                    </a:lnTo>
                    <a:lnTo>
                      <a:pt x="7175" y="2026"/>
                    </a:lnTo>
                    <a:lnTo>
                      <a:pt x="7118" y="1820"/>
                    </a:lnTo>
                    <a:lnTo>
                      <a:pt x="7084" y="1637"/>
                    </a:lnTo>
                    <a:lnTo>
                      <a:pt x="7072" y="1488"/>
                    </a:lnTo>
                    <a:lnTo>
                      <a:pt x="7095" y="1351"/>
                    </a:lnTo>
                    <a:lnTo>
                      <a:pt x="7107" y="1294"/>
                    </a:lnTo>
                    <a:lnTo>
                      <a:pt x="7130" y="1237"/>
                    </a:lnTo>
                    <a:lnTo>
                      <a:pt x="7164" y="1191"/>
                    </a:lnTo>
                    <a:lnTo>
                      <a:pt x="7198" y="1157"/>
                    </a:lnTo>
                    <a:lnTo>
                      <a:pt x="7256" y="1099"/>
                    </a:lnTo>
                    <a:lnTo>
                      <a:pt x="7324" y="1054"/>
                    </a:lnTo>
                    <a:lnTo>
                      <a:pt x="7393" y="1031"/>
                    </a:lnTo>
                    <a:lnTo>
                      <a:pt x="7473" y="1019"/>
                    </a:lnTo>
                    <a:close/>
                    <a:moveTo>
                      <a:pt x="8777" y="1935"/>
                    </a:moveTo>
                    <a:lnTo>
                      <a:pt x="8995" y="2198"/>
                    </a:lnTo>
                    <a:lnTo>
                      <a:pt x="9201" y="2484"/>
                    </a:lnTo>
                    <a:lnTo>
                      <a:pt x="7999" y="3720"/>
                    </a:lnTo>
                    <a:lnTo>
                      <a:pt x="7816" y="3388"/>
                    </a:lnTo>
                    <a:lnTo>
                      <a:pt x="7645" y="3079"/>
                    </a:lnTo>
                    <a:lnTo>
                      <a:pt x="8777" y="1935"/>
                    </a:lnTo>
                    <a:close/>
                    <a:moveTo>
                      <a:pt x="4555" y="6249"/>
                    </a:moveTo>
                    <a:lnTo>
                      <a:pt x="4910" y="6878"/>
                    </a:lnTo>
                    <a:lnTo>
                      <a:pt x="3731" y="8091"/>
                    </a:lnTo>
                    <a:lnTo>
                      <a:pt x="3491" y="7816"/>
                    </a:lnTo>
                    <a:lnTo>
                      <a:pt x="3285" y="7542"/>
                    </a:lnTo>
                    <a:lnTo>
                      <a:pt x="4555" y="6249"/>
                    </a:lnTo>
                    <a:close/>
                    <a:moveTo>
                      <a:pt x="5207" y="7450"/>
                    </a:moveTo>
                    <a:lnTo>
                      <a:pt x="5310" y="7679"/>
                    </a:lnTo>
                    <a:lnTo>
                      <a:pt x="5390" y="7896"/>
                    </a:lnTo>
                    <a:lnTo>
                      <a:pt x="5448" y="8091"/>
                    </a:lnTo>
                    <a:lnTo>
                      <a:pt x="5482" y="8263"/>
                    </a:lnTo>
                    <a:lnTo>
                      <a:pt x="5493" y="8411"/>
                    </a:lnTo>
                    <a:lnTo>
                      <a:pt x="5482" y="8480"/>
                    </a:lnTo>
                    <a:lnTo>
                      <a:pt x="5470" y="8537"/>
                    </a:lnTo>
                    <a:lnTo>
                      <a:pt x="5448" y="8606"/>
                    </a:lnTo>
                    <a:lnTo>
                      <a:pt x="5425" y="8663"/>
                    </a:lnTo>
                    <a:lnTo>
                      <a:pt x="5390" y="8709"/>
                    </a:lnTo>
                    <a:lnTo>
                      <a:pt x="5345" y="8766"/>
                    </a:lnTo>
                    <a:lnTo>
                      <a:pt x="5287" y="8812"/>
                    </a:lnTo>
                    <a:lnTo>
                      <a:pt x="5219" y="8858"/>
                    </a:lnTo>
                    <a:lnTo>
                      <a:pt x="5150" y="8880"/>
                    </a:lnTo>
                    <a:lnTo>
                      <a:pt x="5081" y="8903"/>
                    </a:lnTo>
                    <a:lnTo>
                      <a:pt x="4933" y="8903"/>
                    </a:lnTo>
                    <a:lnTo>
                      <a:pt x="4853" y="8892"/>
                    </a:lnTo>
                    <a:lnTo>
                      <a:pt x="4784" y="8869"/>
                    </a:lnTo>
                    <a:lnTo>
                      <a:pt x="4624" y="8800"/>
                    </a:lnTo>
                    <a:lnTo>
                      <a:pt x="4475" y="8720"/>
                    </a:lnTo>
                    <a:lnTo>
                      <a:pt x="4315" y="8617"/>
                    </a:lnTo>
                    <a:lnTo>
                      <a:pt x="4177" y="8503"/>
                    </a:lnTo>
                    <a:lnTo>
                      <a:pt x="5207" y="7450"/>
                    </a:lnTo>
                    <a:close/>
                    <a:moveTo>
                      <a:pt x="5940" y="1"/>
                    </a:moveTo>
                    <a:lnTo>
                      <a:pt x="5791" y="12"/>
                    </a:lnTo>
                    <a:lnTo>
                      <a:pt x="5642" y="24"/>
                    </a:lnTo>
                    <a:lnTo>
                      <a:pt x="5493" y="47"/>
                    </a:lnTo>
                    <a:lnTo>
                      <a:pt x="5345" y="70"/>
                    </a:lnTo>
                    <a:lnTo>
                      <a:pt x="5196" y="115"/>
                    </a:lnTo>
                    <a:lnTo>
                      <a:pt x="5047" y="161"/>
                    </a:lnTo>
                    <a:lnTo>
                      <a:pt x="4898" y="218"/>
                    </a:lnTo>
                    <a:lnTo>
                      <a:pt x="4761" y="276"/>
                    </a:lnTo>
                    <a:lnTo>
                      <a:pt x="4624" y="356"/>
                    </a:lnTo>
                    <a:lnTo>
                      <a:pt x="4486" y="436"/>
                    </a:lnTo>
                    <a:lnTo>
                      <a:pt x="4349" y="527"/>
                    </a:lnTo>
                    <a:lnTo>
                      <a:pt x="4223" y="630"/>
                    </a:lnTo>
                    <a:lnTo>
                      <a:pt x="4097" y="745"/>
                    </a:lnTo>
                    <a:lnTo>
                      <a:pt x="3971" y="859"/>
                    </a:lnTo>
                    <a:lnTo>
                      <a:pt x="3777" y="1077"/>
                    </a:lnTo>
                    <a:lnTo>
                      <a:pt x="3697" y="1191"/>
                    </a:lnTo>
                    <a:lnTo>
                      <a:pt x="3617" y="1294"/>
                    </a:lnTo>
                    <a:lnTo>
                      <a:pt x="3548" y="1408"/>
                    </a:lnTo>
                    <a:lnTo>
                      <a:pt x="3479" y="1534"/>
                    </a:lnTo>
                    <a:lnTo>
                      <a:pt x="3422" y="1649"/>
                    </a:lnTo>
                    <a:lnTo>
                      <a:pt x="3376" y="1775"/>
                    </a:lnTo>
                    <a:lnTo>
                      <a:pt x="3331" y="1900"/>
                    </a:lnTo>
                    <a:lnTo>
                      <a:pt x="3296" y="2026"/>
                    </a:lnTo>
                    <a:lnTo>
                      <a:pt x="3262" y="2152"/>
                    </a:lnTo>
                    <a:lnTo>
                      <a:pt x="3239" y="2289"/>
                    </a:lnTo>
                    <a:lnTo>
                      <a:pt x="3216" y="2427"/>
                    </a:lnTo>
                    <a:lnTo>
                      <a:pt x="3205" y="2564"/>
                    </a:lnTo>
                    <a:lnTo>
                      <a:pt x="3205" y="2850"/>
                    </a:lnTo>
                    <a:lnTo>
                      <a:pt x="3239" y="3148"/>
                    </a:lnTo>
                    <a:lnTo>
                      <a:pt x="3285" y="3457"/>
                    </a:lnTo>
                    <a:lnTo>
                      <a:pt x="3365" y="3777"/>
                    </a:lnTo>
                    <a:lnTo>
                      <a:pt x="3468" y="4109"/>
                    </a:lnTo>
                    <a:lnTo>
                      <a:pt x="3605" y="4464"/>
                    </a:lnTo>
                    <a:lnTo>
                      <a:pt x="3766" y="4818"/>
                    </a:lnTo>
                    <a:lnTo>
                      <a:pt x="3949" y="5196"/>
                    </a:lnTo>
                    <a:lnTo>
                      <a:pt x="4155" y="5573"/>
                    </a:lnTo>
                    <a:lnTo>
                      <a:pt x="4223" y="5711"/>
                    </a:lnTo>
                    <a:lnTo>
                      <a:pt x="2942" y="7015"/>
                    </a:lnTo>
                    <a:lnTo>
                      <a:pt x="2793" y="6718"/>
                    </a:lnTo>
                    <a:lnTo>
                      <a:pt x="2667" y="6432"/>
                    </a:lnTo>
                    <a:lnTo>
                      <a:pt x="2564" y="6134"/>
                    </a:lnTo>
                    <a:lnTo>
                      <a:pt x="2495" y="5837"/>
                    </a:lnTo>
                    <a:lnTo>
                      <a:pt x="2427" y="5551"/>
                    </a:lnTo>
                    <a:lnTo>
                      <a:pt x="2392" y="5265"/>
                    </a:lnTo>
                    <a:lnTo>
                      <a:pt x="2358" y="4990"/>
                    </a:lnTo>
                    <a:lnTo>
                      <a:pt x="2347" y="4715"/>
                    </a:lnTo>
                    <a:lnTo>
                      <a:pt x="2347" y="4441"/>
                    </a:lnTo>
                    <a:lnTo>
                      <a:pt x="2358" y="4189"/>
                    </a:lnTo>
                    <a:lnTo>
                      <a:pt x="2392" y="3937"/>
                    </a:lnTo>
                    <a:lnTo>
                      <a:pt x="2427" y="3685"/>
                    </a:lnTo>
                    <a:lnTo>
                      <a:pt x="2518" y="3239"/>
                    </a:lnTo>
                    <a:lnTo>
                      <a:pt x="2575" y="3033"/>
                    </a:lnTo>
                    <a:lnTo>
                      <a:pt x="2633" y="2839"/>
                    </a:lnTo>
                    <a:lnTo>
                      <a:pt x="2347" y="2564"/>
                    </a:lnTo>
                    <a:lnTo>
                      <a:pt x="1" y="4956"/>
                    </a:lnTo>
                    <a:lnTo>
                      <a:pt x="321" y="5265"/>
                    </a:lnTo>
                    <a:lnTo>
                      <a:pt x="1843" y="5162"/>
                    </a:lnTo>
                    <a:lnTo>
                      <a:pt x="1900" y="5482"/>
                    </a:lnTo>
                    <a:lnTo>
                      <a:pt x="1969" y="5791"/>
                    </a:lnTo>
                    <a:lnTo>
                      <a:pt x="2038" y="6077"/>
                    </a:lnTo>
                    <a:lnTo>
                      <a:pt x="2129" y="6363"/>
                    </a:lnTo>
                    <a:lnTo>
                      <a:pt x="2221" y="6626"/>
                    </a:lnTo>
                    <a:lnTo>
                      <a:pt x="2324" y="6889"/>
                    </a:lnTo>
                    <a:lnTo>
                      <a:pt x="2450" y="7141"/>
                    </a:lnTo>
                    <a:lnTo>
                      <a:pt x="2587" y="7381"/>
                    </a:lnTo>
                    <a:lnTo>
                      <a:pt x="1832" y="8160"/>
                    </a:lnTo>
                    <a:lnTo>
                      <a:pt x="2267" y="8583"/>
                    </a:lnTo>
                    <a:lnTo>
                      <a:pt x="2930" y="7896"/>
                    </a:lnTo>
                    <a:lnTo>
                      <a:pt x="3148" y="8160"/>
                    </a:lnTo>
                    <a:lnTo>
                      <a:pt x="3399" y="8423"/>
                    </a:lnTo>
                    <a:lnTo>
                      <a:pt x="2759" y="9075"/>
                    </a:lnTo>
                    <a:lnTo>
                      <a:pt x="3205" y="9498"/>
                    </a:lnTo>
                    <a:lnTo>
                      <a:pt x="3846" y="8835"/>
                    </a:lnTo>
                    <a:lnTo>
                      <a:pt x="4006" y="8961"/>
                    </a:lnTo>
                    <a:lnTo>
                      <a:pt x="4155" y="9075"/>
                    </a:lnTo>
                    <a:lnTo>
                      <a:pt x="4315" y="9178"/>
                    </a:lnTo>
                    <a:lnTo>
                      <a:pt x="4464" y="9269"/>
                    </a:lnTo>
                    <a:lnTo>
                      <a:pt x="4624" y="9350"/>
                    </a:lnTo>
                    <a:lnTo>
                      <a:pt x="4772" y="9430"/>
                    </a:lnTo>
                    <a:lnTo>
                      <a:pt x="4933" y="9498"/>
                    </a:lnTo>
                    <a:lnTo>
                      <a:pt x="5093" y="9567"/>
                    </a:lnTo>
                    <a:lnTo>
                      <a:pt x="5402" y="9659"/>
                    </a:lnTo>
                    <a:lnTo>
                      <a:pt x="5551" y="9693"/>
                    </a:lnTo>
                    <a:lnTo>
                      <a:pt x="5699" y="9727"/>
                    </a:lnTo>
                    <a:lnTo>
                      <a:pt x="5860" y="9750"/>
                    </a:lnTo>
                    <a:lnTo>
                      <a:pt x="6008" y="9762"/>
                    </a:lnTo>
                    <a:lnTo>
                      <a:pt x="6157" y="9773"/>
                    </a:lnTo>
                    <a:lnTo>
                      <a:pt x="6294" y="9773"/>
                    </a:lnTo>
                    <a:lnTo>
                      <a:pt x="6443" y="9762"/>
                    </a:lnTo>
                    <a:lnTo>
                      <a:pt x="6592" y="9750"/>
                    </a:lnTo>
                    <a:lnTo>
                      <a:pt x="6729" y="9727"/>
                    </a:lnTo>
                    <a:lnTo>
                      <a:pt x="6866" y="9693"/>
                    </a:lnTo>
                    <a:lnTo>
                      <a:pt x="7004" y="9659"/>
                    </a:lnTo>
                    <a:lnTo>
                      <a:pt x="7141" y="9613"/>
                    </a:lnTo>
                    <a:lnTo>
                      <a:pt x="7278" y="9567"/>
                    </a:lnTo>
                    <a:lnTo>
                      <a:pt x="7404" y="9510"/>
                    </a:lnTo>
                    <a:lnTo>
                      <a:pt x="7667" y="9372"/>
                    </a:lnTo>
                    <a:lnTo>
                      <a:pt x="7908" y="9224"/>
                    </a:lnTo>
                    <a:lnTo>
                      <a:pt x="8137" y="9041"/>
                    </a:lnTo>
                    <a:lnTo>
                      <a:pt x="8354" y="8835"/>
                    </a:lnTo>
                    <a:lnTo>
                      <a:pt x="8480" y="8697"/>
                    </a:lnTo>
                    <a:lnTo>
                      <a:pt x="8594" y="8560"/>
                    </a:lnTo>
                    <a:lnTo>
                      <a:pt x="8709" y="8423"/>
                    </a:lnTo>
                    <a:lnTo>
                      <a:pt x="8800" y="8297"/>
                    </a:lnTo>
                    <a:lnTo>
                      <a:pt x="8892" y="8160"/>
                    </a:lnTo>
                    <a:lnTo>
                      <a:pt x="8960" y="8022"/>
                    </a:lnTo>
                    <a:lnTo>
                      <a:pt x="9029" y="7885"/>
                    </a:lnTo>
                    <a:lnTo>
                      <a:pt x="9075" y="7748"/>
                    </a:lnTo>
                    <a:lnTo>
                      <a:pt x="9121" y="7610"/>
                    </a:lnTo>
                    <a:lnTo>
                      <a:pt x="9155" y="7462"/>
                    </a:lnTo>
                    <a:lnTo>
                      <a:pt x="9189" y="7324"/>
                    </a:lnTo>
                    <a:lnTo>
                      <a:pt x="9212" y="7187"/>
                    </a:lnTo>
                    <a:lnTo>
                      <a:pt x="9224" y="7050"/>
                    </a:lnTo>
                    <a:lnTo>
                      <a:pt x="9235" y="6912"/>
                    </a:lnTo>
                    <a:lnTo>
                      <a:pt x="9235" y="6764"/>
                    </a:lnTo>
                    <a:lnTo>
                      <a:pt x="9224" y="6626"/>
                    </a:lnTo>
                    <a:lnTo>
                      <a:pt x="9189" y="6340"/>
                    </a:lnTo>
                    <a:lnTo>
                      <a:pt x="9121" y="6054"/>
                    </a:lnTo>
                    <a:lnTo>
                      <a:pt x="9041" y="5757"/>
                    </a:lnTo>
                    <a:lnTo>
                      <a:pt x="8926" y="5470"/>
                    </a:lnTo>
                    <a:lnTo>
                      <a:pt x="8789" y="5173"/>
                    </a:lnTo>
                    <a:lnTo>
                      <a:pt x="8651" y="4875"/>
                    </a:lnTo>
                    <a:lnTo>
                      <a:pt x="8491" y="4567"/>
                    </a:lnTo>
                    <a:lnTo>
                      <a:pt x="8320" y="4258"/>
                    </a:lnTo>
                    <a:lnTo>
                      <a:pt x="9533" y="3033"/>
                    </a:lnTo>
                    <a:lnTo>
                      <a:pt x="9624" y="3228"/>
                    </a:lnTo>
                    <a:lnTo>
                      <a:pt x="9704" y="3422"/>
                    </a:lnTo>
                    <a:lnTo>
                      <a:pt x="9784" y="3617"/>
                    </a:lnTo>
                    <a:lnTo>
                      <a:pt x="9853" y="3823"/>
                    </a:lnTo>
                    <a:lnTo>
                      <a:pt x="9899" y="4017"/>
                    </a:lnTo>
                    <a:lnTo>
                      <a:pt x="9945" y="4212"/>
                    </a:lnTo>
                    <a:lnTo>
                      <a:pt x="9990" y="4418"/>
                    </a:lnTo>
                    <a:lnTo>
                      <a:pt x="10013" y="4612"/>
                    </a:lnTo>
                    <a:lnTo>
                      <a:pt x="10036" y="4807"/>
                    </a:lnTo>
                    <a:lnTo>
                      <a:pt x="10036" y="5001"/>
                    </a:lnTo>
                    <a:lnTo>
                      <a:pt x="10036" y="5196"/>
                    </a:lnTo>
                    <a:lnTo>
                      <a:pt x="10036" y="5390"/>
                    </a:lnTo>
                    <a:lnTo>
                      <a:pt x="10013" y="5573"/>
                    </a:lnTo>
                    <a:lnTo>
                      <a:pt x="9990" y="5757"/>
                    </a:lnTo>
                    <a:lnTo>
                      <a:pt x="9956" y="5940"/>
                    </a:lnTo>
                    <a:lnTo>
                      <a:pt x="9910" y="6123"/>
                    </a:lnTo>
                    <a:lnTo>
                      <a:pt x="10173" y="6374"/>
                    </a:lnTo>
                    <a:lnTo>
                      <a:pt x="11981" y="4532"/>
                    </a:lnTo>
                    <a:lnTo>
                      <a:pt x="11684" y="4246"/>
                    </a:lnTo>
                    <a:lnTo>
                      <a:pt x="10437" y="4235"/>
                    </a:lnTo>
                    <a:lnTo>
                      <a:pt x="10414" y="4063"/>
                    </a:lnTo>
                    <a:lnTo>
                      <a:pt x="10368" y="3869"/>
                    </a:lnTo>
                    <a:lnTo>
                      <a:pt x="10299" y="3685"/>
                    </a:lnTo>
                    <a:lnTo>
                      <a:pt x="10231" y="3491"/>
                    </a:lnTo>
                    <a:lnTo>
                      <a:pt x="10150" y="3285"/>
                    </a:lnTo>
                    <a:lnTo>
                      <a:pt x="10059" y="3090"/>
                    </a:lnTo>
                    <a:lnTo>
                      <a:pt x="9967" y="2896"/>
                    </a:lnTo>
                    <a:lnTo>
                      <a:pt x="9853" y="2690"/>
                    </a:lnTo>
                    <a:lnTo>
                      <a:pt x="10734" y="1797"/>
                    </a:lnTo>
                    <a:lnTo>
                      <a:pt x="10299" y="1363"/>
                    </a:lnTo>
                    <a:lnTo>
                      <a:pt x="9521" y="2164"/>
                    </a:lnTo>
                    <a:lnTo>
                      <a:pt x="9315" y="1877"/>
                    </a:lnTo>
                    <a:lnTo>
                      <a:pt x="9086" y="1614"/>
                    </a:lnTo>
                    <a:lnTo>
                      <a:pt x="9807" y="882"/>
                    </a:lnTo>
                    <a:lnTo>
                      <a:pt x="9361" y="447"/>
                    </a:lnTo>
                    <a:lnTo>
                      <a:pt x="8663" y="1168"/>
                    </a:lnTo>
                    <a:lnTo>
                      <a:pt x="8377" y="939"/>
                    </a:lnTo>
                    <a:lnTo>
                      <a:pt x="8091" y="722"/>
                    </a:lnTo>
                    <a:lnTo>
                      <a:pt x="7782" y="539"/>
                    </a:lnTo>
                    <a:lnTo>
                      <a:pt x="7484" y="378"/>
                    </a:lnTo>
                    <a:lnTo>
                      <a:pt x="7175" y="241"/>
                    </a:lnTo>
                    <a:lnTo>
                      <a:pt x="7015" y="184"/>
                    </a:lnTo>
                    <a:lnTo>
                      <a:pt x="6866" y="138"/>
                    </a:lnTo>
                    <a:lnTo>
                      <a:pt x="6706" y="92"/>
                    </a:lnTo>
                    <a:lnTo>
                      <a:pt x="6558" y="58"/>
                    </a:lnTo>
                    <a:lnTo>
                      <a:pt x="6409" y="35"/>
                    </a:lnTo>
                    <a:lnTo>
                      <a:pt x="6249" y="12"/>
                    </a:lnTo>
                    <a:lnTo>
                      <a:pt x="6100" y="12"/>
                    </a:lnTo>
                    <a:lnTo>
                      <a:pt x="5940" y="1"/>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8"/>
              <p:cNvSpPr/>
              <p:nvPr/>
            </p:nvSpPr>
            <p:spPr>
              <a:xfrm>
                <a:off x="6602222" y="3921648"/>
                <a:ext cx="923857" cy="810424"/>
              </a:xfrm>
              <a:custGeom>
                <a:avLst/>
                <a:gdLst/>
                <a:ahLst/>
                <a:cxnLst/>
                <a:rect l="l" t="t" r="r" b="b"/>
                <a:pathLst>
                  <a:path w="57134" h="50119" extrusionOk="0">
                    <a:moveTo>
                      <a:pt x="1" y="0"/>
                    </a:moveTo>
                    <a:lnTo>
                      <a:pt x="8560" y="50119"/>
                    </a:lnTo>
                    <a:lnTo>
                      <a:pt x="48575" y="50119"/>
                    </a:lnTo>
                    <a:lnTo>
                      <a:pt x="5713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8"/>
              <p:cNvSpPr/>
              <p:nvPr/>
            </p:nvSpPr>
            <p:spPr>
              <a:xfrm>
                <a:off x="6549314" y="3831905"/>
                <a:ext cx="1029689" cy="149508"/>
              </a:xfrm>
              <a:custGeom>
                <a:avLst/>
                <a:gdLst/>
                <a:ahLst/>
                <a:cxnLst/>
                <a:rect l="l" t="t" r="r" b="b"/>
                <a:pathLst>
                  <a:path w="63679" h="9246" extrusionOk="0">
                    <a:moveTo>
                      <a:pt x="0" y="0"/>
                    </a:moveTo>
                    <a:lnTo>
                      <a:pt x="0" y="9246"/>
                    </a:lnTo>
                    <a:lnTo>
                      <a:pt x="63679" y="9246"/>
                    </a:lnTo>
                    <a:lnTo>
                      <a:pt x="636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18"/>
              <p:cNvSpPr/>
              <p:nvPr/>
            </p:nvSpPr>
            <p:spPr>
              <a:xfrm>
                <a:off x="6612409" y="3981412"/>
                <a:ext cx="903499" cy="51081"/>
              </a:xfrm>
              <a:custGeom>
                <a:avLst/>
                <a:gdLst/>
                <a:ahLst/>
                <a:cxnLst/>
                <a:rect l="l" t="t" r="r" b="b"/>
                <a:pathLst>
                  <a:path w="55875" h="3159" extrusionOk="0">
                    <a:moveTo>
                      <a:pt x="0" y="0"/>
                    </a:moveTo>
                    <a:lnTo>
                      <a:pt x="538" y="3158"/>
                    </a:lnTo>
                    <a:lnTo>
                      <a:pt x="55337" y="3158"/>
                    </a:lnTo>
                    <a:lnTo>
                      <a:pt x="5587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8"/>
              <p:cNvSpPr/>
              <p:nvPr/>
            </p:nvSpPr>
            <p:spPr>
              <a:xfrm>
                <a:off x="6866634" y="4109446"/>
                <a:ext cx="395049" cy="489045"/>
              </a:xfrm>
              <a:custGeom>
                <a:avLst/>
                <a:gdLst/>
                <a:ahLst/>
                <a:cxnLst/>
                <a:rect l="l" t="t" r="r" b="b"/>
                <a:pathLst>
                  <a:path w="24431" h="30244" extrusionOk="0">
                    <a:moveTo>
                      <a:pt x="10013" y="4097"/>
                    </a:moveTo>
                    <a:lnTo>
                      <a:pt x="10013" y="8056"/>
                    </a:lnTo>
                    <a:lnTo>
                      <a:pt x="9658" y="7907"/>
                    </a:lnTo>
                    <a:lnTo>
                      <a:pt x="9315" y="7758"/>
                    </a:lnTo>
                    <a:lnTo>
                      <a:pt x="8994" y="7610"/>
                    </a:lnTo>
                    <a:lnTo>
                      <a:pt x="8708" y="7461"/>
                    </a:lnTo>
                    <a:lnTo>
                      <a:pt x="8445" y="7312"/>
                    </a:lnTo>
                    <a:lnTo>
                      <a:pt x="8193" y="7163"/>
                    </a:lnTo>
                    <a:lnTo>
                      <a:pt x="7976" y="7015"/>
                    </a:lnTo>
                    <a:lnTo>
                      <a:pt x="7781" y="6866"/>
                    </a:lnTo>
                    <a:lnTo>
                      <a:pt x="7598" y="6717"/>
                    </a:lnTo>
                    <a:lnTo>
                      <a:pt x="7450" y="6568"/>
                    </a:lnTo>
                    <a:lnTo>
                      <a:pt x="7324" y="6420"/>
                    </a:lnTo>
                    <a:lnTo>
                      <a:pt x="7221" y="6271"/>
                    </a:lnTo>
                    <a:lnTo>
                      <a:pt x="7141" y="6122"/>
                    </a:lnTo>
                    <a:lnTo>
                      <a:pt x="7072" y="5973"/>
                    </a:lnTo>
                    <a:lnTo>
                      <a:pt x="7038" y="5813"/>
                    </a:lnTo>
                    <a:lnTo>
                      <a:pt x="7026" y="5664"/>
                    </a:lnTo>
                    <a:lnTo>
                      <a:pt x="7038" y="5550"/>
                    </a:lnTo>
                    <a:lnTo>
                      <a:pt x="7049" y="5436"/>
                    </a:lnTo>
                    <a:lnTo>
                      <a:pt x="7072" y="5321"/>
                    </a:lnTo>
                    <a:lnTo>
                      <a:pt x="7106" y="5218"/>
                    </a:lnTo>
                    <a:lnTo>
                      <a:pt x="7152" y="5127"/>
                    </a:lnTo>
                    <a:lnTo>
                      <a:pt x="7198" y="5035"/>
                    </a:lnTo>
                    <a:lnTo>
                      <a:pt x="7255" y="4944"/>
                    </a:lnTo>
                    <a:lnTo>
                      <a:pt x="7335" y="4863"/>
                    </a:lnTo>
                    <a:lnTo>
                      <a:pt x="7495" y="4726"/>
                    </a:lnTo>
                    <a:lnTo>
                      <a:pt x="7667" y="4600"/>
                    </a:lnTo>
                    <a:lnTo>
                      <a:pt x="7862" y="4497"/>
                    </a:lnTo>
                    <a:lnTo>
                      <a:pt x="8079" y="4406"/>
                    </a:lnTo>
                    <a:lnTo>
                      <a:pt x="8308" y="4326"/>
                    </a:lnTo>
                    <a:lnTo>
                      <a:pt x="8548" y="4257"/>
                    </a:lnTo>
                    <a:lnTo>
                      <a:pt x="8788" y="4211"/>
                    </a:lnTo>
                    <a:lnTo>
                      <a:pt x="9052" y="4177"/>
                    </a:lnTo>
                    <a:lnTo>
                      <a:pt x="9544" y="4131"/>
                    </a:lnTo>
                    <a:lnTo>
                      <a:pt x="10013" y="4097"/>
                    </a:lnTo>
                    <a:close/>
                    <a:moveTo>
                      <a:pt x="11729" y="4131"/>
                    </a:moveTo>
                    <a:lnTo>
                      <a:pt x="12221" y="4177"/>
                    </a:lnTo>
                    <a:lnTo>
                      <a:pt x="12713" y="4234"/>
                    </a:lnTo>
                    <a:lnTo>
                      <a:pt x="13194" y="4314"/>
                    </a:lnTo>
                    <a:lnTo>
                      <a:pt x="13686" y="4406"/>
                    </a:lnTo>
                    <a:lnTo>
                      <a:pt x="13686" y="9223"/>
                    </a:lnTo>
                    <a:lnTo>
                      <a:pt x="12656" y="8926"/>
                    </a:lnTo>
                    <a:lnTo>
                      <a:pt x="11729" y="8651"/>
                    </a:lnTo>
                    <a:lnTo>
                      <a:pt x="11729" y="4131"/>
                    </a:lnTo>
                    <a:close/>
                    <a:moveTo>
                      <a:pt x="15402" y="22188"/>
                    </a:moveTo>
                    <a:lnTo>
                      <a:pt x="15746" y="22325"/>
                    </a:lnTo>
                    <a:lnTo>
                      <a:pt x="16077" y="22451"/>
                    </a:lnTo>
                    <a:lnTo>
                      <a:pt x="16386" y="22588"/>
                    </a:lnTo>
                    <a:lnTo>
                      <a:pt x="16661" y="22726"/>
                    </a:lnTo>
                    <a:lnTo>
                      <a:pt x="16913" y="22863"/>
                    </a:lnTo>
                    <a:lnTo>
                      <a:pt x="17153" y="23000"/>
                    </a:lnTo>
                    <a:lnTo>
                      <a:pt x="17359" y="23137"/>
                    </a:lnTo>
                    <a:lnTo>
                      <a:pt x="17553" y="23275"/>
                    </a:lnTo>
                    <a:lnTo>
                      <a:pt x="17714" y="23412"/>
                    </a:lnTo>
                    <a:lnTo>
                      <a:pt x="17851" y="23561"/>
                    </a:lnTo>
                    <a:lnTo>
                      <a:pt x="17977" y="23710"/>
                    </a:lnTo>
                    <a:lnTo>
                      <a:pt x="18068" y="23870"/>
                    </a:lnTo>
                    <a:lnTo>
                      <a:pt x="18148" y="24030"/>
                    </a:lnTo>
                    <a:lnTo>
                      <a:pt x="18206" y="24202"/>
                    </a:lnTo>
                    <a:lnTo>
                      <a:pt x="18240" y="24373"/>
                    </a:lnTo>
                    <a:lnTo>
                      <a:pt x="18251" y="24556"/>
                    </a:lnTo>
                    <a:lnTo>
                      <a:pt x="18240" y="24671"/>
                    </a:lnTo>
                    <a:lnTo>
                      <a:pt x="18229" y="24785"/>
                    </a:lnTo>
                    <a:lnTo>
                      <a:pt x="18217" y="24888"/>
                    </a:lnTo>
                    <a:lnTo>
                      <a:pt x="18183" y="24991"/>
                    </a:lnTo>
                    <a:lnTo>
                      <a:pt x="18148" y="25083"/>
                    </a:lnTo>
                    <a:lnTo>
                      <a:pt x="18103" y="25174"/>
                    </a:lnTo>
                    <a:lnTo>
                      <a:pt x="18045" y="25266"/>
                    </a:lnTo>
                    <a:lnTo>
                      <a:pt x="17988" y="25346"/>
                    </a:lnTo>
                    <a:lnTo>
                      <a:pt x="17851" y="25506"/>
                    </a:lnTo>
                    <a:lnTo>
                      <a:pt x="17691" y="25643"/>
                    </a:lnTo>
                    <a:lnTo>
                      <a:pt x="17519" y="25769"/>
                    </a:lnTo>
                    <a:lnTo>
                      <a:pt x="17325" y="25872"/>
                    </a:lnTo>
                    <a:lnTo>
                      <a:pt x="17119" y="25964"/>
                    </a:lnTo>
                    <a:lnTo>
                      <a:pt x="16890" y="26044"/>
                    </a:lnTo>
                    <a:lnTo>
                      <a:pt x="16649" y="26124"/>
                    </a:lnTo>
                    <a:lnTo>
                      <a:pt x="16409" y="26181"/>
                    </a:lnTo>
                    <a:lnTo>
                      <a:pt x="16157" y="26227"/>
                    </a:lnTo>
                    <a:lnTo>
                      <a:pt x="15906" y="26273"/>
                    </a:lnTo>
                    <a:lnTo>
                      <a:pt x="15654" y="26307"/>
                    </a:lnTo>
                    <a:lnTo>
                      <a:pt x="15402" y="26341"/>
                    </a:lnTo>
                    <a:lnTo>
                      <a:pt x="15402" y="22188"/>
                    </a:lnTo>
                    <a:close/>
                    <a:moveTo>
                      <a:pt x="11729" y="21066"/>
                    </a:moveTo>
                    <a:lnTo>
                      <a:pt x="13686" y="21616"/>
                    </a:lnTo>
                    <a:lnTo>
                      <a:pt x="13686" y="26376"/>
                    </a:lnTo>
                    <a:lnTo>
                      <a:pt x="13171" y="26330"/>
                    </a:lnTo>
                    <a:lnTo>
                      <a:pt x="12679" y="26284"/>
                    </a:lnTo>
                    <a:lnTo>
                      <a:pt x="12198" y="26227"/>
                    </a:lnTo>
                    <a:lnTo>
                      <a:pt x="11729" y="26158"/>
                    </a:lnTo>
                    <a:lnTo>
                      <a:pt x="11729" y="21066"/>
                    </a:lnTo>
                    <a:close/>
                    <a:moveTo>
                      <a:pt x="10013" y="0"/>
                    </a:moveTo>
                    <a:lnTo>
                      <a:pt x="10013" y="2838"/>
                    </a:lnTo>
                    <a:lnTo>
                      <a:pt x="9498" y="2872"/>
                    </a:lnTo>
                    <a:lnTo>
                      <a:pt x="8983" y="2918"/>
                    </a:lnTo>
                    <a:lnTo>
                      <a:pt x="8479" y="2975"/>
                    </a:lnTo>
                    <a:lnTo>
                      <a:pt x="7987" y="3067"/>
                    </a:lnTo>
                    <a:lnTo>
                      <a:pt x="7495" y="3159"/>
                    </a:lnTo>
                    <a:lnTo>
                      <a:pt x="7015" y="3273"/>
                    </a:lnTo>
                    <a:lnTo>
                      <a:pt x="6546" y="3399"/>
                    </a:lnTo>
                    <a:lnTo>
                      <a:pt x="6088" y="3548"/>
                    </a:lnTo>
                    <a:lnTo>
                      <a:pt x="5642" y="3708"/>
                    </a:lnTo>
                    <a:lnTo>
                      <a:pt x="5207" y="3879"/>
                    </a:lnTo>
                    <a:lnTo>
                      <a:pt x="4783" y="4063"/>
                    </a:lnTo>
                    <a:lnTo>
                      <a:pt x="4383" y="4268"/>
                    </a:lnTo>
                    <a:lnTo>
                      <a:pt x="3994" y="4497"/>
                    </a:lnTo>
                    <a:lnTo>
                      <a:pt x="3616" y="4726"/>
                    </a:lnTo>
                    <a:lnTo>
                      <a:pt x="3262" y="4978"/>
                    </a:lnTo>
                    <a:lnTo>
                      <a:pt x="2918" y="5241"/>
                    </a:lnTo>
                    <a:lnTo>
                      <a:pt x="2586" y="5527"/>
                    </a:lnTo>
                    <a:lnTo>
                      <a:pt x="2278" y="5813"/>
                    </a:lnTo>
                    <a:lnTo>
                      <a:pt x="1980" y="6122"/>
                    </a:lnTo>
                    <a:lnTo>
                      <a:pt x="1705" y="6454"/>
                    </a:lnTo>
                    <a:lnTo>
                      <a:pt x="1442" y="6786"/>
                    </a:lnTo>
                    <a:lnTo>
                      <a:pt x="1202" y="7141"/>
                    </a:lnTo>
                    <a:lnTo>
                      <a:pt x="985" y="7507"/>
                    </a:lnTo>
                    <a:lnTo>
                      <a:pt x="779" y="7884"/>
                    </a:lnTo>
                    <a:lnTo>
                      <a:pt x="687" y="8079"/>
                    </a:lnTo>
                    <a:lnTo>
                      <a:pt x="595" y="8285"/>
                    </a:lnTo>
                    <a:lnTo>
                      <a:pt x="515" y="8479"/>
                    </a:lnTo>
                    <a:lnTo>
                      <a:pt x="435" y="8685"/>
                    </a:lnTo>
                    <a:lnTo>
                      <a:pt x="298" y="9109"/>
                    </a:lnTo>
                    <a:lnTo>
                      <a:pt x="195" y="9544"/>
                    </a:lnTo>
                    <a:lnTo>
                      <a:pt x="103" y="9990"/>
                    </a:lnTo>
                    <a:lnTo>
                      <a:pt x="46" y="10448"/>
                    </a:lnTo>
                    <a:lnTo>
                      <a:pt x="12" y="10917"/>
                    </a:lnTo>
                    <a:lnTo>
                      <a:pt x="0" y="11397"/>
                    </a:lnTo>
                    <a:lnTo>
                      <a:pt x="0" y="11809"/>
                    </a:lnTo>
                    <a:lnTo>
                      <a:pt x="35" y="12210"/>
                    </a:lnTo>
                    <a:lnTo>
                      <a:pt x="81" y="12599"/>
                    </a:lnTo>
                    <a:lnTo>
                      <a:pt x="149" y="12976"/>
                    </a:lnTo>
                    <a:lnTo>
                      <a:pt x="229" y="13354"/>
                    </a:lnTo>
                    <a:lnTo>
                      <a:pt x="332" y="13709"/>
                    </a:lnTo>
                    <a:lnTo>
                      <a:pt x="447" y="14063"/>
                    </a:lnTo>
                    <a:lnTo>
                      <a:pt x="584" y="14407"/>
                    </a:lnTo>
                    <a:lnTo>
                      <a:pt x="744" y="14750"/>
                    </a:lnTo>
                    <a:lnTo>
                      <a:pt x="916" y="15070"/>
                    </a:lnTo>
                    <a:lnTo>
                      <a:pt x="1110" y="15391"/>
                    </a:lnTo>
                    <a:lnTo>
                      <a:pt x="1328" y="15711"/>
                    </a:lnTo>
                    <a:lnTo>
                      <a:pt x="1557" y="16020"/>
                    </a:lnTo>
                    <a:lnTo>
                      <a:pt x="1808" y="16318"/>
                    </a:lnTo>
                    <a:lnTo>
                      <a:pt x="2083" y="16604"/>
                    </a:lnTo>
                    <a:lnTo>
                      <a:pt x="2369" y="16890"/>
                    </a:lnTo>
                    <a:lnTo>
                      <a:pt x="2678" y="17164"/>
                    </a:lnTo>
                    <a:lnTo>
                      <a:pt x="3010" y="17428"/>
                    </a:lnTo>
                    <a:lnTo>
                      <a:pt x="3353" y="17691"/>
                    </a:lnTo>
                    <a:lnTo>
                      <a:pt x="3719" y="17954"/>
                    </a:lnTo>
                    <a:lnTo>
                      <a:pt x="4097" y="18194"/>
                    </a:lnTo>
                    <a:lnTo>
                      <a:pt x="4509" y="18446"/>
                    </a:lnTo>
                    <a:lnTo>
                      <a:pt x="4932" y="18675"/>
                    </a:lnTo>
                    <a:lnTo>
                      <a:pt x="5367" y="18904"/>
                    </a:lnTo>
                    <a:lnTo>
                      <a:pt x="5836" y="19121"/>
                    </a:lnTo>
                    <a:lnTo>
                      <a:pt x="6317" y="19339"/>
                    </a:lnTo>
                    <a:lnTo>
                      <a:pt x="6820" y="19556"/>
                    </a:lnTo>
                    <a:lnTo>
                      <a:pt x="7335" y="19750"/>
                    </a:lnTo>
                    <a:lnTo>
                      <a:pt x="7873" y="19956"/>
                    </a:lnTo>
                    <a:lnTo>
                      <a:pt x="8434" y="20139"/>
                    </a:lnTo>
                    <a:lnTo>
                      <a:pt x="9017" y="20323"/>
                    </a:lnTo>
                    <a:lnTo>
                      <a:pt x="9612" y="20506"/>
                    </a:lnTo>
                    <a:lnTo>
                      <a:pt x="10013" y="20620"/>
                    </a:lnTo>
                    <a:lnTo>
                      <a:pt x="10013" y="25758"/>
                    </a:lnTo>
                    <a:lnTo>
                      <a:pt x="9566" y="25609"/>
                    </a:lnTo>
                    <a:lnTo>
                      <a:pt x="9143" y="25460"/>
                    </a:lnTo>
                    <a:lnTo>
                      <a:pt x="8720" y="25289"/>
                    </a:lnTo>
                    <a:lnTo>
                      <a:pt x="8308" y="25117"/>
                    </a:lnTo>
                    <a:lnTo>
                      <a:pt x="7919" y="24923"/>
                    </a:lnTo>
                    <a:lnTo>
                      <a:pt x="7530" y="24728"/>
                    </a:lnTo>
                    <a:lnTo>
                      <a:pt x="7152" y="24522"/>
                    </a:lnTo>
                    <a:lnTo>
                      <a:pt x="6797" y="24293"/>
                    </a:lnTo>
                    <a:lnTo>
                      <a:pt x="6443" y="24064"/>
                    </a:lnTo>
                    <a:lnTo>
                      <a:pt x="6111" y="23835"/>
                    </a:lnTo>
                    <a:lnTo>
                      <a:pt x="5779" y="23595"/>
                    </a:lnTo>
                    <a:lnTo>
                      <a:pt x="5459" y="23343"/>
                    </a:lnTo>
                    <a:lnTo>
                      <a:pt x="5161" y="23092"/>
                    </a:lnTo>
                    <a:lnTo>
                      <a:pt x="4864" y="22840"/>
                    </a:lnTo>
                    <a:lnTo>
                      <a:pt x="4578" y="22577"/>
                    </a:lnTo>
                    <a:lnTo>
                      <a:pt x="4291" y="22314"/>
                    </a:lnTo>
                    <a:lnTo>
                      <a:pt x="4028" y="22039"/>
                    </a:lnTo>
                    <a:lnTo>
                      <a:pt x="3777" y="21776"/>
                    </a:lnTo>
                    <a:lnTo>
                      <a:pt x="3525" y="21501"/>
                    </a:lnTo>
                    <a:lnTo>
                      <a:pt x="3296" y="21227"/>
                    </a:lnTo>
                    <a:lnTo>
                      <a:pt x="3067" y="20952"/>
                    </a:lnTo>
                    <a:lnTo>
                      <a:pt x="2850" y="20677"/>
                    </a:lnTo>
                    <a:lnTo>
                      <a:pt x="2644" y="20391"/>
                    </a:lnTo>
                    <a:lnTo>
                      <a:pt x="2449" y="20117"/>
                    </a:lnTo>
                    <a:lnTo>
                      <a:pt x="2083" y="19556"/>
                    </a:lnTo>
                    <a:lnTo>
                      <a:pt x="1751" y="19018"/>
                    </a:lnTo>
                    <a:lnTo>
                      <a:pt x="1442" y="18503"/>
                    </a:lnTo>
                    <a:lnTo>
                      <a:pt x="1179" y="18000"/>
                    </a:lnTo>
                    <a:lnTo>
                      <a:pt x="58" y="18000"/>
                    </a:lnTo>
                    <a:lnTo>
                      <a:pt x="58" y="27394"/>
                    </a:lnTo>
                    <a:lnTo>
                      <a:pt x="1316" y="27394"/>
                    </a:lnTo>
                    <a:lnTo>
                      <a:pt x="4143" y="24202"/>
                    </a:lnTo>
                    <a:lnTo>
                      <a:pt x="4520" y="24476"/>
                    </a:lnTo>
                    <a:lnTo>
                      <a:pt x="4898" y="24728"/>
                    </a:lnTo>
                    <a:lnTo>
                      <a:pt x="5276" y="24980"/>
                    </a:lnTo>
                    <a:lnTo>
                      <a:pt x="5642" y="25220"/>
                    </a:lnTo>
                    <a:lnTo>
                      <a:pt x="6008" y="25449"/>
                    </a:lnTo>
                    <a:lnTo>
                      <a:pt x="6363" y="25655"/>
                    </a:lnTo>
                    <a:lnTo>
                      <a:pt x="6729" y="25861"/>
                    </a:lnTo>
                    <a:lnTo>
                      <a:pt x="7083" y="26055"/>
                    </a:lnTo>
                    <a:lnTo>
                      <a:pt x="7438" y="26238"/>
                    </a:lnTo>
                    <a:lnTo>
                      <a:pt x="7793" y="26410"/>
                    </a:lnTo>
                    <a:lnTo>
                      <a:pt x="8159" y="26570"/>
                    </a:lnTo>
                    <a:lnTo>
                      <a:pt x="8525" y="26719"/>
                    </a:lnTo>
                    <a:lnTo>
                      <a:pt x="8891" y="26856"/>
                    </a:lnTo>
                    <a:lnTo>
                      <a:pt x="9258" y="26982"/>
                    </a:lnTo>
                    <a:lnTo>
                      <a:pt x="9635" y="27097"/>
                    </a:lnTo>
                    <a:lnTo>
                      <a:pt x="10013" y="27211"/>
                    </a:lnTo>
                    <a:lnTo>
                      <a:pt x="10013" y="30243"/>
                    </a:lnTo>
                    <a:lnTo>
                      <a:pt x="11729" y="30243"/>
                    </a:lnTo>
                    <a:lnTo>
                      <a:pt x="11729" y="27554"/>
                    </a:lnTo>
                    <a:lnTo>
                      <a:pt x="12198" y="27612"/>
                    </a:lnTo>
                    <a:lnTo>
                      <a:pt x="12679" y="27657"/>
                    </a:lnTo>
                    <a:lnTo>
                      <a:pt x="13171" y="27692"/>
                    </a:lnTo>
                    <a:lnTo>
                      <a:pt x="13686" y="27703"/>
                    </a:lnTo>
                    <a:lnTo>
                      <a:pt x="13686" y="30243"/>
                    </a:lnTo>
                    <a:lnTo>
                      <a:pt x="15402" y="30243"/>
                    </a:lnTo>
                    <a:lnTo>
                      <a:pt x="15402" y="27634"/>
                    </a:lnTo>
                    <a:lnTo>
                      <a:pt x="15940" y="27577"/>
                    </a:lnTo>
                    <a:lnTo>
                      <a:pt x="16478" y="27497"/>
                    </a:lnTo>
                    <a:lnTo>
                      <a:pt x="16993" y="27406"/>
                    </a:lnTo>
                    <a:lnTo>
                      <a:pt x="17485" y="27291"/>
                    </a:lnTo>
                    <a:lnTo>
                      <a:pt x="17965" y="27165"/>
                    </a:lnTo>
                    <a:lnTo>
                      <a:pt x="18435" y="27017"/>
                    </a:lnTo>
                    <a:lnTo>
                      <a:pt x="18881" y="26845"/>
                    </a:lnTo>
                    <a:lnTo>
                      <a:pt x="19304" y="26662"/>
                    </a:lnTo>
                    <a:lnTo>
                      <a:pt x="19728" y="26467"/>
                    </a:lnTo>
                    <a:lnTo>
                      <a:pt x="20117" y="26250"/>
                    </a:lnTo>
                    <a:lnTo>
                      <a:pt x="20494" y="26021"/>
                    </a:lnTo>
                    <a:lnTo>
                      <a:pt x="20860" y="25781"/>
                    </a:lnTo>
                    <a:lnTo>
                      <a:pt x="21204" y="25540"/>
                    </a:lnTo>
                    <a:lnTo>
                      <a:pt x="21535" y="25266"/>
                    </a:lnTo>
                    <a:lnTo>
                      <a:pt x="21844" y="24991"/>
                    </a:lnTo>
                    <a:lnTo>
                      <a:pt x="22142" y="24705"/>
                    </a:lnTo>
                    <a:lnTo>
                      <a:pt x="22417" y="24408"/>
                    </a:lnTo>
                    <a:lnTo>
                      <a:pt x="22680" y="24087"/>
                    </a:lnTo>
                    <a:lnTo>
                      <a:pt x="22920" y="23767"/>
                    </a:lnTo>
                    <a:lnTo>
                      <a:pt x="23137" y="23435"/>
                    </a:lnTo>
                    <a:lnTo>
                      <a:pt x="23343" y="23092"/>
                    </a:lnTo>
                    <a:lnTo>
                      <a:pt x="23538" y="22737"/>
                    </a:lnTo>
                    <a:lnTo>
                      <a:pt x="23710" y="22382"/>
                    </a:lnTo>
                    <a:lnTo>
                      <a:pt x="23858" y="22005"/>
                    </a:lnTo>
                    <a:lnTo>
                      <a:pt x="23996" y="21627"/>
                    </a:lnTo>
                    <a:lnTo>
                      <a:pt x="24110" y="21238"/>
                    </a:lnTo>
                    <a:lnTo>
                      <a:pt x="24213" y="20849"/>
                    </a:lnTo>
                    <a:lnTo>
                      <a:pt x="24293" y="20448"/>
                    </a:lnTo>
                    <a:lnTo>
                      <a:pt x="24350" y="20048"/>
                    </a:lnTo>
                    <a:lnTo>
                      <a:pt x="24396" y="19636"/>
                    </a:lnTo>
                    <a:lnTo>
                      <a:pt x="24419" y="19224"/>
                    </a:lnTo>
                    <a:lnTo>
                      <a:pt x="24430" y="18801"/>
                    </a:lnTo>
                    <a:lnTo>
                      <a:pt x="24419" y="18286"/>
                    </a:lnTo>
                    <a:lnTo>
                      <a:pt x="24385" y="17782"/>
                    </a:lnTo>
                    <a:lnTo>
                      <a:pt x="24339" y="17290"/>
                    </a:lnTo>
                    <a:lnTo>
                      <a:pt x="24259" y="16833"/>
                    </a:lnTo>
                    <a:lnTo>
                      <a:pt x="24167" y="16386"/>
                    </a:lnTo>
                    <a:lnTo>
                      <a:pt x="24041" y="15974"/>
                    </a:lnTo>
                    <a:lnTo>
                      <a:pt x="23904" y="15562"/>
                    </a:lnTo>
                    <a:lnTo>
                      <a:pt x="23824" y="15379"/>
                    </a:lnTo>
                    <a:lnTo>
                      <a:pt x="23744" y="15185"/>
                    </a:lnTo>
                    <a:lnTo>
                      <a:pt x="23561" y="14819"/>
                    </a:lnTo>
                    <a:lnTo>
                      <a:pt x="23366" y="14475"/>
                    </a:lnTo>
                    <a:lnTo>
                      <a:pt x="23149" y="14132"/>
                    </a:lnTo>
                    <a:lnTo>
                      <a:pt x="22920" y="13812"/>
                    </a:lnTo>
                    <a:lnTo>
                      <a:pt x="22668" y="13503"/>
                    </a:lnTo>
                    <a:lnTo>
                      <a:pt x="22405" y="13205"/>
                    </a:lnTo>
                    <a:lnTo>
                      <a:pt x="22130" y="12931"/>
                    </a:lnTo>
                    <a:lnTo>
                      <a:pt x="21833" y="12656"/>
                    </a:lnTo>
                    <a:lnTo>
                      <a:pt x="21524" y="12404"/>
                    </a:lnTo>
                    <a:lnTo>
                      <a:pt x="21192" y="12164"/>
                    </a:lnTo>
                    <a:lnTo>
                      <a:pt x="20860" y="11924"/>
                    </a:lnTo>
                    <a:lnTo>
                      <a:pt x="20506" y="11706"/>
                    </a:lnTo>
                    <a:lnTo>
                      <a:pt x="20139" y="11500"/>
                    </a:lnTo>
                    <a:lnTo>
                      <a:pt x="19762" y="11294"/>
                    </a:lnTo>
                    <a:lnTo>
                      <a:pt x="19373" y="11111"/>
                    </a:lnTo>
                    <a:lnTo>
                      <a:pt x="18961" y="10928"/>
                    </a:lnTo>
                    <a:lnTo>
                      <a:pt x="18549" y="10756"/>
                    </a:lnTo>
                    <a:lnTo>
                      <a:pt x="18126" y="10585"/>
                    </a:lnTo>
                    <a:lnTo>
                      <a:pt x="17691" y="10425"/>
                    </a:lnTo>
                    <a:lnTo>
                      <a:pt x="17244" y="10276"/>
                    </a:lnTo>
                    <a:lnTo>
                      <a:pt x="16341" y="9967"/>
                    </a:lnTo>
                    <a:lnTo>
                      <a:pt x="15402" y="9681"/>
                    </a:lnTo>
                    <a:lnTo>
                      <a:pt x="15402" y="4852"/>
                    </a:lnTo>
                    <a:lnTo>
                      <a:pt x="15974" y="5058"/>
                    </a:lnTo>
                    <a:lnTo>
                      <a:pt x="16524" y="5287"/>
                    </a:lnTo>
                    <a:lnTo>
                      <a:pt x="17061" y="5539"/>
                    </a:lnTo>
                    <a:lnTo>
                      <a:pt x="17588" y="5813"/>
                    </a:lnTo>
                    <a:lnTo>
                      <a:pt x="18080" y="6099"/>
                    </a:lnTo>
                    <a:lnTo>
                      <a:pt x="18560" y="6408"/>
                    </a:lnTo>
                    <a:lnTo>
                      <a:pt x="19030" y="6729"/>
                    </a:lnTo>
                    <a:lnTo>
                      <a:pt x="19476" y="7072"/>
                    </a:lnTo>
                    <a:lnTo>
                      <a:pt x="19899" y="7438"/>
                    </a:lnTo>
                    <a:lnTo>
                      <a:pt x="20300" y="7816"/>
                    </a:lnTo>
                    <a:lnTo>
                      <a:pt x="20677" y="8193"/>
                    </a:lnTo>
                    <a:lnTo>
                      <a:pt x="21032" y="8594"/>
                    </a:lnTo>
                    <a:lnTo>
                      <a:pt x="21364" y="9006"/>
                    </a:lnTo>
                    <a:lnTo>
                      <a:pt x="21673" y="9429"/>
                    </a:lnTo>
                    <a:lnTo>
                      <a:pt x="21959" y="9853"/>
                    </a:lnTo>
                    <a:lnTo>
                      <a:pt x="22222" y="10299"/>
                    </a:lnTo>
                    <a:lnTo>
                      <a:pt x="23263" y="10299"/>
                    </a:lnTo>
                    <a:lnTo>
                      <a:pt x="23263" y="3056"/>
                    </a:lnTo>
                    <a:lnTo>
                      <a:pt x="22119" y="3056"/>
                    </a:lnTo>
                    <a:lnTo>
                      <a:pt x="19602" y="5481"/>
                    </a:lnTo>
                    <a:lnTo>
                      <a:pt x="19396" y="5333"/>
                    </a:lnTo>
                    <a:lnTo>
                      <a:pt x="19178" y="5195"/>
                    </a:lnTo>
                    <a:lnTo>
                      <a:pt x="18961" y="5047"/>
                    </a:lnTo>
                    <a:lnTo>
                      <a:pt x="18721" y="4909"/>
                    </a:lnTo>
                    <a:lnTo>
                      <a:pt x="18480" y="4772"/>
                    </a:lnTo>
                    <a:lnTo>
                      <a:pt x="18240" y="4646"/>
                    </a:lnTo>
                    <a:lnTo>
                      <a:pt x="17702" y="4383"/>
                    </a:lnTo>
                    <a:lnTo>
                      <a:pt x="17153" y="4143"/>
                    </a:lnTo>
                    <a:lnTo>
                      <a:pt x="16581" y="3925"/>
                    </a:lnTo>
                    <a:lnTo>
                      <a:pt x="15997" y="3719"/>
                    </a:lnTo>
                    <a:lnTo>
                      <a:pt x="15402" y="3536"/>
                    </a:lnTo>
                    <a:lnTo>
                      <a:pt x="15402" y="0"/>
                    </a:lnTo>
                    <a:lnTo>
                      <a:pt x="13686" y="0"/>
                    </a:lnTo>
                    <a:lnTo>
                      <a:pt x="13686" y="3113"/>
                    </a:lnTo>
                    <a:lnTo>
                      <a:pt x="13182" y="3033"/>
                    </a:lnTo>
                    <a:lnTo>
                      <a:pt x="12702" y="2964"/>
                    </a:lnTo>
                    <a:lnTo>
                      <a:pt x="12210" y="2907"/>
                    </a:lnTo>
                    <a:lnTo>
                      <a:pt x="11729" y="2872"/>
                    </a:lnTo>
                    <a:lnTo>
                      <a:pt x="1172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8"/>
              <p:cNvSpPr/>
              <p:nvPr/>
            </p:nvSpPr>
            <p:spPr>
              <a:xfrm>
                <a:off x="6668649" y="3700168"/>
                <a:ext cx="788417" cy="131753"/>
              </a:xfrm>
              <a:custGeom>
                <a:avLst/>
                <a:gdLst/>
                <a:ahLst/>
                <a:cxnLst/>
                <a:rect l="l" t="t" r="r" b="b"/>
                <a:pathLst>
                  <a:path w="48758" h="8148" extrusionOk="0">
                    <a:moveTo>
                      <a:pt x="24488" y="0"/>
                    </a:moveTo>
                    <a:lnTo>
                      <a:pt x="23481" y="34"/>
                    </a:lnTo>
                    <a:lnTo>
                      <a:pt x="22497" y="92"/>
                    </a:lnTo>
                    <a:lnTo>
                      <a:pt x="21524" y="172"/>
                    </a:lnTo>
                    <a:lnTo>
                      <a:pt x="20563" y="275"/>
                    </a:lnTo>
                    <a:lnTo>
                      <a:pt x="19625" y="389"/>
                    </a:lnTo>
                    <a:lnTo>
                      <a:pt x="18687" y="538"/>
                    </a:lnTo>
                    <a:lnTo>
                      <a:pt x="17771" y="698"/>
                    </a:lnTo>
                    <a:lnTo>
                      <a:pt x="16879" y="870"/>
                    </a:lnTo>
                    <a:lnTo>
                      <a:pt x="15998" y="1064"/>
                    </a:lnTo>
                    <a:lnTo>
                      <a:pt x="15139" y="1270"/>
                    </a:lnTo>
                    <a:lnTo>
                      <a:pt x="14293" y="1499"/>
                    </a:lnTo>
                    <a:lnTo>
                      <a:pt x="13469" y="1728"/>
                    </a:lnTo>
                    <a:lnTo>
                      <a:pt x="12656" y="1968"/>
                    </a:lnTo>
                    <a:lnTo>
                      <a:pt x="11867" y="2231"/>
                    </a:lnTo>
                    <a:lnTo>
                      <a:pt x="11100" y="2483"/>
                    </a:lnTo>
                    <a:lnTo>
                      <a:pt x="10356" y="2758"/>
                    </a:lnTo>
                    <a:lnTo>
                      <a:pt x="9636" y="3032"/>
                    </a:lnTo>
                    <a:lnTo>
                      <a:pt x="8926" y="3319"/>
                    </a:lnTo>
                    <a:lnTo>
                      <a:pt x="8251" y="3593"/>
                    </a:lnTo>
                    <a:lnTo>
                      <a:pt x="7587" y="3879"/>
                    </a:lnTo>
                    <a:lnTo>
                      <a:pt x="6958" y="4165"/>
                    </a:lnTo>
                    <a:lnTo>
                      <a:pt x="6352" y="4451"/>
                    </a:lnTo>
                    <a:lnTo>
                      <a:pt x="5757" y="4737"/>
                    </a:lnTo>
                    <a:lnTo>
                      <a:pt x="5196" y="5023"/>
                    </a:lnTo>
                    <a:lnTo>
                      <a:pt x="4669" y="5298"/>
                    </a:lnTo>
                    <a:lnTo>
                      <a:pt x="4155" y="5573"/>
                    </a:lnTo>
                    <a:lnTo>
                      <a:pt x="3216" y="6088"/>
                    </a:lnTo>
                    <a:lnTo>
                      <a:pt x="2392" y="6580"/>
                    </a:lnTo>
                    <a:lnTo>
                      <a:pt x="1683" y="7014"/>
                    </a:lnTo>
                    <a:lnTo>
                      <a:pt x="1088" y="7392"/>
                    </a:lnTo>
                    <a:lnTo>
                      <a:pt x="619" y="7712"/>
                    </a:lnTo>
                    <a:lnTo>
                      <a:pt x="287" y="7953"/>
                    </a:lnTo>
                    <a:lnTo>
                      <a:pt x="1" y="8147"/>
                    </a:lnTo>
                    <a:lnTo>
                      <a:pt x="48758" y="8147"/>
                    </a:lnTo>
                    <a:lnTo>
                      <a:pt x="48174" y="7724"/>
                    </a:lnTo>
                    <a:lnTo>
                      <a:pt x="47602" y="7312"/>
                    </a:lnTo>
                    <a:lnTo>
                      <a:pt x="47019" y="6923"/>
                    </a:lnTo>
                    <a:lnTo>
                      <a:pt x="46446" y="6534"/>
                    </a:lnTo>
                    <a:lnTo>
                      <a:pt x="45874" y="6168"/>
                    </a:lnTo>
                    <a:lnTo>
                      <a:pt x="45291" y="5802"/>
                    </a:lnTo>
                    <a:lnTo>
                      <a:pt x="44719" y="5458"/>
                    </a:lnTo>
                    <a:lnTo>
                      <a:pt x="44146" y="5126"/>
                    </a:lnTo>
                    <a:lnTo>
                      <a:pt x="43574" y="4806"/>
                    </a:lnTo>
                    <a:lnTo>
                      <a:pt x="43002" y="4497"/>
                    </a:lnTo>
                    <a:lnTo>
                      <a:pt x="42430" y="4200"/>
                    </a:lnTo>
                    <a:lnTo>
                      <a:pt x="41858" y="3914"/>
                    </a:lnTo>
                    <a:lnTo>
                      <a:pt x="41286" y="3639"/>
                    </a:lnTo>
                    <a:lnTo>
                      <a:pt x="40714" y="3376"/>
                    </a:lnTo>
                    <a:lnTo>
                      <a:pt x="40153" y="3124"/>
                    </a:lnTo>
                    <a:lnTo>
                      <a:pt x="39581" y="2884"/>
                    </a:lnTo>
                    <a:lnTo>
                      <a:pt x="39020" y="2655"/>
                    </a:lnTo>
                    <a:lnTo>
                      <a:pt x="38448" y="2437"/>
                    </a:lnTo>
                    <a:lnTo>
                      <a:pt x="37887" y="2231"/>
                    </a:lnTo>
                    <a:lnTo>
                      <a:pt x="37327" y="2025"/>
                    </a:lnTo>
                    <a:lnTo>
                      <a:pt x="36766" y="1842"/>
                    </a:lnTo>
                    <a:lnTo>
                      <a:pt x="36217" y="1659"/>
                    </a:lnTo>
                    <a:lnTo>
                      <a:pt x="35656" y="1499"/>
                    </a:lnTo>
                    <a:lnTo>
                      <a:pt x="35107" y="1339"/>
                    </a:lnTo>
                    <a:lnTo>
                      <a:pt x="34546" y="1190"/>
                    </a:lnTo>
                    <a:lnTo>
                      <a:pt x="33997" y="1053"/>
                    </a:lnTo>
                    <a:lnTo>
                      <a:pt x="33448" y="927"/>
                    </a:lnTo>
                    <a:lnTo>
                      <a:pt x="32898" y="801"/>
                    </a:lnTo>
                    <a:lnTo>
                      <a:pt x="32361" y="698"/>
                    </a:lnTo>
                    <a:lnTo>
                      <a:pt x="31811" y="595"/>
                    </a:lnTo>
                    <a:lnTo>
                      <a:pt x="31274" y="492"/>
                    </a:lnTo>
                    <a:lnTo>
                      <a:pt x="30736" y="412"/>
                    </a:lnTo>
                    <a:lnTo>
                      <a:pt x="30198" y="332"/>
                    </a:lnTo>
                    <a:lnTo>
                      <a:pt x="29672" y="263"/>
                    </a:lnTo>
                    <a:lnTo>
                      <a:pt x="29134" y="206"/>
                    </a:lnTo>
                    <a:lnTo>
                      <a:pt x="28607" y="160"/>
                    </a:lnTo>
                    <a:lnTo>
                      <a:pt x="28081" y="115"/>
                    </a:lnTo>
                    <a:lnTo>
                      <a:pt x="27566" y="80"/>
                    </a:lnTo>
                    <a:lnTo>
                      <a:pt x="27040" y="46"/>
                    </a:lnTo>
                    <a:lnTo>
                      <a:pt x="26525" y="23"/>
                    </a:lnTo>
                    <a:lnTo>
                      <a:pt x="26010" y="12"/>
                    </a:lnTo>
                    <a:lnTo>
                      <a:pt x="25495" y="0"/>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4338" name="Picture 2">
            <a:extLst>
              <a:ext uri="{FF2B5EF4-FFF2-40B4-BE49-F238E27FC236}">
                <a16:creationId xmlns:a16="http://schemas.microsoft.com/office/drawing/2014/main" id="{1E0D1600-680B-14D7-ED50-3E85BAE5E8F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205" t="3432" r="15679" b="8048"/>
          <a:stretch/>
        </p:blipFill>
        <p:spPr bwMode="auto">
          <a:xfrm>
            <a:off x="1602549" y="1670153"/>
            <a:ext cx="2902293" cy="246939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175969FA-2D75-1F77-C6B9-AFECD2DF7DD8}"/>
              </a:ext>
            </a:extLst>
          </p:cNvPr>
          <p:cNvSpPr/>
          <p:nvPr/>
        </p:nvSpPr>
        <p:spPr>
          <a:xfrm>
            <a:off x="1182149" y="142030"/>
            <a:ext cx="6402839" cy="1077218"/>
          </a:xfrm>
          <a:prstGeom prst="rect">
            <a:avLst/>
          </a:prstGeom>
        </p:spPr>
        <p:txBody>
          <a:bodyPr wrap="square">
            <a:spAutoFit/>
          </a:bodyPr>
          <a:lstStyle/>
          <a:p>
            <a:pPr algn="ctr"/>
            <a:r>
              <a:rPr lang="en-US" altLang="en-VN" sz="3200" b="1" kern="1200" dirty="0" err="1">
                <a:solidFill>
                  <a:srgbClr val="0000FF"/>
                </a:solidFill>
                <a:latin typeface="Times New Roman" panose="02020603050405020304" pitchFamily="18" charset="0"/>
                <a:ea typeface="+mn-ea"/>
                <a:cs typeface="+mn-cs"/>
              </a:rPr>
              <a:t>Là</a:t>
            </a:r>
            <a:r>
              <a:rPr lang="en-US" altLang="en-VN" sz="3200" b="1" kern="1200" dirty="0">
                <a:solidFill>
                  <a:srgbClr val="0000FF"/>
                </a:solidFill>
                <a:latin typeface="Times New Roman" panose="02020603050405020304" pitchFamily="18" charset="0"/>
                <a:ea typeface="+mn-ea"/>
                <a:cs typeface="+mn-cs"/>
              </a:rPr>
              <a:t> </a:t>
            </a:r>
            <a:r>
              <a:rPr lang="en-US" altLang="en-VN" sz="3200" b="1" kern="1200" dirty="0" err="1">
                <a:solidFill>
                  <a:srgbClr val="0000FF"/>
                </a:solidFill>
                <a:latin typeface="Times New Roman" panose="02020603050405020304" pitchFamily="18" charset="0"/>
                <a:ea typeface="+mn-ea"/>
                <a:cs typeface="+mn-cs"/>
              </a:rPr>
              <a:t>chỗ</a:t>
            </a:r>
            <a:r>
              <a:rPr lang="en-US" altLang="en-VN" sz="3200" b="1" kern="1200" dirty="0">
                <a:solidFill>
                  <a:srgbClr val="0000FF"/>
                </a:solidFill>
                <a:latin typeface="Times New Roman" panose="02020603050405020304" pitchFamily="18" charset="0"/>
                <a:ea typeface="+mn-ea"/>
                <a:cs typeface="+mn-cs"/>
              </a:rPr>
              <a:t> </a:t>
            </a:r>
            <a:r>
              <a:rPr lang="en-US" altLang="en-VN" sz="3200" b="1" kern="1200" dirty="0" err="1">
                <a:solidFill>
                  <a:srgbClr val="0000FF"/>
                </a:solidFill>
                <a:latin typeface="Times New Roman" panose="02020603050405020304" pitchFamily="18" charset="0"/>
                <a:ea typeface="+mn-ea"/>
                <a:cs typeface="+mn-cs"/>
              </a:rPr>
              <a:t>dựa</a:t>
            </a:r>
            <a:r>
              <a:rPr lang="en-US" altLang="en-VN" sz="3200" b="1" kern="1200" dirty="0">
                <a:solidFill>
                  <a:srgbClr val="0000FF"/>
                </a:solidFill>
                <a:latin typeface="Times New Roman" panose="02020603050405020304" pitchFamily="18" charset="0"/>
                <a:ea typeface="+mn-ea"/>
                <a:cs typeface="+mn-cs"/>
              </a:rPr>
              <a:t> </a:t>
            </a:r>
            <a:r>
              <a:rPr lang="en-US" altLang="en-VN" sz="3200" b="1" kern="1200" dirty="0" err="1">
                <a:solidFill>
                  <a:srgbClr val="0000FF"/>
                </a:solidFill>
                <a:latin typeface="Times New Roman" panose="02020603050405020304" pitchFamily="18" charset="0"/>
                <a:ea typeface="+mn-ea"/>
                <a:cs typeface="+mn-cs"/>
              </a:rPr>
              <a:t>vững</a:t>
            </a:r>
            <a:r>
              <a:rPr lang="en-US" altLang="en-VN" sz="3200" b="1" kern="1200" dirty="0">
                <a:solidFill>
                  <a:srgbClr val="0000FF"/>
                </a:solidFill>
                <a:latin typeface="Times New Roman" panose="02020603050405020304" pitchFamily="18" charset="0"/>
                <a:ea typeface="+mn-ea"/>
                <a:cs typeface="+mn-cs"/>
              </a:rPr>
              <a:t> </a:t>
            </a:r>
            <a:r>
              <a:rPr lang="en-US" altLang="en-VN" sz="3200" b="1" kern="1200" dirty="0" err="1">
                <a:solidFill>
                  <a:srgbClr val="0000FF"/>
                </a:solidFill>
                <a:latin typeface="Times New Roman" panose="02020603050405020304" pitchFamily="18" charset="0"/>
                <a:ea typeface="+mn-ea"/>
                <a:cs typeface="+mn-cs"/>
              </a:rPr>
              <a:t>chắc</a:t>
            </a:r>
            <a:r>
              <a:rPr lang="en-US" altLang="en-VN" sz="3200" b="1" kern="1200" dirty="0">
                <a:solidFill>
                  <a:srgbClr val="0000FF"/>
                </a:solidFill>
                <a:latin typeface="Times New Roman" panose="02020603050405020304" pitchFamily="18" charset="0"/>
                <a:ea typeface="+mn-ea"/>
                <a:cs typeface="+mn-cs"/>
              </a:rPr>
              <a:t> </a:t>
            </a:r>
            <a:r>
              <a:rPr lang="en-US" altLang="en-VN" sz="3200" b="1" kern="1200" dirty="0" err="1">
                <a:solidFill>
                  <a:srgbClr val="0000FF"/>
                </a:solidFill>
                <a:latin typeface="Times New Roman" panose="02020603050405020304" pitchFamily="18" charset="0"/>
                <a:ea typeface="+mn-ea"/>
                <a:cs typeface="+mn-cs"/>
              </a:rPr>
              <a:t>của</a:t>
            </a:r>
            <a:r>
              <a:rPr lang="en-US" altLang="en-VN" sz="3200" b="1" kern="1200" dirty="0">
                <a:solidFill>
                  <a:srgbClr val="0000FF"/>
                </a:solidFill>
                <a:latin typeface="Times New Roman" panose="02020603050405020304" pitchFamily="18" charset="0"/>
                <a:ea typeface="+mn-ea"/>
                <a:cs typeface="+mn-cs"/>
              </a:rPr>
              <a:t> </a:t>
            </a:r>
            <a:r>
              <a:rPr lang="en-US" altLang="en-VN" sz="3200" b="1" kern="1200" dirty="0" err="1">
                <a:solidFill>
                  <a:srgbClr val="0000FF"/>
                </a:solidFill>
                <a:latin typeface="Times New Roman" panose="02020603050405020304" pitchFamily="18" charset="0"/>
                <a:ea typeface="+mn-ea"/>
                <a:cs typeface="+mn-cs"/>
              </a:rPr>
              <a:t>hoà</a:t>
            </a:r>
            <a:r>
              <a:rPr lang="en-US" altLang="en-VN" sz="3200" b="1" kern="1200" dirty="0">
                <a:solidFill>
                  <a:srgbClr val="0000FF"/>
                </a:solidFill>
                <a:latin typeface="Times New Roman" panose="02020603050405020304" pitchFamily="18" charset="0"/>
                <a:ea typeface="+mn-ea"/>
                <a:cs typeface="+mn-cs"/>
              </a:rPr>
              <a:t> </a:t>
            </a:r>
            <a:r>
              <a:rPr lang="en-US" altLang="en-VN" sz="3200" b="1" kern="1200" dirty="0" err="1">
                <a:solidFill>
                  <a:srgbClr val="0000FF"/>
                </a:solidFill>
                <a:latin typeface="Times New Roman" panose="02020603050405020304" pitchFamily="18" charset="0"/>
                <a:ea typeface="+mn-ea"/>
                <a:cs typeface="+mn-cs"/>
              </a:rPr>
              <a:t>bình</a:t>
            </a:r>
            <a:r>
              <a:rPr lang="en-US" altLang="en-VN" sz="3200" b="1" kern="1200" dirty="0">
                <a:solidFill>
                  <a:srgbClr val="0000FF"/>
                </a:solidFill>
                <a:latin typeface="Times New Roman" panose="02020603050405020304" pitchFamily="18" charset="0"/>
                <a:ea typeface="+mn-ea"/>
                <a:cs typeface="+mn-cs"/>
              </a:rPr>
              <a:t> </a:t>
            </a:r>
            <a:r>
              <a:rPr lang="en-US" altLang="en-VN" sz="3200" b="1" kern="1200" dirty="0" err="1">
                <a:solidFill>
                  <a:srgbClr val="0000FF"/>
                </a:solidFill>
                <a:latin typeface="Times New Roman" panose="02020603050405020304" pitchFamily="18" charset="0"/>
                <a:ea typeface="+mn-ea"/>
                <a:cs typeface="+mn-cs"/>
              </a:rPr>
              <a:t>và</a:t>
            </a:r>
            <a:r>
              <a:rPr lang="en-US" altLang="en-VN" sz="3200" b="1" kern="1200" dirty="0">
                <a:solidFill>
                  <a:srgbClr val="0000FF"/>
                </a:solidFill>
                <a:latin typeface="Times New Roman" panose="02020603050405020304" pitchFamily="18" charset="0"/>
                <a:ea typeface="+mn-ea"/>
                <a:cs typeface="+mn-cs"/>
              </a:rPr>
              <a:t> </a:t>
            </a:r>
            <a:r>
              <a:rPr lang="en-US" altLang="en-VN" sz="3200" b="1" kern="1200" dirty="0" err="1">
                <a:solidFill>
                  <a:srgbClr val="0000FF"/>
                </a:solidFill>
                <a:latin typeface="Times New Roman" panose="02020603050405020304" pitchFamily="18" charset="0"/>
                <a:ea typeface="+mn-ea"/>
                <a:cs typeface="+mn-cs"/>
              </a:rPr>
              <a:t>cách</a:t>
            </a:r>
            <a:r>
              <a:rPr lang="en-US" altLang="en-VN" sz="3200" b="1" kern="1200" dirty="0">
                <a:solidFill>
                  <a:srgbClr val="0000FF"/>
                </a:solidFill>
                <a:latin typeface="Times New Roman" panose="02020603050405020304" pitchFamily="18" charset="0"/>
                <a:ea typeface="+mn-ea"/>
                <a:cs typeface="+mn-cs"/>
              </a:rPr>
              <a:t> </a:t>
            </a:r>
            <a:r>
              <a:rPr lang="en-US" altLang="en-VN" sz="3200" b="1" kern="1200" dirty="0" err="1">
                <a:solidFill>
                  <a:srgbClr val="0000FF"/>
                </a:solidFill>
                <a:latin typeface="Times New Roman" panose="02020603050405020304" pitchFamily="18" charset="0"/>
                <a:ea typeface="+mn-ea"/>
                <a:cs typeface="+mn-cs"/>
              </a:rPr>
              <a:t>mạng</a:t>
            </a:r>
            <a:r>
              <a:rPr lang="en-US" altLang="en-VN" sz="3200" b="1" kern="1200" dirty="0">
                <a:solidFill>
                  <a:srgbClr val="0000FF"/>
                </a:solidFill>
                <a:latin typeface="Times New Roman" panose="02020603050405020304" pitchFamily="18" charset="0"/>
                <a:ea typeface="+mn-ea"/>
                <a:cs typeface="+mn-cs"/>
              </a:rPr>
              <a:t> </a:t>
            </a:r>
            <a:r>
              <a:rPr lang="en-US" altLang="en-VN" sz="3200" b="1" kern="1200" dirty="0" err="1">
                <a:solidFill>
                  <a:srgbClr val="0000FF"/>
                </a:solidFill>
                <a:latin typeface="Times New Roman" panose="02020603050405020304" pitchFamily="18" charset="0"/>
                <a:ea typeface="+mn-ea"/>
                <a:cs typeface="+mn-cs"/>
              </a:rPr>
              <a:t>thế</a:t>
            </a:r>
            <a:r>
              <a:rPr lang="en-US" altLang="en-VN" sz="3200" b="1" kern="1200" dirty="0">
                <a:solidFill>
                  <a:srgbClr val="0000FF"/>
                </a:solidFill>
                <a:latin typeface="Times New Roman" panose="02020603050405020304" pitchFamily="18" charset="0"/>
                <a:ea typeface="+mn-ea"/>
                <a:cs typeface="+mn-cs"/>
              </a:rPr>
              <a:t> </a:t>
            </a:r>
            <a:r>
              <a:rPr lang="en-US" altLang="en-VN" sz="3200" b="1" kern="1200" dirty="0" err="1">
                <a:solidFill>
                  <a:srgbClr val="0000FF"/>
                </a:solidFill>
                <a:latin typeface="Times New Roman" panose="02020603050405020304" pitchFamily="18" charset="0"/>
                <a:ea typeface="+mn-ea"/>
                <a:cs typeface="+mn-cs"/>
              </a:rPr>
              <a:t>giới</a:t>
            </a:r>
            <a:r>
              <a:rPr lang="en-US" altLang="en-VN" sz="3200" b="1" kern="1200" dirty="0">
                <a:solidFill>
                  <a:srgbClr val="0000FF"/>
                </a:solidFill>
                <a:latin typeface="Times New Roman" panose="02020603050405020304" pitchFamily="18" charset="0"/>
                <a:ea typeface="+mn-ea"/>
                <a:cs typeface="+mn-cs"/>
              </a:rPr>
              <a:t> </a:t>
            </a:r>
            <a:endParaRPr lang="en-VN" sz="1800"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8"/>
          <p:cNvSpPr txBox="1">
            <a:spLocks noGrp="1"/>
          </p:cNvSpPr>
          <p:nvPr>
            <p:ph type="ctrTitle" idx="4294967295"/>
          </p:nvPr>
        </p:nvSpPr>
        <p:spPr>
          <a:xfrm>
            <a:off x="1643347" y="2462991"/>
            <a:ext cx="6694976" cy="2088547"/>
          </a:xfrm>
          <a:prstGeom prst="rect">
            <a:avLst/>
          </a:prstGeom>
        </p:spPr>
        <p:txBody>
          <a:bodyPr spcFirstLastPara="1" wrap="square" lIns="91425" tIns="91425" rIns="91425" bIns="91425" anchor="b" anchorCtr="0">
            <a:noAutofit/>
          </a:bodyPr>
          <a:lstStyle/>
          <a:p>
            <a:pPr algn="ctr"/>
            <a:r>
              <a:rPr lang="en" sz="6000" dirty="0">
                <a:solidFill>
                  <a:srgbClr val="0070C0"/>
                </a:solidFill>
                <a:latin typeface="Times New Roman" panose="02020603050405020304" pitchFamily="18" charset="0"/>
                <a:cs typeface="Times New Roman" panose="02020603050405020304" pitchFamily="18" charset="0"/>
              </a:rPr>
              <a:t>Quan </a:t>
            </a:r>
            <a:r>
              <a:rPr lang="en" sz="6000" dirty="0" err="1">
                <a:solidFill>
                  <a:srgbClr val="0070C0"/>
                </a:solidFill>
                <a:latin typeface="Times New Roman" panose="02020603050405020304" pitchFamily="18" charset="0"/>
                <a:cs typeface="Times New Roman" panose="02020603050405020304" pitchFamily="18" charset="0"/>
              </a:rPr>
              <a:t>hệ</a:t>
            </a:r>
            <a:r>
              <a:rPr lang="en" sz="6000" dirty="0">
                <a:solidFill>
                  <a:srgbClr val="0070C0"/>
                </a:solidFill>
                <a:latin typeface="Times New Roman" panose="02020603050405020304" pitchFamily="18" charset="0"/>
                <a:cs typeface="Times New Roman" panose="02020603050405020304" pitchFamily="18" charset="0"/>
              </a:rPr>
              <a:t> </a:t>
            </a:r>
            <a:br>
              <a:rPr lang="en" sz="6000" dirty="0">
                <a:solidFill>
                  <a:srgbClr val="0070C0"/>
                </a:solidFill>
                <a:latin typeface="Times New Roman" panose="02020603050405020304" pitchFamily="18" charset="0"/>
                <a:cs typeface="Times New Roman" panose="02020603050405020304" pitchFamily="18" charset="0"/>
              </a:rPr>
            </a:br>
            <a:r>
              <a:rPr lang="en" sz="6000" dirty="0" err="1">
                <a:solidFill>
                  <a:srgbClr val="0070C0"/>
                </a:solidFill>
                <a:latin typeface="Times New Roman" panose="02020603050405020304" pitchFamily="18" charset="0"/>
                <a:cs typeface="Times New Roman" panose="02020603050405020304" pitchFamily="18" charset="0"/>
              </a:rPr>
              <a:t>Việt</a:t>
            </a:r>
            <a:r>
              <a:rPr lang="en" sz="6000" dirty="0">
                <a:solidFill>
                  <a:srgbClr val="0070C0"/>
                </a:solidFill>
                <a:latin typeface="Times New Roman" panose="02020603050405020304" pitchFamily="18" charset="0"/>
                <a:cs typeface="Times New Roman" panose="02020603050405020304" pitchFamily="18" charset="0"/>
              </a:rPr>
              <a:t> Nam – </a:t>
            </a:r>
            <a:r>
              <a:rPr lang="en" sz="6000" dirty="0" err="1">
                <a:solidFill>
                  <a:srgbClr val="0070C0"/>
                </a:solidFill>
                <a:latin typeface="Times New Roman" panose="02020603050405020304" pitchFamily="18" charset="0"/>
                <a:cs typeface="Times New Roman" panose="02020603050405020304" pitchFamily="18" charset="0"/>
              </a:rPr>
              <a:t>Liên</a:t>
            </a:r>
            <a:r>
              <a:rPr lang="en" sz="6000" dirty="0">
                <a:solidFill>
                  <a:srgbClr val="0070C0"/>
                </a:solidFill>
                <a:latin typeface="Times New Roman" panose="02020603050405020304" pitchFamily="18" charset="0"/>
                <a:cs typeface="Times New Roman" panose="02020603050405020304" pitchFamily="18" charset="0"/>
              </a:rPr>
              <a:t> </a:t>
            </a:r>
            <a:r>
              <a:rPr lang="en" sz="6000" dirty="0" err="1">
                <a:solidFill>
                  <a:srgbClr val="0070C0"/>
                </a:solidFill>
                <a:latin typeface="Times New Roman" panose="02020603050405020304" pitchFamily="18" charset="0"/>
                <a:cs typeface="Times New Roman" panose="02020603050405020304" pitchFamily="18" charset="0"/>
              </a:rPr>
              <a:t>Xô</a:t>
            </a:r>
            <a:endParaRPr sz="6000" dirty="0">
              <a:solidFill>
                <a:srgbClr val="0070C0"/>
              </a:solidFill>
              <a:latin typeface="Times New Roman" panose="02020603050405020304" pitchFamily="18" charset="0"/>
              <a:cs typeface="Times New Roman" panose="02020603050405020304" pitchFamily="18" charset="0"/>
            </a:endParaRPr>
          </a:p>
        </p:txBody>
      </p:sp>
      <p:sp>
        <p:nvSpPr>
          <p:cNvPr id="101" name="Google Shape;101;p18"/>
          <p:cNvSpPr/>
          <p:nvPr/>
        </p:nvSpPr>
        <p:spPr>
          <a:xfrm>
            <a:off x="1146873" y="1711597"/>
            <a:ext cx="1145591" cy="1160843"/>
          </a:xfrm>
          <a:custGeom>
            <a:avLst/>
            <a:gdLst/>
            <a:ahLst/>
            <a:cxnLst/>
            <a:rect l="l" t="t" r="r" b="b"/>
            <a:pathLst>
              <a:path w="16449" h="16668" extrusionOk="0">
                <a:moveTo>
                  <a:pt x="12288" y="1995"/>
                </a:moveTo>
                <a:lnTo>
                  <a:pt x="12093" y="2117"/>
                </a:lnTo>
                <a:lnTo>
                  <a:pt x="11923" y="2239"/>
                </a:lnTo>
                <a:lnTo>
                  <a:pt x="11655" y="2531"/>
                </a:lnTo>
                <a:lnTo>
                  <a:pt x="11461" y="2433"/>
                </a:lnTo>
                <a:lnTo>
                  <a:pt x="11874" y="2214"/>
                </a:lnTo>
                <a:lnTo>
                  <a:pt x="12288" y="1995"/>
                </a:lnTo>
                <a:close/>
                <a:moveTo>
                  <a:pt x="13261" y="2239"/>
                </a:moveTo>
                <a:lnTo>
                  <a:pt x="13359" y="2263"/>
                </a:lnTo>
                <a:lnTo>
                  <a:pt x="13456" y="2287"/>
                </a:lnTo>
                <a:lnTo>
                  <a:pt x="13529" y="2336"/>
                </a:lnTo>
                <a:lnTo>
                  <a:pt x="13578" y="2433"/>
                </a:lnTo>
                <a:lnTo>
                  <a:pt x="13626" y="2531"/>
                </a:lnTo>
                <a:lnTo>
                  <a:pt x="13675" y="2725"/>
                </a:lnTo>
                <a:lnTo>
                  <a:pt x="13651" y="2896"/>
                </a:lnTo>
                <a:lnTo>
                  <a:pt x="13626" y="3090"/>
                </a:lnTo>
                <a:lnTo>
                  <a:pt x="13578" y="3285"/>
                </a:lnTo>
                <a:lnTo>
                  <a:pt x="13480" y="3480"/>
                </a:lnTo>
                <a:lnTo>
                  <a:pt x="13383" y="3650"/>
                </a:lnTo>
                <a:lnTo>
                  <a:pt x="13188" y="4015"/>
                </a:lnTo>
                <a:lnTo>
                  <a:pt x="12969" y="3674"/>
                </a:lnTo>
                <a:lnTo>
                  <a:pt x="12702" y="3358"/>
                </a:lnTo>
                <a:lnTo>
                  <a:pt x="12410" y="3066"/>
                </a:lnTo>
                <a:lnTo>
                  <a:pt x="12093" y="2823"/>
                </a:lnTo>
                <a:lnTo>
                  <a:pt x="12288" y="2677"/>
                </a:lnTo>
                <a:lnTo>
                  <a:pt x="12483" y="2531"/>
                </a:lnTo>
                <a:lnTo>
                  <a:pt x="12726" y="2385"/>
                </a:lnTo>
                <a:lnTo>
                  <a:pt x="12945" y="2287"/>
                </a:lnTo>
                <a:lnTo>
                  <a:pt x="13164" y="2239"/>
                </a:lnTo>
                <a:close/>
                <a:moveTo>
                  <a:pt x="7981" y="3699"/>
                </a:moveTo>
                <a:lnTo>
                  <a:pt x="7981" y="3723"/>
                </a:lnTo>
                <a:lnTo>
                  <a:pt x="7932" y="3723"/>
                </a:lnTo>
                <a:lnTo>
                  <a:pt x="7908" y="3747"/>
                </a:lnTo>
                <a:lnTo>
                  <a:pt x="7835" y="3796"/>
                </a:lnTo>
                <a:lnTo>
                  <a:pt x="7786" y="3845"/>
                </a:lnTo>
                <a:lnTo>
                  <a:pt x="7738" y="3918"/>
                </a:lnTo>
                <a:lnTo>
                  <a:pt x="7689" y="3991"/>
                </a:lnTo>
                <a:lnTo>
                  <a:pt x="7689" y="4064"/>
                </a:lnTo>
                <a:lnTo>
                  <a:pt x="7689" y="4088"/>
                </a:lnTo>
                <a:lnTo>
                  <a:pt x="7689" y="4112"/>
                </a:lnTo>
                <a:lnTo>
                  <a:pt x="7689" y="4137"/>
                </a:lnTo>
                <a:lnTo>
                  <a:pt x="7689" y="4161"/>
                </a:lnTo>
                <a:lnTo>
                  <a:pt x="7689" y="4307"/>
                </a:lnTo>
                <a:lnTo>
                  <a:pt x="7738" y="4453"/>
                </a:lnTo>
                <a:lnTo>
                  <a:pt x="7786" y="4526"/>
                </a:lnTo>
                <a:lnTo>
                  <a:pt x="7859" y="4574"/>
                </a:lnTo>
                <a:lnTo>
                  <a:pt x="8030" y="4672"/>
                </a:lnTo>
                <a:lnTo>
                  <a:pt x="8176" y="4720"/>
                </a:lnTo>
                <a:lnTo>
                  <a:pt x="8297" y="4720"/>
                </a:lnTo>
                <a:lnTo>
                  <a:pt x="8395" y="4696"/>
                </a:lnTo>
                <a:lnTo>
                  <a:pt x="8492" y="4672"/>
                </a:lnTo>
                <a:lnTo>
                  <a:pt x="8589" y="4599"/>
                </a:lnTo>
                <a:lnTo>
                  <a:pt x="8662" y="4526"/>
                </a:lnTo>
                <a:lnTo>
                  <a:pt x="8711" y="4429"/>
                </a:lnTo>
                <a:lnTo>
                  <a:pt x="8711" y="4307"/>
                </a:lnTo>
                <a:lnTo>
                  <a:pt x="8711" y="4185"/>
                </a:lnTo>
                <a:lnTo>
                  <a:pt x="8662" y="4064"/>
                </a:lnTo>
                <a:lnTo>
                  <a:pt x="8614" y="3942"/>
                </a:lnTo>
                <a:lnTo>
                  <a:pt x="8541" y="3845"/>
                </a:lnTo>
                <a:lnTo>
                  <a:pt x="8468" y="3772"/>
                </a:lnTo>
                <a:lnTo>
                  <a:pt x="8370" y="3723"/>
                </a:lnTo>
                <a:lnTo>
                  <a:pt x="8273" y="3699"/>
                </a:lnTo>
                <a:close/>
                <a:moveTo>
                  <a:pt x="9830" y="3966"/>
                </a:moveTo>
                <a:lnTo>
                  <a:pt x="9709" y="3991"/>
                </a:lnTo>
                <a:lnTo>
                  <a:pt x="9611" y="4064"/>
                </a:lnTo>
                <a:lnTo>
                  <a:pt x="9538" y="4161"/>
                </a:lnTo>
                <a:lnTo>
                  <a:pt x="9514" y="4258"/>
                </a:lnTo>
                <a:lnTo>
                  <a:pt x="9490" y="4356"/>
                </a:lnTo>
                <a:lnTo>
                  <a:pt x="9514" y="4453"/>
                </a:lnTo>
                <a:lnTo>
                  <a:pt x="9563" y="4574"/>
                </a:lnTo>
                <a:lnTo>
                  <a:pt x="9636" y="4647"/>
                </a:lnTo>
                <a:lnTo>
                  <a:pt x="9757" y="4720"/>
                </a:lnTo>
                <a:lnTo>
                  <a:pt x="9879" y="4745"/>
                </a:lnTo>
                <a:lnTo>
                  <a:pt x="10025" y="4696"/>
                </a:lnTo>
                <a:lnTo>
                  <a:pt x="10098" y="4672"/>
                </a:lnTo>
                <a:lnTo>
                  <a:pt x="10147" y="4623"/>
                </a:lnTo>
                <a:lnTo>
                  <a:pt x="10244" y="4502"/>
                </a:lnTo>
                <a:lnTo>
                  <a:pt x="10268" y="4429"/>
                </a:lnTo>
                <a:lnTo>
                  <a:pt x="10268" y="4356"/>
                </a:lnTo>
                <a:lnTo>
                  <a:pt x="10244" y="4234"/>
                </a:lnTo>
                <a:lnTo>
                  <a:pt x="10220" y="4161"/>
                </a:lnTo>
                <a:lnTo>
                  <a:pt x="10147" y="4064"/>
                </a:lnTo>
                <a:lnTo>
                  <a:pt x="10074" y="4015"/>
                </a:lnTo>
                <a:lnTo>
                  <a:pt x="9952" y="3966"/>
                </a:lnTo>
                <a:close/>
                <a:moveTo>
                  <a:pt x="9125" y="5572"/>
                </a:moveTo>
                <a:lnTo>
                  <a:pt x="9003" y="5596"/>
                </a:lnTo>
                <a:lnTo>
                  <a:pt x="8881" y="5669"/>
                </a:lnTo>
                <a:lnTo>
                  <a:pt x="8808" y="5791"/>
                </a:lnTo>
                <a:lnTo>
                  <a:pt x="8784" y="5913"/>
                </a:lnTo>
                <a:lnTo>
                  <a:pt x="8808" y="6034"/>
                </a:lnTo>
                <a:lnTo>
                  <a:pt x="8881" y="6156"/>
                </a:lnTo>
                <a:lnTo>
                  <a:pt x="9003" y="6229"/>
                </a:lnTo>
                <a:lnTo>
                  <a:pt x="9125" y="6253"/>
                </a:lnTo>
                <a:lnTo>
                  <a:pt x="9246" y="6229"/>
                </a:lnTo>
                <a:lnTo>
                  <a:pt x="9368" y="6156"/>
                </a:lnTo>
                <a:lnTo>
                  <a:pt x="9441" y="6034"/>
                </a:lnTo>
                <a:lnTo>
                  <a:pt x="9465" y="5913"/>
                </a:lnTo>
                <a:lnTo>
                  <a:pt x="9441" y="5791"/>
                </a:lnTo>
                <a:lnTo>
                  <a:pt x="9368" y="5669"/>
                </a:lnTo>
                <a:lnTo>
                  <a:pt x="9246" y="5596"/>
                </a:lnTo>
                <a:lnTo>
                  <a:pt x="9125" y="5572"/>
                </a:lnTo>
                <a:close/>
                <a:moveTo>
                  <a:pt x="5013" y="9441"/>
                </a:moveTo>
                <a:lnTo>
                  <a:pt x="4842" y="9538"/>
                </a:lnTo>
                <a:lnTo>
                  <a:pt x="4672" y="9684"/>
                </a:lnTo>
                <a:lnTo>
                  <a:pt x="4502" y="9855"/>
                </a:lnTo>
                <a:lnTo>
                  <a:pt x="4356" y="10025"/>
                </a:lnTo>
                <a:lnTo>
                  <a:pt x="4112" y="10414"/>
                </a:lnTo>
                <a:lnTo>
                  <a:pt x="3918" y="10779"/>
                </a:lnTo>
                <a:lnTo>
                  <a:pt x="3723" y="11144"/>
                </a:lnTo>
                <a:lnTo>
                  <a:pt x="3650" y="11363"/>
                </a:lnTo>
                <a:lnTo>
                  <a:pt x="3553" y="11582"/>
                </a:lnTo>
                <a:lnTo>
                  <a:pt x="3504" y="11826"/>
                </a:lnTo>
                <a:lnTo>
                  <a:pt x="3480" y="12045"/>
                </a:lnTo>
                <a:lnTo>
                  <a:pt x="3480" y="12239"/>
                </a:lnTo>
                <a:lnTo>
                  <a:pt x="3528" y="12337"/>
                </a:lnTo>
                <a:lnTo>
                  <a:pt x="3577" y="12410"/>
                </a:lnTo>
                <a:lnTo>
                  <a:pt x="3601" y="12434"/>
                </a:lnTo>
                <a:lnTo>
                  <a:pt x="3626" y="12458"/>
                </a:lnTo>
                <a:lnTo>
                  <a:pt x="3650" y="12434"/>
                </a:lnTo>
                <a:lnTo>
                  <a:pt x="3674" y="12410"/>
                </a:lnTo>
                <a:lnTo>
                  <a:pt x="3747" y="12288"/>
                </a:lnTo>
                <a:lnTo>
                  <a:pt x="3772" y="12166"/>
                </a:lnTo>
                <a:lnTo>
                  <a:pt x="3820" y="11874"/>
                </a:lnTo>
                <a:lnTo>
                  <a:pt x="3869" y="11631"/>
                </a:lnTo>
                <a:lnTo>
                  <a:pt x="3966" y="11388"/>
                </a:lnTo>
                <a:lnTo>
                  <a:pt x="4137" y="10925"/>
                </a:lnTo>
                <a:lnTo>
                  <a:pt x="4331" y="10536"/>
                </a:lnTo>
                <a:lnTo>
                  <a:pt x="4575" y="10171"/>
                </a:lnTo>
                <a:lnTo>
                  <a:pt x="4818" y="9830"/>
                </a:lnTo>
                <a:lnTo>
                  <a:pt x="5061" y="9490"/>
                </a:lnTo>
                <a:lnTo>
                  <a:pt x="5061" y="9465"/>
                </a:lnTo>
                <a:lnTo>
                  <a:pt x="5061" y="9441"/>
                </a:lnTo>
                <a:close/>
                <a:moveTo>
                  <a:pt x="9003" y="2287"/>
                </a:moveTo>
                <a:lnTo>
                  <a:pt x="9319" y="2312"/>
                </a:lnTo>
                <a:lnTo>
                  <a:pt x="9611" y="2360"/>
                </a:lnTo>
                <a:lnTo>
                  <a:pt x="9928" y="2409"/>
                </a:lnTo>
                <a:lnTo>
                  <a:pt x="10220" y="2482"/>
                </a:lnTo>
                <a:lnTo>
                  <a:pt x="10512" y="2579"/>
                </a:lnTo>
                <a:lnTo>
                  <a:pt x="10804" y="2677"/>
                </a:lnTo>
                <a:lnTo>
                  <a:pt x="11071" y="2798"/>
                </a:lnTo>
                <a:lnTo>
                  <a:pt x="11339" y="2944"/>
                </a:lnTo>
                <a:lnTo>
                  <a:pt x="11582" y="3066"/>
                </a:lnTo>
                <a:lnTo>
                  <a:pt x="11826" y="3236"/>
                </a:lnTo>
                <a:lnTo>
                  <a:pt x="12020" y="3382"/>
                </a:lnTo>
                <a:lnTo>
                  <a:pt x="12215" y="3577"/>
                </a:lnTo>
                <a:lnTo>
                  <a:pt x="12580" y="3966"/>
                </a:lnTo>
                <a:lnTo>
                  <a:pt x="12921" y="4380"/>
                </a:lnTo>
                <a:lnTo>
                  <a:pt x="12410" y="5012"/>
                </a:lnTo>
                <a:lnTo>
                  <a:pt x="11874" y="5596"/>
                </a:lnTo>
                <a:lnTo>
                  <a:pt x="11339" y="6180"/>
                </a:lnTo>
                <a:lnTo>
                  <a:pt x="10804" y="6764"/>
                </a:lnTo>
                <a:lnTo>
                  <a:pt x="9684" y="7908"/>
                </a:lnTo>
                <a:lnTo>
                  <a:pt x="9149" y="8492"/>
                </a:lnTo>
                <a:lnTo>
                  <a:pt x="8614" y="9076"/>
                </a:lnTo>
                <a:lnTo>
                  <a:pt x="6667" y="11217"/>
                </a:lnTo>
                <a:lnTo>
                  <a:pt x="6302" y="11631"/>
                </a:lnTo>
                <a:lnTo>
                  <a:pt x="5889" y="12045"/>
                </a:lnTo>
                <a:lnTo>
                  <a:pt x="5499" y="12410"/>
                </a:lnTo>
                <a:lnTo>
                  <a:pt x="5061" y="12774"/>
                </a:lnTo>
                <a:lnTo>
                  <a:pt x="5061" y="12774"/>
                </a:lnTo>
                <a:lnTo>
                  <a:pt x="5110" y="12677"/>
                </a:lnTo>
                <a:lnTo>
                  <a:pt x="5329" y="12166"/>
                </a:lnTo>
                <a:lnTo>
                  <a:pt x="5572" y="11631"/>
                </a:lnTo>
                <a:lnTo>
                  <a:pt x="5597" y="11582"/>
                </a:lnTo>
                <a:lnTo>
                  <a:pt x="5548" y="11558"/>
                </a:lnTo>
                <a:lnTo>
                  <a:pt x="5499" y="11534"/>
                </a:lnTo>
                <a:lnTo>
                  <a:pt x="5475" y="11582"/>
                </a:lnTo>
                <a:lnTo>
                  <a:pt x="5183" y="11996"/>
                </a:lnTo>
                <a:lnTo>
                  <a:pt x="4915" y="12434"/>
                </a:lnTo>
                <a:lnTo>
                  <a:pt x="4745" y="12750"/>
                </a:lnTo>
                <a:lnTo>
                  <a:pt x="4648" y="12920"/>
                </a:lnTo>
                <a:lnTo>
                  <a:pt x="4599" y="13091"/>
                </a:lnTo>
                <a:lnTo>
                  <a:pt x="4477" y="13188"/>
                </a:lnTo>
                <a:lnTo>
                  <a:pt x="4404" y="13115"/>
                </a:lnTo>
                <a:lnTo>
                  <a:pt x="4258" y="13042"/>
                </a:lnTo>
                <a:lnTo>
                  <a:pt x="4331" y="12750"/>
                </a:lnTo>
                <a:lnTo>
                  <a:pt x="4404" y="12507"/>
                </a:lnTo>
                <a:lnTo>
                  <a:pt x="4526" y="12264"/>
                </a:lnTo>
                <a:lnTo>
                  <a:pt x="4769" y="11801"/>
                </a:lnTo>
                <a:lnTo>
                  <a:pt x="5232" y="11071"/>
                </a:lnTo>
                <a:lnTo>
                  <a:pt x="5694" y="10366"/>
                </a:lnTo>
                <a:lnTo>
                  <a:pt x="5718" y="10341"/>
                </a:lnTo>
                <a:lnTo>
                  <a:pt x="5694" y="10317"/>
                </a:lnTo>
                <a:lnTo>
                  <a:pt x="5670" y="10293"/>
                </a:lnTo>
                <a:lnTo>
                  <a:pt x="5645" y="10317"/>
                </a:lnTo>
                <a:lnTo>
                  <a:pt x="5037" y="11047"/>
                </a:lnTo>
                <a:lnTo>
                  <a:pt x="4745" y="11412"/>
                </a:lnTo>
                <a:lnTo>
                  <a:pt x="4477" y="11801"/>
                </a:lnTo>
                <a:lnTo>
                  <a:pt x="4331" y="12020"/>
                </a:lnTo>
                <a:lnTo>
                  <a:pt x="4185" y="12288"/>
                </a:lnTo>
                <a:lnTo>
                  <a:pt x="4064" y="12556"/>
                </a:lnTo>
                <a:lnTo>
                  <a:pt x="3966" y="12847"/>
                </a:lnTo>
                <a:lnTo>
                  <a:pt x="3674" y="12604"/>
                </a:lnTo>
                <a:lnTo>
                  <a:pt x="3407" y="12312"/>
                </a:lnTo>
                <a:lnTo>
                  <a:pt x="3188" y="11996"/>
                </a:lnTo>
                <a:lnTo>
                  <a:pt x="2969" y="11655"/>
                </a:lnTo>
                <a:lnTo>
                  <a:pt x="3066" y="11436"/>
                </a:lnTo>
                <a:lnTo>
                  <a:pt x="3139" y="11193"/>
                </a:lnTo>
                <a:lnTo>
                  <a:pt x="3236" y="10950"/>
                </a:lnTo>
                <a:lnTo>
                  <a:pt x="3358" y="10706"/>
                </a:lnTo>
                <a:lnTo>
                  <a:pt x="3626" y="10220"/>
                </a:lnTo>
                <a:lnTo>
                  <a:pt x="3869" y="9782"/>
                </a:lnTo>
                <a:lnTo>
                  <a:pt x="4161" y="9368"/>
                </a:lnTo>
                <a:lnTo>
                  <a:pt x="4453" y="8954"/>
                </a:lnTo>
                <a:lnTo>
                  <a:pt x="4769" y="8565"/>
                </a:lnTo>
                <a:lnTo>
                  <a:pt x="4794" y="8541"/>
                </a:lnTo>
                <a:lnTo>
                  <a:pt x="4769" y="8516"/>
                </a:lnTo>
                <a:lnTo>
                  <a:pt x="4745" y="8492"/>
                </a:lnTo>
                <a:lnTo>
                  <a:pt x="4721" y="8492"/>
                </a:lnTo>
                <a:lnTo>
                  <a:pt x="4331" y="8808"/>
                </a:lnTo>
                <a:lnTo>
                  <a:pt x="3991" y="9149"/>
                </a:lnTo>
                <a:lnTo>
                  <a:pt x="3699" y="9514"/>
                </a:lnTo>
                <a:lnTo>
                  <a:pt x="3407" y="9928"/>
                </a:lnTo>
                <a:lnTo>
                  <a:pt x="3236" y="10195"/>
                </a:lnTo>
                <a:lnTo>
                  <a:pt x="3042" y="10512"/>
                </a:lnTo>
                <a:lnTo>
                  <a:pt x="2871" y="10852"/>
                </a:lnTo>
                <a:lnTo>
                  <a:pt x="2798" y="11047"/>
                </a:lnTo>
                <a:lnTo>
                  <a:pt x="2750" y="11217"/>
                </a:lnTo>
                <a:lnTo>
                  <a:pt x="2579" y="10852"/>
                </a:lnTo>
                <a:lnTo>
                  <a:pt x="2458" y="10487"/>
                </a:lnTo>
                <a:lnTo>
                  <a:pt x="2579" y="10341"/>
                </a:lnTo>
                <a:lnTo>
                  <a:pt x="2652" y="10195"/>
                </a:lnTo>
                <a:lnTo>
                  <a:pt x="2798" y="9830"/>
                </a:lnTo>
                <a:lnTo>
                  <a:pt x="3236" y="8954"/>
                </a:lnTo>
                <a:lnTo>
                  <a:pt x="3455" y="8565"/>
                </a:lnTo>
                <a:lnTo>
                  <a:pt x="3699" y="8200"/>
                </a:lnTo>
                <a:lnTo>
                  <a:pt x="3966" y="7835"/>
                </a:lnTo>
                <a:lnTo>
                  <a:pt x="4185" y="7446"/>
                </a:lnTo>
                <a:lnTo>
                  <a:pt x="4210" y="7421"/>
                </a:lnTo>
                <a:lnTo>
                  <a:pt x="4185" y="7397"/>
                </a:lnTo>
                <a:lnTo>
                  <a:pt x="4161" y="7373"/>
                </a:lnTo>
                <a:lnTo>
                  <a:pt x="4137" y="7397"/>
                </a:lnTo>
                <a:lnTo>
                  <a:pt x="3966" y="7494"/>
                </a:lnTo>
                <a:lnTo>
                  <a:pt x="3820" y="7640"/>
                </a:lnTo>
                <a:lnTo>
                  <a:pt x="3674" y="7786"/>
                </a:lnTo>
                <a:lnTo>
                  <a:pt x="3528" y="7957"/>
                </a:lnTo>
                <a:lnTo>
                  <a:pt x="3285" y="8346"/>
                </a:lnTo>
                <a:lnTo>
                  <a:pt x="3066" y="8687"/>
                </a:lnTo>
                <a:lnTo>
                  <a:pt x="2798" y="9198"/>
                </a:lnTo>
                <a:lnTo>
                  <a:pt x="2555" y="9709"/>
                </a:lnTo>
                <a:lnTo>
                  <a:pt x="2458" y="9928"/>
                </a:lnTo>
                <a:lnTo>
                  <a:pt x="2360" y="10171"/>
                </a:lnTo>
                <a:lnTo>
                  <a:pt x="2239" y="9757"/>
                </a:lnTo>
                <a:lnTo>
                  <a:pt x="2166" y="9368"/>
                </a:lnTo>
                <a:lnTo>
                  <a:pt x="2239" y="9173"/>
                </a:lnTo>
                <a:lnTo>
                  <a:pt x="2385" y="8833"/>
                </a:lnTo>
                <a:lnTo>
                  <a:pt x="2555" y="8492"/>
                </a:lnTo>
                <a:lnTo>
                  <a:pt x="2725" y="8176"/>
                </a:lnTo>
                <a:lnTo>
                  <a:pt x="2920" y="7859"/>
                </a:lnTo>
                <a:lnTo>
                  <a:pt x="3309" y="7300"/>
                </a:lnTo>
                <a:lnTo>
                  <a:pt x="3528" y="7056"/>
                </a:lnTo>
                <a:lnTo>
                  <a:pt x="3747" y="6789"/>
                </a:lnTo>
                <a:lnTo>
                  <a:pt x="3893" y="6667"/>
                </a:lnTo>
                <a:lnTo>
                  <a:pt x="4088" y="6545"/>
                </a:lnTo>
                <a:lnTo>
                  <a:pt x="4234" y="6399"/>
                </a:lnTo>
                <a:lnTo>
                  <a:pt x="4380" y="6253"/>
                </a:lnTo>
                <a:lnTo>
                  <a:pt x="4356" y="6229"/>
                </a:lnTo>
                <a:lnTo>
                  <a:pt x="4283" y="6205"/>
                </a:lnTo>
                <a:lnTo>
                  <a:pt x="4185" y="6180"/>
                </a:lnTo>
                <a:lnTo>
                  <a:pt x="4064" y="6229"/>
                </a:lnTo>
                <a:lnTo>
                  <a:pt x="3942" y="6278"/>
                </a:lnTo>
                <a:lnTo>
                  <a:pt x="3820" y="6375"/>
                </a:lnTo>
                <a:lnTo>
                  <a:pt x="3699" y="6472"/>
                </a:lnTo>
                <a:lnTo>
                  <a:pt x="3455" y="6716"/>
                </a:lnTo>
                <a:lnTo>
                  <a:pt x="3236" y="6983"/>
                </a:lnTo>
                <a:lnTo>
                  <a:pt x="3017" y="7251"/>
                </a:lnTo>
                <a:lnTo>
                  <a:pt x="2750" y="7640"/>
                </a:lnTo>
                <a:lnTo>
                  <a:pt x="2579" y="7908"/>
                </a:lnTo>
                <a:lnTo>
                  <a:pt x="2409" y="8176"/>
                </a:lnTo>
                <a:lnTo>
                  <a:pt x="2239" y="8468"/>
                </a:lnTo>
                <a:lnTo>
                  <a:pt x="2093" y="8784"/>
                </a:lnTo>
                <a:lnTo>
                  <a:pt x="2093" y="8565"/>
                </a:lnTo>
                <a:lnTo>
                  <a:pt x="2093" y="8224"/>
                </a:lnTo>
                <a:lnTo>
                  <a:pt x="2239" y="7835"/>
                </a:lnTo>
                <a:lnTo>
                  <a:pt x="2385" y="7567"/>
                </a:lnTo>
                <a:lnTo>
                  <a:pt x="2506" y="7324"/>
                </a:lnTo>
                <a:lnTo>
                  <a:pt x="2823" y="6837"/>
                </a:lnTo>
                <a:lnTo>
                  <a:pt x="3139" y="6375"/>
                </a:lnTo>
                <a:lnTo>
                  <a:pt x="3309" y="6156"/>
                </a:lnTo>
                <a:lnTo>
                  <a:pt x="3504" y="5961"/>
                </a:lnTo>
                <a:lnTo>
                  <a:pt x="3723" y="5742"/>
                </a:lnTo>
                <a:lnTo>
                  <a:pt x="3942" y="5572"/>
                </a:lnTo>
                <a:lnTo>
                  <a:pt x="4161" y="5402"/>
                </a:lnTo>
                <a:lnTo>
                  <a:pt x="4404" y="5256"/>
                </a:lnTo>
                <a:lnTo>
                  <a:pt x="4429" y="5207"/>
                </a:lnTo>
                <a:lnTo>
                  <a:pt x="4429" y="5158"/>
                </a:lnTo>
                <a:lnTo>
                  <a:pt x="4380" y="5110"/>
                </a:lnTo>
                <a:lnTo>
                  <a:pt x="4331" y="5110"/>
                </a:lnTo>
                <a:lnTo>
                  <a:pt x="4088" y="5207"/>
                </a:lnTo>
                <a:lnTo>
                  <a:pt x="3845" y="5353"/>
                </a:lnTo>
                <a:lnTo>
                  <a:pt x="3626" y="5499"/>
                </a:lnTo>
                <a:lnTo>
                  <a:pt x="3431" y="5645"/>
                </a:lnTo>
                <a:lnTo>
                  <a:pt x="3236" y="5840"/>
                </a:lnTo>
                <a:lnTo>
                  <a:pt x="3042" y="6034"/>
                </a:lnTo>
                <a:lnTo>
                  <a:pt x="2701" y="6424"/>
                </a:lnTo>
                <a:lnTo>
                  <a:pt x="2409" y="6837"/>
                </a:lnTo>
                <a:lnTo>
                  <a:pt x="2166" y="7251"/>
                </a:lnTo>
                <a:lnTo>
                  <a:pt x="2239" y="6910"/>
                </a:lnTo>
                <a:lnTo>
                  <a:pt x="2312" y="6570"/>
                </a:lnTo>
                <a:lnTo>
                  <a:pt x="2409" y="6229"/>
                </a:lnTo>
                <a:lnTo>
                  <a:pt x="2531" y="5888"/>
                </a:lnTo>
                <a:lnTo>
                  <a:pt x="2774" y="5621"/>
                </a:lnTo>
                <a:lnTo>
                  <a:pt x="3042" y="5402"/>
                </a:lnTo>
                <a:lnTo>
                  <a:pt x="3626" y="4964"/>
                </a:lnTo>
                <a:lnTo>
                  <a:pt x="3650" y="4915"/>
                </a:lnTo>
                <a:lnTo>
                  <a:pt x="3650" y="4866"/>
                </a:lnTo>
                <a:lnTo>
                  <a:pt x="3626" y="4818"/>
                </a:lnTo>
                <a:lnTo>
                  <a:pt x="3407" y="4818"/>
                </a:lnTo>
                <a:lnTo>
                  <a:pt x="3261" y="4866"/>
                </a:lnTo>
                <a:lnTo>
                  <a:pt x="3090" y="4939"/>
                </a:lnTo>
                <a:lnTo>
                  <a:pt x="2944" y="5012"/>
                </a:lnTo>
                <a:lnTo>
                  <a:pt x="3236" y="4574"/>
                </a:lnTo>
                <a:lnTo>
                  <a:pt x="3577" y="4161"/>
                </a:lnTo>
                <a:lnTo>
                  <a:pt x="3747" y="3966"/>
                </a:lnTo>
                <a:lnTo>
                  <a:pt x="3942" y="3796"/>
                </a:lnTo>
                <a:lnTo>
                  <a:pt x="4137" y="3626"/>
                </a:lnTo>
                <a:lnTo>
                  <a:pt x="4356" y="3480"/>
                </a:lnTo>
                <a:lnTo>
                  <a:pt x="4623" y="3309"/>
                </a:lnTo>
                <a:lnTo>
                  <a:pt x="4867" y="3163"/>
                </a:lnTo>
                <a:lnTo>
                  <a:pt x="5426" y="2896"/>
                </a:lnTo>
                <a:lnTo>
                  <a:pt x="5986" y="2677"/>
                </a:lnTo>
                <a:lnTo>
                  <a:pt x="6594" y="2506"/>
                </a:lnTo>
                <a:lnTo>
                  <a:pt x="7178" y="2385"/>
                </a:lnTo>
                <a:lnTo>
                  <a:pt x="7786" y="2312"/>
                </a:lnTo>
                <a:lnTo>
                  <a:pt x="8419" y="2287"/>
                </a:lnTo>
                <a:close/>
                <a:moveTo>
                  <a:pt x="2506" y="11947"/>
                </a:moveTo>
                <a:lnTo>
                  <a:pt x="2798" y="12410"/>
                </a:lnTo>
                <a:lnTo>
                  <a:pt x="2969" y="12628"/>
                </a:lnTo>
                <a:lnTo>
                  <a:pt x="3139" y="12823"/>
                </a:lnTo>
                <a:lnTo>
                  <a:pt x="3334" y="12993"/>
                </a:lnTo>
                <a:lnTo>
                  <a:pt x="3528" y="13188"/>
                </a:lnTo>
                <a:lnTo>
                  <a:pt x="3723" y="13334"/>
                </a:lnTo>
                <a:lnTo>
                  <a:pt x="3918" y="13480"/>
                </a:lnTo>
                <a:lnTo>
                  <a:pt x="3528" y="13675"/>
                </a:lnTo>
                <a:lnTo>
                  <a:pt x="3309" y="13748"/>
                </a:lnTo>
                <a:lnTo>
                  <a:pt x="3090" y="13821"/>
                </a:lnTo>
                <a:lnTo>
                  <a:pt x="2871" y="13845"/>
                </a:lnTo>
                <a:lnTo>
                  <a:pt x="2677" y="13845"/>
                </a:lnTo>
                <a:lnTo>
                  <a:pt x="2506" y="13796"/>
                </a:lnTo>
                <a:lnTo>
                  <a:pt x="2409" y="13772"/>
                </a:lnTo>
                <a:lnTo>
                  <a:pt x="2336" y="13723"/>
                </a:lnTo>
                <a:lnTo>
                  <a:pt x="2239" y="13626"/>
                </a:lnTo>
                <a:lnTo>
                  <a:pt x="2190" y="13553"/>
                </a:lnTo>
                <a:lnTo>
                  <a:pt x="2141" y="13456"/>
                </a:lnTo>
                <a:lnTo>
                  <a:pt x="2117" y="13358"/>
                </a:lnTo>
                <a:lnTo>
                  <a:pt x="2117" y="13139"/>
                </a:lnTo>
                <a:lnTo>
                  <a:pt x="2166" y="12896"/>
                </a:lnTo>
                <a:lnTo>
                  <a:pt x="2239" y="12653"/>
                </a:lnTo>
                <a:lnTo>
                  <a:pt x="2336" y="12410"/>
                </a:lnTo>
                <a:lnTo>
                  <a:pt x="2506" y="11947"/>
                </a:lnTo>
                <a:close/>
                <a:moveTo>
                  <a:pt x="14064" y="6570"/>
                </a:moveTo>
                <a:lnTo>
                  <a:pt x="14113" y="6740"/>
                </a:lnTo>
                <a:lnTo>
                  <a:pt x="14162" y="6910"/>
                </a:lnTo>
                <a:lnTo>
                  <a:pt x="14210" y="7105"/>
                </a:lnTo>
                <a:lnTo>
                  <a:pt x="14235" y="7324"/>
                </a:lnTo>
                <a:lnTo>
                  <a:pt x="14235" y="7713"/>
                </a:lnTo>
                <a:lnTo>
                  <a:pt x="14235" y="8078"/>
                </a:lnTo>
                <a:lnTo>
                  <a:pt x="14235" y="8541"/>
                </a:lnTo>
                <a:lnTo>
                  <a:pt x="14210" y="9003"/>
                </a:lnTo>
                <a:lnTo>
                  <a:pt x="14162" y="9465"/>
                </a:lnTo>
                <a:lnTo>
                  <a:pt x="14064" y="9928"/>
                </a:lnTo>
                <a:lnTo>
                  <a:pt x="13943" y="10341"/>
                </a:lnTo>
                <a:lnTo>
                  <a:pt x="13797" y="10731"/>
                </a:lnTo>
                <a:lnTo>
                  <a:pt x="13602" y="11120"/>
                </a:lnTo>
                <a:lnTo>
                  <a:pt x="13383" y="11485"/>
                </a:lnTo>
                <a:lnTo>
                  <a:pt x="13140" y="11850"/>
                </a:lnTo>
                <a:lnTo>
                  <a:pt x="12848" y="12166"/>
                </a:lnTo>
                <a:lnTo>
                  <a:pt x="12556" y="12483"/>
                </a:lnTo>
                <a:lnTo>
                  <a:pt x="12239" y="12799"/>
                </a:lnTo>
                <a:lnTo>
                  <a:pt x="12191" y="12726"/>
                </a:lnTo>
                <a:lnTo>
                  <a:pt x="12142" y="12701"/>
                </a:lnTo>
                <a:lnTo>
                  <a:pt x="12020" y="12628"/>
                </a:lnTo>
                <a:lnTo>
                  <a:pt x="11972" y="12628"/>
                </a:lnTo>
                <a:lnTo>
                  <a:pt x="11947" y="12653"/>
                </a:lnTo>
                <a:lnTo>
                  <a:pt x="11947" y="12677"/>
                </a:lnTo>
                <a:lnTo>
                  <a:pt x="11947" y="12726"/>
                </a:lnTo>
                <a:lnTo>
                  <a:pt x="11996" y="12774"/>
                </a:lnTo>
                <a:lnTo>
                  <a:pt x="12020" y="12823"/>
                </a:lnTo>
                <a:lnTo>
                  <a:pt x="12045" y="12969"/>
                </a:lnTo>
                <a:lnTo>
                  <a:pt x="11680" y="13237"/>
                </a:lnTo>
                <a:lnTo>
                  <a:pt x="11582" y="13018"/>
                </a:lnTo>
                <a:lnTo>
                  <a:pt x="11558" y="12896"/>
                </a:lnTo>
                <a:lnTo>
                  <a:pt x="11534" y="12774"/>
                </a:lnTo>
                <a:lnTo>
                  <a:pt x="11509" y="12726"/>
                </a:lnTo>
                <a:lnTo>
                  <a:pt x="11461" y="12701"/>
                </a:lnTo>
                <a:lnTo>
                  <a:pt x="11412" y="12726"/>
                </a:lnTo>
                <a:lnTo>
                  <a:pt x="11388" y="12774"/>
                </a:lnTo>
                <a:lnTo>
                  <a:pt x="11363" y="13115"/>
                </a:lnTo>
                <a:lnTo>
                  <a:pt x="11363" y="13285"/>
                </a:lnTo>
                <a:lnTo>
                  <a:pt x="11388" y="13431"/>
                </a:lnTo>
                <a:lnTo>
                  <a:pt x="11266" y="13529"/>
                </a:lnTo>
                <a:lnTo>
                  <a:pt x="11096" y="13626"/>
                </a:lnTo>
                <a:lnTo>
                  <a:pt x="11023" y="13310"/>
                </a:lnTo>
                <a:lnTo>
                  <a:pt x="10925" y="12993"/>
                </a:lnTo>
                <a:lnTo>
                  <a:pt x="10877" y="12969"/>
                </a:lnTo>
                <a:lnTo>
                  <a:pt x="10828" y="12993"/>
                </a:lnTo>
                <a:lnTo>
                  <a:pt x="10779" y="13188"/>
                </a:lnTo>
                <a:lnTo>
                  <a:pt x="10779" y="13383"/>
                </a:lnTo>
                <a:lnTo>
                  <a:pt x="10804" y="13577"/>
                </a:lnTo>
                <a:lnTo>
                  <a:pt x="10852" y="13772"/>
                </a:lnTo>
                <a:lnTo>
                  <a:pt x="10487" y="13918"/>
                </a:lnTo>
                <a:lnTo>
                  <a:pt x="10487" y="13821"/>
                </a:lnTo>
                <a:lnTo>
                  <a:pt x="10463" y="13480"/>
                </a:lnTo>
                <a:lnTo>
                  <a:pt x="10439" y="13310"/>
                </a:lnTo>
                <a:lnTo>
                  <a:pt x="10414" y="13139"/>
                </a:lnTo>
                <a:lnTo>
                  <a:pt x="10390" y="13091"/>
                </a:lnTo>
                <a:lnTo>
                  <a:pt x="10293" y="13091"/>
                </a:lnTo>
                <a:lnTo>
                  <a:pt x="10268" y="13139"/>
                </a:lnTo>
                <a:lnTo>
                  <a:pt x="10195" y="13480"/>
                </a:lnTo>
                <a:lnTo>
                  <a:pt x="10195" y="13821"/>
                </a:lnTo>
                <a:lnTo>
                  <a:pt x="10171" y="14040"/>
                </a:lnTo>
                <a:lnTo>
                  <a:pt x="9782" y="14186"/>
                </a:lnTo>
                <a:lnTo>
                  <a:pt x="9806" y="13845"/>
                </a:lnTo>
                <a:lnTo>
                  <a:pt x="9879" y="13504"/>
                </a:lnTo>
                <a:lnTo>
                  <a:pt x="9928" y="13164"/>
                </a:lnTo>
                <a:lnTo>
                  <a:pt x="9952" y="12823"/>
                </a:lnTo>
                <a:lnTo>
                  <a:pt x="9952" y="12774"/>
                </a:lnTo>
                <a:lnTo>
                  <a:pt x="9928" y="12750"/>
                </a:lnTo>
                <a:lnTo>
                  <a:pt x="9879" y="12726"/>
                </a:lnTo>
                <a:lnTo>
                  <a:pt x="9806" y="12750"/>
                </a:lnTo>
                <a:lnTo>
                  <a:pt x="9757" y="12799"/>
                </a:lnTo>
                <a:lnTo>
                  <a:pt x="9636" y="13139"/>
                </a:lnTo>
                <a:lnTo>
                  <a:pt x="9490" y="13504"/>
                </a:lnTo>
                <a:lnTo>
                  <a:pt x="9417" y="13894"/>
                </a:lnTo>
                <a:lnTo>
                  <a:pt x="9392" y="14088"/>
                </a:lnTo>
                <a:lnTo>
                  <a:pt x="9368" y="14283"/>
                </a:lnTo>
                <a:lnTo>
                  <a:pt x="9125" y="14332"/>
                </a:lnTo>
                <a:lnTo>
                  <a:pt x="9125" y="14064"/>
                </a:lnTo>
                <a:lnTo>
                  <a:pt x="9149" y="13821"/>
                </a:lnTo>
                <a:lnTo>
                  <a:pt x="9173" y="13431"/>
                </a:lnTo>
                <a:lnTo>
                  <a:pt x="9222" y="13237"/>
                </a:lnTo>
                <a:lnTo>
                  <a:pt x="9246" y="13139"/>
                </a:lnTo>
                <a:lnTo>
                  <a:pt x="9295" y="13091"/>
                </a:lnTo>
                <a:lnTo>
                  <a:pt x="9295" y="13066"/>
                </a:lnTo>
                <a:lnTo>
                  <a:pt x="9295" y="13042"/>
                </a:lnTo>
                <a:lnTo>
                  <a:pt x="9246" y="13042"/>
                </a:lnTo>
                <a:lnTo>
                  <a:pt x="9173" y="13091"/>
                </a:lnTo>
                <a:lnTo>
                  <a:pt x="9125" y="13139"/>
                </a:lnTo>
                <a:lnTo>
                  <a:pt x="9027" y="13310"/>
                </a:lnTo>
                <a:lnTo>
                  <a:pt x="8954" y="13480"/>
                </a:lnTo>
                <a:lnTo>
                  <a:pt x="8906" y="13650"/>
                </a:lnTo>
                <a:lnTo>
                  <a:pt x="8808" y="13991"/>
                </a:lnTo>
                <a:lnTo>
                  <a:pt x="8784" y="14210"/>
                </a:lnTo>
                <a:lnTo>
                  <a:pt x="8784" y="14405"/>
                </a:lnTo>
                <a:lnTo>
                  <a:pt x="8443" y="14453"/>
                </a:lnTo>
                <a:lnTo>
                  <a:pt x="8443" y="14332"/>
                </a:lnTo>
                <a:lnTo>
                  <a:pt x="8492" y="13894"/>
                </a:lnTo>
                <a:lnTo>
                  <a:pt x="8589" y="13456"/>
                </a:lnTo>
                <a:lnTo>
                  <a:pt x="8735" y="13042"/>
                </a:lnTo>
                <a:lnTo>
                  <a:pt x="8833" y="12847"/>
                </a:lnTo>
                <a:lnTo>
                  <a:pt x="8930" y="12653"/>
                </a:lnTo>
                <a:lnTo>
                  <a:pt x="8930" y="12628"/>
                </a:lnTo>
                <a:lnTo>
                  <a:pt x="8906" y="12580"/>
                </a:lnTo>
                <a:lnTo>
                  <a:pt x="8881" y="12580"/>
                </a:lnTo>
                <a:lnTo>
                  <a:pt x="8857" y="12604"/>
                </a:lnTo>
                <a:lnTo>
                  <a:pt x="8687" y="12799"/>
                </a:lnTo>
                <a:lnTo>
                  <a:pt x="8516" y="12993"/>
                </a:lnTo>
                <a:lnTo>
                  <a:pt x="8395" y="13237"/>
                </a:lnTo>
                <a:lnTo>
                  <a:pt x="8297" y="13456"/>
                </a:lnTo>
                <a:lnTo>
                  <a:pt x="8200" y="13723"/>
                </a:lnTo>
                <a:lnTo>
                  <a:pt x="8127" y="13967"/>
                </a:lnTo>
                <a:lnTo>
                  <a:pt x="8103" y="14234"/>
                </a:lnTo>
                <a:lnTo>
                  <a:pt x="8078" y="14478"/>
                </a:lnTo>
                <a:lnTo>
                  <a:pt x="7762" y="14502"/>
                </a:lnTo>
                <a:lnTo>
                  <a:pt x="7811" y="14259"/>
                </a:lnTo>
                <a:lnTo>
                  <a:pt x="7859" y="14113"/>
                </a:lnTo>
                <a:lnTo>
                  <a:pt x="7908" y="13967"/>
                </a:lnTo>
                <a:lnTo>
                  <a:pt x="7957" y="13796"/>
                </a:lnTo>
                <a:lnTo>
                  <a:pt x="7981" y="13650"/>
                </a:lnTo>
                <a:lnTo>
                  <a:pt x="7957" y="13602"/>
                </a:lnTo>
                <a:lnTo>
                  <a:pt x="7932" y="13577"/>
                </a:lnTo>
                <a:lnTo>
                  <a:pt x="7884" y="13577"/>
                </a:lnTo>
                <a:lnTo>
                  <a:pt x="7811" y="13626"/>
                </a:lnTo>
                <a:lnTo>
                  <a:pt x="7738" y="13699"/>
                </a:lnTo>
                <a:lnTo>
                  <a:pt x="7689" y="13772"/>
                </a:lnTo>
                <a:lnTo>
                  <a:pt x="7640" y="13869"/>
                </a:lnTo>
                <a:lnTo>
                  <a:pt x="7567" y="14064"/>
                </a:lnTo>
                <a:lnTo>
                  <a:pt x="7519" y="14259"/>
                </a:lnTo>
                <a:lnTo>
                  <a:pt x="7446" y="14526"/>
                </a:lnTo>
                <a:lnTo>
                  <a:pt x="7105" y="14526"/>
                </a:lnTo>
                <a:lnTo>
                  <a:pt x="7129" y="14380"/>
                </a:lnTo>
                <a:lnTo>
                  <a:pt x="7178" y="14210"/>
                </a:lnTo>
                <a:lnTo>
                  <a:pt x="7300" y="13894"/>
                </a:lnTo>
                <a:lnTo>
                  <a:pt x="7421" y="13577"/>
                </a:lnTo>
                <a:lnTo>
                  <a:pt x="7421" y="13529"/>
                </a:lnTo>
                <a:lnTo>
                  <a:pt x="7397" y="13504"/>
                </a:lnTo>
                <a:lnTo>
                  <a:pt x="7324" y="13504"/>
                </a:lnTo>
                <a:lnTo>
                  <a:pt x="7154" y="13650"/>
                </a:lnTo>
                <a:lnTo>
                  <a:pt x="7008" y="13821"/>
                </a:lnTo>
                <a:lnTo>
                  <a:pt x="6886" y="13991"/>
                </a:lnTo>
                <a:lnTo>
                  <a:pt x="6789" y="14210"/>
                </a:lnTo>
                <a:lnTo>
                  <a:pt x="6740" y="14332"/>
                </a:lnTo>
                <a:lnTo>
                  <a:pt x="6716" y="14502"/>
                </a:lnTo>
                <a:lnTo>
                  <a:pt x="6497" y="14453"/>
                </a:lnTo>
                <a:lnTo>
                  <a:pt x="6302" y="14380"/>
                </a:lnTo>
                <a:lnTo>
                  <a:pt x="5889" y="14210"/>
                </a:lnTo>
                <a:lnTo>
                  <a:pt x="7008" y="13358"/>
                </a:lnTo>
                <a:lnTo>
                  <a:pt x="8078" y="12458"/>
                </a:lnTo>
                <a:lnTo>
                  <a:pt x="8881" y="11777"/>
                </a:lnTo>
                <a:lnTo>
                  <a:pt x="9271" y="11436"/>
                </a:lnTo>
                <a:lnTo>
                  <a:pt x="9684" y="11120"/>
                </a:lnTo>
                <a:lnTo>
                  <a:pt x="10463" y="10512"/>
                </a:lnTo>
                <a:lnTo>
                  <a:pt x="10828" y="10195"/>
                </a:lnTo>
                <a:lnTo>
                  <a:pt x="11193" y="9855"/>
                </a:lnTo>
                <a:lnTo>
                  <a:pt x="11388" y="9636"/>
                </a:lnTo>
                <a:lnTo>
                  <a:pt x="11582" y="9417"/>
                </a:lnTo>
                <a:lnTo>
                  <a:pt x="11923" y="8930"/>
                </a:lnTo>
                <a:lnTo>
                  <a:pt x="12264" y="8443"/>
                </a:lnTo>
                <a:lnTo>
                  <a:pt x="12434" y="8200"/>
                </a:lnTo>
                <a:lnTo>
                  <a:pt x="12629" y="7981"/>
                </a:lnTo>
                <a:lnTo>
                  <a:pt x="12969" y="7616"/>
                </a:lnTo>
                <a:lnTo>
                  <a:pt x="13334" y="7251"/>
                </a:lnTo>
                <a:lnTo>
                  <a:pt x="13699" y="6910"/>
                </a:lnTo>
                <a:lnTo>
                  <a:pt x="14064" y="6570"/>
                </a:lnTo>
                <a:close/>
                <a:moveTo>
                  <a:pt x="14356" y="1460"/>
                </a:moveTo>
                <a:lnTo>
                  <a:pt x="14575" y="1509"/>
                </a:lnTo>
                <a:lnTo>
                  <a:pt x="14721" y="1582"/>
                </a:lnTo>
                <a:lnTo>
                  <a:pt x="14843" y="1679"/>
                </a:lnTo>
                <a:lnTo>
                  <a:pt x="14916" y="1825"/>
                </a:lnTo>
                <a:lnTo>
                  <a:pt x="14964" y="1971"/>
                </a:lnTo>
                <a:lnTo>
                  <a:pt x="14989" y="2141"/>
                </a:lnTo>
                <a:lnTo>
                  <a:pt x="14964" y="2312"/>
                </a:lnTo>
                <a:lnTo>
                  <a:pt x="14940" y="2506"/>
                </a:lnTo>
                <a:lnTo>
                  <a:pt x="14867" y="2701"/>
                </a:lnTo>
                <a:lnTo>
                  <a:pt x="14721" y="3090"/>
                </a:lnTo>
                <a:lnTo>
                  <a:pt x="14551" y="3455"/>
                </a:lnTo>
                <a:lnTo>
                  <a:pt x="14381" y="3747"/>
                </a:lnTo>
                <a:lnTo>
                  <a:pt x="14162" y="4112"/>
                </a:lnTo>
                <a:lnTo>
                  <a:pt x="13918" y="4477"/>
                </a:lnTo>
                <a:lnTo>
                  <a:pt x="13432" y="5183"/>
                </a:lnTo>
                <a:lnTo>
                  <a:pt x="12385" y="6545"/>
                </a:lnTo>
                <a:lnTo>
                  <a:pt x="12045" y="7008"/>
                </a:lnTo>
                <a:lnTo>
                  <a:pt x="11704" y="7421"/>
                </a:lnTo>
                <a:lnTo>
                  <a:pt x="11339" y="7835"/>
                </a:lnTo>
                <a:lnTo>
                  <a:pt x="10950" y="8224"/>
                </a:lnTo>
                <a:lnTo>
                  <a:pt x="10560" y="8614"/>
                </a:lnTo>
                <a:lnTo>
                  <a:pt x="10171" y="9003"/>
                </a:lnTo>
                <a:lnTo>
                  <a:pt x="9319" y="9733"/>
                </a:lnTo>
                <a:lnTo>
                  <a:pt x="8565" y="10341"/>
                </a:lnTo>
                <a:lnTo>
                  <a:pt x="7835" y="10974"/>
                </a:lnTo>
                <a:lnTo>
                  <a:pt x="7129" y="11607"/>
                </a:lnTo>
                <a:lnTo>
                  <a:pt x="6789" y="11947"/>
                </a:lnTo>
                <a:lnTo>
                  <a:pt x="6448" y="12288"/>
                </a:lnTo>
                <a:lnTo>
                  <a:pt x="5791" y="12945"/>
                </a:lnTo>
                <a:lnTo>
                  <a:pt x="5134" y="13602"/>
                </a:lnTo>
                <a:lnTo>
                  <a:pt x="4794" y="13918"/>
                </a:lnTo>
                <a:lnTo>
                  <a:pt x="4429" y="14210"/>
                </a:lnTo>
                <a:lnTo>
                  <a:pt x="4064" y="14478"/>
                </a:lnTo>
                <a:lnTo>
                  <a:pt x="3674" y="14745"/>
                </a:lnTo>
                <a:lnTo>
                  <a:pt x="3431" y="14891"/>
                </a:lnTo>
                <a:lnTo>
                  <a:pt x="3115" y="15037"/>
                </a:lnTo>
                <a:lnTo>
                  <a:pt x="2750" y="15208"/>
                </a:lnTo>
                <a:lnTo>
                  <a:pt x="2360" y="15305"/>
                </a:lnTo>
                <a:lnTo>
                  <a:pt x="2166" y="15354"/>
                </a:lnTo>
                <a:lnTo>
                  <a:pt x="1971" y="15378"/>
                </a:lnTo>
                <a:lnTo>
                  <a:pt x="1776" y="15402"/>
                </a:lnTo>
                <a:lnTo>
                  <a:pt x="1606" y="15378"/>
                </a:lnTo>
                <a:lnTo>
                  <a:pt x="1460" y="15329"/>
                </a:lnTo>
                <a:lnTo>
                  <a:pt x="1314" y="15256"/>
                </a:lnTo>
                <a:lnTo>
                  <a:pt x="1192" y="15159"/>
                </a:lnTo>
                <a:lnTo>
                  <a:pt x="1095" y="15037"/>
                </a:lnTo>
                <a:lnTo>
                  <a:pt x="1022" y="14867"/>
                </a:lnTo>
                <a:lnTo>
                  <a:pt x="973" y="14672"/>
                </a:lnTo>
                <a:lnTo>
                  <a:pt x="973" y="14478"/>
                </a:lnTo>
                <a:lnTo>
                  <a:pt x="973" y="14283"/>
                </a:lnTo>
                <a:lnTo>
                  <a:pt x="998" y="14064"/>
                </a:lnTo>
                <a:lnTo>
                  <a:pt x="1046" y="13869"/>
                </a:lnTo>
                <a:lnTo>
                  <a:pt x="1168" y="13456"/>
                </a:lnTo>
                <a:lnTo>
                  <a:pt x="1752" y="12288"/>
                </a:lnTo>
                <a:lnTo>
                  <a:pt x="2020" y="11753"/>
                </a:lnTo>
                <a:lnTo>
                  <a:pt x="2141" y="11558"/>
                </a:lnTo>
                <a:lnTo>
                  <a:pt x="2190" y="11485"/>
                </a:lnTo>
                <a:lnTo>
                  <a:pt x="2239" y="11436"/>
                </a:lnTo>
                <a:lnTo>
                  <a:pt x="2287" y="11534"/>
                </a:lnTo>
                <a:lnTo>
                  <a:pt x="2263" y="11558"/>
                </a:lnTo>
                <a:lnTo>
                  <a:pt x="1995" y="12118"/>
                </a:lnTo>
                <a:lnTo>
                  <a:pt x="1874" y="12410"/>
                </a:lnTo>
                <a:lnTo>
                  <a:pt x="1776" y="12701"/>
                </a:lnTo>
                <a:lnTo>
                  <a:pt x="1703" y="12993"/>
                </a:lnTo>
                <a:lnTo>
                  <a:pt x="1703" y="13139"/>
                </a:lnTo>
                <a:lnTo>
                  <a:pt x="1703" y="13285"/>
                </a:lnTo>
                <a:lnTo>
                  <a:pt x="1703" y="13431"/>
                </a:lnTo>
                <a:lnTo>
                  <a:pt x="1728" y="13577"/>
                </a:lnTo>
                <a:lnTo>
                  <a:pt x="1776" y="13723"/>
                </a:lnTo>
                <a:lnTo>
                  <a:pt x="1849" y="13869"/>
                </a:lnTo>
                <a:lnTo>
                  <a:pt x="1922" y="13967"/>
                </a:lnTo>
                <a:lnTo>
                  <a:pt x="2020" y="14064"/>
                </a:lnTo>
                <a:lnTo>
                  <a:pt x="2117" y="14137"/>
                </a:lnTo>
                <a:lnTo>
                  <a:pt x="2214" y="14210"/>
                </a:lnTo>
                <a:lnTo>
                  <a:pt x="2336" y="14234"/>
                </a:lnTo>
                <a:lnTo>
                  <a:pt x="2458" y="14283"/>
                </a:lnTo>
                <a:lnTo>
                  <a:pt x="2701" y="14283"/>
                </a:lnTo>
                <a:lnTo>
                  <a:pt x="2969" y="14259"/>
                </a:lnTo>
                <a:lnTo>
                  <a:pt x="3236" y="14210"/>
                </a:lnTo>
                <a:lnTo>
                  <a:pt x="3480" y="14137"/>
                </a:lnTo>
                <a:lnTo>
                  <a:pt x="3674" y="14040"/>
                </a:lnTo>
                <a:lnTo>
                  <a:pt x="4064" y="13869"/>
                </a:lnTo>
                <a:lnTo>
                  <a:pt x="4404" y="13650"/>
                </a:lnTo>
                <a:lnTo>
                  <a:pt x="4745" y="13407"/>
                </a:lnTo>
                <a:lnTo>
                  <a:pt x="5086" y="13139"/>
                </a:lnTo>
                <a:lnTo>
                  <a:pt x="5718" y="12580"/>
                </a:lnTo>
                <a:lnTo>
                  <a:pt x="6351" y="12020"/>
                </a:lnTo>
                <a:lnTo>
                  <a:pt x="7056" y="11315"/>
                </a:lnTo>
                <a:lnTo>
                  <a:pt x="7762" y="10585"/>
                </a:lnTo>
                <a:lnTo>
                  <a:pt x="8443" y="9855"/>
                </a:lnTo>
                <a:lnTo>
                  <a:pt x="9149" y="9125"/>
                </a:lnTo>
                <a:lnTo>
                  <a:pt x="10585" y="7665"/>
                </a:lnTo>
                <a:lnTo>
                  <a:pt x="11315" y="6910"/>
                </a:lnTo>
                <a:lnTo>
                  <a:pt x="12045" y="6180"/>
                </a:lnTo>
                <a:lnTo>
                  <a:pt x="12580" y="5596"/>
                </a:lnTo>
                <a:lnTo>
                  <a:pt x="13091" y="4988"/>
                </a:lnTo>
                <a:lnTo>
                  <a:pt x="13334" y="4672"/>
                </a:lnTo>
                <a:lnTo>
                  <a:pt x="13553" y="4356"/>
                </a:lnTo>
                <a:lnTo>
                  <a:pt x="13772" y="4015"/>
                </a:lnTo>
                <a:lnTo>
                  <a:pt x="13943" y="3674"/>
                </a:lnTo>
                <a:lnTo>
                  <a:pt x="14040" y="3407"/>
                </a:lnTo>
                <a:lnTo>
                  <a:pt x="14113" y="3163"/>
                </a:lnTo>
                <a:lnTo>
                  <a:pt x="14162" y="2896"/>
                </a:lnTo>
                <a:lnTo>
                  <a:pt x="14186" y="2628"/>
                </a:lnTo>
                <a:lnTo>
                  <a:pt x="14137" y="2385"/>
                </a:lnTo>
                <a:lnTo>
                  <a:pt x="14089" y="2263"/>
                </a:lnTo>
                <a:lnTo>
                  <a:pt x="14040" y="2141"/>
                </a:lnTo>
                <a:lnTo>
                  <a:pt x="13967" y="2044"/>
                </a:lnTo>
                <a:lnTo>
                  <a:pt x="13894" y="1947"/>
                </a:lnTo>
                <a:lnTo>
                  <a:pt x="13772" y="1849"/>
                </a:lnTo>
                <a:lnTo>
                  <a:pt x="13651" y="1776"/>
                </a:lnTo>
                <a:lnTo>
                  <a:pt x="13480" y="1703"/>
                </a:lnTo>
                <a:lnTo>
                  <a:pt x="13334" y="1679"/>
                </a:lnTo>
                <a:lnTo>
                  <a:pt x="12994" y="1679"/>
                </a:lnTo>
                <a:lnTo>
                  <a:pt x="13261" y="1606"/>
                </a:lnTo>
                <a:lnTo>
                  <a:pt x="13529" y="1533"/>
                </a:lnTo>
                <a:lnTo>
                  <a:pt x="13821" y="1484"/>
                </a:lnTo>
                <a:lnTo>
                  <a:pt x="14113" y="1460"/>
                </a:lnTo>
                <a:close/>
                <a:moveTo>
                  <a:pt x="15573" y="535"/>
                </a:moveTo>
                <a:lnTo>
                  <a:pt x="15694" y="584"/>
                </a:lnTo>
                <a:lnTo>
                  <a:pt x="15767" y="633"/>
                </a:lnTo>
                <a:lnTo>
                  <a:pt x="15816" y="681"/>
                </a:lnTo>
                <a:lnTo>
                  <a:pt x="15840" y="754"/>
                </a:lnTo>
                <a:lnTo>
                  <a:pt x="15889" y="852"/>
                </a:lnTo>
                <a:lnTo>
                  <a:pt x="15938" y="1119"/>
                </a:lnTo>
                <a:lnTo>
                  <a:pt x="15938" y="1387"/>
                </a:lnTo>
                <a:lnTo>
                  <a:pt x="15913" y="1679"/>
                </a:lnTo>
                <a:lnTo>
                  <a:pt x="15865" y="1971"/>
                </a:lnTo>
                <a:lnTo>
                  <a:pt x="15719" y="2531"/>
                </a:lnTo>
                <a:lnTo>
                  <a:pt x="15548" y="3066"/>
                </a:lnTo>
                <a:lnTo>
                  <a:pt x="15378" y="3577"/>
                </a:lnTo>
                <a:lnTo>
                  <a:pt x="15159" y="4088"/>
                </a:lnTo>
                <a:lnTo>
                  <a:pt x="14916" y="4574"/>
                </a:lnTo>
                <a:lnTo>
                  <a:pt x="14624" y="5061"/>
                </a:lnTo>
                <a:lnTo>
                  <a:pt x="14332" y="5499"/>
                </a:lnTo>
                <a:lnTo>
                  <a:pt x="13991" y="5937"/>
                </a:lnTo>
                <a:lnTo>
                  <a:pt x="13626" y="6351"/>
                </a:lnTo>
                <a:lnTo>
                  <a:pt x="13261" y="6740"/>
                </a:lnTo>
                <a:lnTo>
                  <a:pt x="12604" y="7397"/>
                </a:lnTo>
                <a:lnTo>
                  <a:pt x="12288" y="7738"/>
                </a:lnTo>
                <a:lnTo>
                  <a:pt x="11996" y="8103"/>
                </a:lnTo>
                <a:lnTo>
                  <a:pt x="11363" y="8979"/>
                </a:lnTo>
                <a:lnTo>
                  <a:pt x="11047" y="9392"/>
                </a:lnTo>
                <a:lnTo>
                  <a:pt x="10877" y="9611"/>
                </a:lnTo>
                <a:lnTo>
                  <a:pt x="10682" y="9806"/>
                </a:lnTo>
                <a:lnTo>
                  <a:pt x="10293" y="10122"/>
                </a:lnTo>
                <a:lnTo>
                  <a:pt x="9903" y="10439"/>
                </a:lnTo>
                <a:lnTo>
                  <a:pt x="9100" y="11047"/>
                </a:lnTo>
                <a:lnTo>
                  <a:pt x="8687" y="11388"/>
                </a:lnTo>
                <a:lnTo>
                  <a:pt x="8297" y="11728"/>
                </a:lnTo>
                <a:lnTo>
                  <a:pt x="7519" y="12410"/>
                </a:lnTo>
                <a:lnTo>
                  <a:pt x="6837" y="12969"/>
                </a:lnTo>
                <a:lnTo>
                  <a:pt x="6156" y="13529"/>
                </a:lnTo>
                <a:lnTo>
                  <a:pt x="5475" y="14064"/>
                </a:lnTo>
                <a:lnTo>
                  <a:pt x="4769" y="14575"/>
                </a:lnTo>
                <a:lnTo>
                  <a:pt x="4283" y="14916"/>
                </a:lnTo>
                <a:lnTo>
                  <a:pt x="3796" y="15208"/>
                </a:lnTo>
                <a:lnTo>
                  <a:pt x="3285" y="15500"/>
                </a:lnTo>
                <a:lnTo>
                  <a:pt x="2750" y="15767"/>
                </a:lnTo>
                <a:lnTo>
                  <a:pt x="2287" y="15962"/>
                </a:lnTo>
                <a:lnTo>
                  <a:pt x="2020" y="16059"/>
                </a:lnTo>
                <a:lnTo>
                  <a:pt x="1752" y="16132"/>
                </a:lnTo>
                <a:lnTo>
                  <a:pt x="1484" y="16205"/>
                </a:lnTo>
                <a:lnTo>
                  <a:pt x="1217" y="16230"/>
                </a:lnTo>
                <a:lnTo>
                  <a:pt x="949" y="16205"/>
                </a:lnTo>
                <a:lnTo>
                  <a:pt x="827" y="16181"/>
                </a:lnTo>
                <a:lnTo>
                  <a:pt x="730" y="16132"/>
                </a:lnTo>
                <a:lnTo>
                  <a:pt x="633" y="16084"/>
                </a:lnTo>
                <a:lnTo>
                  <a:pt x="560" y="16011"/>
                </a:lnTo>
                <a:lnTo>
                  <a:pt x="511" y="15938"/>
                </a:lnTo>
                <a:lnTo>
                  <a:pt x="462" y="15840"/>
                </a:lnTo>
                <a:lnTo>
                  <a:pt x="438" y="15646"/>
                </a:lnTo>
                <a:lnTo>
                  <a:pt x="438" y="15402"/>
                </a:lnTo>
                <a:lnTo>
                  <a:pt x="487" y="15159"/>
                </a:lnTo>
                <a:lnTo>
                  <a:pt x="560" y="14891"/>
                </a:lnTo>
                <a:lnTo>
                  <a:pt x="754" y="14405"/>
                </a:lnTo>
                <a:lnTo>
                  <a:pt x="754" y="14599"/>
                </a:lnTo>
                <a:lnTo>
                  <a:pt x="754" y="14794"/>
                </a:lnTo>
                <a:lnTo>
                  <a:pt x="803" y="14964"/>
                </a:lnTo>
                <a:lnTo>
                  <a:pt x="827" y="15110"/>
                </a:lnTo>
                <a:lnTo>
                  <a:pt x="900" y="15232"/>
                </a:lnTo>
                <a:lnTo>
                  <a:pt x="973" y="15354"/>
                </a:lnTo>
                <a:lnTo>
                  <a:pt x="1046" y="15427"/>
                </a:lnTo>
                <a:lnTo>
                  <a:pt x="1144" y="15500"/>
                </a:lnTo>
                <a:lnTo>
                  <a:pt x="1241" y="15573"/>
                </a:lnTo>
                <a:lnTo>
                  <a:pt x="1338" y="15597"/>
                </a:lnTo>
                <a:lnTo>
                  <a:pt x="1460" y="15646"/>
                </a:lnTo>
                <a:lnTo>
                  <a:pt x="1849" y="15646"/>
                </a:lnTo>
                <a:lnTo>
                  <a:pt x="2141" y="15597"/>
                </a:lnTo>
                <a:lnTo>
                  <a:pt x="2433" y="15500"/>
                </a:lnTo>
                <a:lnTo>
                  <a:pt x="2750" y="15402"/>
                </a:lnTo>
                <a:lnTo>
                  <a:pt x="3042" y="15256"/>
                </a:lnTo>
                <a:lnTo>
                  <a:pt x="3626" y="14964"/>
                </a:lnTo>
                <a:lnTo>
                  <a:pt x="4112" y="14648"/>
                </a:lnTo>
                <a:lnTo>
                  <a:pt x="4453" y="14405"/>
                </a:lnTo>
                <a:lnTo>
                  <a:pt x="4794" y="14137"/>
                </a:lnTo>
                <a:lnTo>
                  <a:pt x="5134" y="13845"/>
                </a:lnTo>
                <a:lnTo>
                  <a:pt x="5767" y="13261"/>
                </a:lnTo>
                <a:lnTo>
                  <a:pt x="6375" y="12653"/>
                </a:lnTo>
                <a:lnTo>
                  <a:pt x="6983" y="12045"/>
                </a:lnTo>
                <a:lnTo>
                  <a:pt x="7738" y="11363"/>
                </a:lnTo>
                <a:lnTo>
                  <a:pt x="8492" y="10731"/>
                </a:lnTo>
                <a:lnTo>
                  <a:pt x="9271" y="10098"/>
                </a:lnTo>
                <a:lnTo>
                  <a:pt x="10049" y="9465"/>
                </a:lnTo>
                <a:lnTo>
                  <a:pt x="10439" y="9125"/>
                </a:lnTo>
                <a:lnTo>
                  <a:pt x="10828" y="8760"/>
                </a:lnTo>
                <a:lnTo>
                  <a:pt x="11193" y="8395"/>
                </a:lnTo>
                <a:lnTo>
                  <a:pt x="11558" y="8030"/>
                </a:lnTo>
                <a:lnTo>
                  <a:pt x="11899" y="7665"/>
                </a:lnTo>
                <a:lnTo>
                  <a:pt x="12239" y="7275"/>
                </a:lnTo>
                <a:lnTo>
                  <a:pt x="12896" y="6448"/>
                </a:lnTo>
                <a:lnTo>
                  <a:pt x="13894" y="5110"/>
                </a:lnTo>
                <a:lnTo>
                  <a:pt x="14381" y="4429"/>
                </a:lnTo>
                <a:lnTo>
                  <a:pt x="14599" y="4064"/>
                </a:lnTo>
                <a:lnTo>
                  <a:pt x="14818" y="3723"/>
                </a:lnTo>
                <a:lnTo>
                  <a:pt x="14989" y="3382"/>
                </a:lnTo>
                <a:lnTo>
                  <a:pt x="15159" y="2993"/>
                </a:lnTo>
                <a:lnTo>
                  <a:pt x="15281" y="2604"/>
                </a:lnTo>
                <a:lnTo>
                  <a:pt x="15329" y="2409"/>
                </a:lnTo>
                <a:lnTo>
                  <a:pt x="15378" y="2214"/>
                </a:lnTo>
                <a:lnTo>
                  <a:pt x="15378" y="2020"/>
                </a:lnTo>
                <a:lnTo>
                  <a:pt x="15354" y="1849"/>
                </a:lnTo>
                <a:lnTo>
                  <a:pt x="15305" y="1655"/>
                </a:lnTo>
                <a:lnTo>
                  <a:pt x="15232" y="1509"/>
                </a:lnTo>
                <a:lnTo>
                  <a:pt x="15135" y="1363"/>
                </a:lnTo>
                <a:lnTo>
                  <a:pt x="14989" y="1241"/>
                </a:lnTo>
                <a:lnTo>
                  <a:pt x="14794" y="1144"/>
                </a:lnTo>
                <a:lnTo>
                  <a:pt x="14575" y="1046"/>
                </a:lnTo>
                <a:lnTo>
                  <a:pt x="14332" y="998"/>
                </a:lnTo>
                <a:lnTo>
                  <a:pt x="14089" y="973"/>
                </a:lnTo>
                <a:lnTo>
                  <a:pt x="14818" y="730"/>
                </a:lnTo>
                <a:lnTo>
                  <a:pt x="15110" y="608"/>
                </a:lnTo>
                <a:lnTo>
                  <a:pt x="15281" y="560"/>
                </a:lnTo>
                <a:lnTo>
                  <a:pt x="15427" y="535"/>
                </a:lnTo>
                <a:close/>
                <a:moveTo>
                  <a:pt x="15451" y="0"/>
                </a:moveTo>
                <a:lnTo>
                  <a:pt x="15305" y="24"/>
                </a:lnTo>
                <a:lnTo>
                  <a:pt x="15013" y="97"/>
                </a:lnTo>
                <a:lnTo>
                  <a:pt x="13845" y="462"/>
                </a:lnTo>
                <a:lnTo>
                  <a:pt x="13261" y="657"/>
                </a:lnTo>
                <a:lnTo>
                  <a:pt x="12702" y="876"/>
                </a:lnTo>
                <a:lnTo>
                  <a:pt x="12118" y="1119"/>
                </a:lnTo>
                <a:lnTo>
                  <a:pt x="11582" y="1411"/>
                </a:lnTo>
                <a:lnTo>
                  <a:pt x="11047" y="1703"/>
                </a:lnTo>
                <a:lnTo>
                  <a:pt x="10536" y="2020"/>
                </a:lnTo>
                <a:lnTo>
                  <a:pt x="10512" y="2068"/>
                </a:lnTo>
                <a:lnTo>
                  <a:pt x="10195" y="1971"/>
                </a:lnTo>
                <a:lnTo>
                  <a:pt x="9879" y="1898"/>
                </a:lnTo>
                <a:lnTo>
                  <a:pt x="9246" y="1801"/>
                </a:lnTo>
                <a:lnTo>
                  <a:pt x="8906" y="1776"/>
                </a:lnTo>
                <a:lnTo>
                  <a:pt x="8565" y="1752"/>
                </a:lnTo>
                <a:lnTo>
                  <a:pt x="8224" y="1752"/>
                </a:lnTo>
                <a:lnTo>
                  <a:pt x="7884" y="1776"/>
                </a:lnTo>
                <a:lnTo>
                  <a:pt x="7543" y="1801"/>
                </a:lnTo>
                <a:lnTo>
                  <a:pt x="7178" y="1849"/>
                </a:lnTo>
                <a:lnTo>
                  <a:pt x="6837" y="1898"/>
                </a:lnTo>
                <a:lnTo>
                  <a:pt x="6497" y="1971"/>
                </a:lnTo>
                <a:lnTo>
                  <a:pt x="6181" y="2068"/>
                </a:lnTo>
                <a:lnTo>
                  <a:pt x="5840" y="2166"/>
                </a:lnTo>
                <a:lnTo>
                  <a:pt x="5524" y="2287"/>
                </a:lnTo>
                <a:lnTo>
                  <a:pt x="5207" y="2409"/>
                </a:lnTo>
                <a:lnTo>
                  <a:pt x="4891" y="2555"/>
                </a:lnTo>
                <a:lnTo>
                  <a:pt x="4575" y="2725"/>
                </a:lnTo>
                <a:lnTo>
                  <a:pt x="4283" y="2896"/>
                </a:lnTo>
                <a:lnTo>
                  <a:pt x="3991" y="3090"/>
                </a:lnTo>
                <a:lnTo>
                  <a:pt x="3626" y="3358"/>
                </a:lnTo>
                <a:lnTo>
                  <a:pt x="3285" y="3699"/>
                </a:lnTo>
                <a:lnTo>
                  <a:pt x="2969" y="4039"/>
                </a:lnTo>
                <a:lnTo>
                  <a:pt x="2677" y="4429"/>
                </a:lnTo>
                <a:lnTo>
                  <a:pt x="2433" y="4842"/>
                </a:lnTo>
                <a:lnTo>
                  <a:pt x="2214" y="5256"/>
                </a:lnTo>
                <a:lnTo>
                  <a:pt x="2044" y="5718"/>
                </a:lnTo>
                <a:lnTo>
                  <a:pt x="1874" y="6156"/>
                </a:lnTo>
                <a:lnTo>
                  <a:pt x="1776" y="6351"/>
                </a:lnTo>
                <a:lnTo>
                  <a:pt x="1679" y="6521"/>
                </a:lnTo>
                <a:lnTo>
                  <a:pt x="1630" y="6691"/>
                </a:lnTo>
                <a:lnTo>
                  <a:pt x="1630" y="6862"/>
                </a:lnTo>
                <a:lnTo>
                  <a:pt x="1655" y="6910"/>
                </a:lnTo>
                <a:lnTo>
                  <a:pt x="1703" y="6935"/>
                </a:lnTo>
                <a:lnTo>
                  <a:pt x="1630" y="7348"/>
                </a:lnTo>
                <a:lnTo>
                  <a:pt x="1582" y="7762"/>
                </a:lnTo>
                <a:lnTo>
                  <a:pt x="1557" y="8151"/>
                </a:lnTo>
                <a:lnTo>
                  <a:pt x="1557" y="8565"/>
                </a:lnTo>
                <a:lnTo>
                  <a:pt x="1557" y="8881"/>
                </a:lnTo>
                <a:lnTo>
                  <a:pt x="1606" y="9198"/>
                </a:lnTo>
                <a:lnTo>
                  <a:pt x="1655" y="9514"/>
                </a:lnTo>
                <a:lnTo>
                  <a:pt x="1703" y="9830"/>
                </a:lnTo>
                <a:lnTo>
                  <a:pt x="1776" y="10171"/>
                </a:lnTo>
                <a:lnTo>
                  <a:pt x="1874" y="10487"/>
                </a:lnTo>
                <a:lnTo>
                  <a:pt x="1995" y="10828"/>
                </a:lnTo>
                <a:lnTo>
                  <a:pt x="2117" y="11144"/>
                </a:lnTo>
                <a:lnTo>
                  <a:pt x="2020" y="11193"/>
                </a:lnTo>
                <a:lnTo>
                  <a:pt x="1898" y="11290"/>
                </a:lnTo>
                <a:lnTo>
                  <a:pt x="1776" y="11412"/>
                </a:lnTo>
                <a:lnTo>
                  <a:pt x="1655" y="11607"/>
                </a:lnTo>
                <a:lnTo>
                  <a:pt x="1387" y="12045"/>
                </a:lnTo>
                <a:lnTo>
                  <a:pt x="1119" y="12556"/>
                </a:lnTo>
                <a:lnTo>
                  <a:pt x="876" y="13091"/>
                </a:lnTo>
                <a:lnTo>
                  <a:pt x="657" y="13553"/>
                </a:lnTo>
                <a:lnTo>
                  <a:pt x="414" y="14113"/>
                </a:lnTo>
                <a:lnTo>
                  <a:pt x="243" y="14551"/>
                </a:lnTo>
                <a:lnTo>
                  <a:pt x="97" y="14989"/>
                </a:lnTo>
                <a:lnTo>
                  <a:pt x="49" y="15208"/>
                </a:lnTo>
                <a:lnTo>
                  <a:pt x="0" y="15427"/>
                </a:lnTo>
                <a:lnTo>
                  <a:pt x="0" y="15670"/>
                </a:lnTo>
                <a:lnTo>
                  <a:pt x="49" y="15889"/>
                </a:lnTo>
                <a:lnTo>
                  <a:pt x="97" y="16084"/>
                </a:lnTo>
                <a:lnTo>
                  <a:pt x="195" y="16254"/>
                </a:lnTo>
                <a:lnTo>
                  <a:pt x="316" y="16400"/>
                </a:lnTo>
                <a:lnTo>
                  <a:pt x="487" y="16497"/>
                </a:lnTo>
                <a:lnTo>
                  <a:pt x="657" y="16595"/>
                </a:lnTo>
                <a:lnTo>
                  <a:pt x="827" y="16643"/>
                </a:lnTo>
                <a:lnTo>
                  <a:pt x="1046" y="16668"/>
                </a:lnTo>
                <a:lnTo>
                  <a:pt x="1241" y="16668"/>
                </a:lnTo>
                <a:lnTo>
                  <a:pt x="1509" y="16643"/>
                </a:lnTo>
                <a:lnTo>
                  <a:pt x="1776" y="16570"/>
                </a:lnTo>
                <a:lnTo>
                  <a:pt x="2044" y="16497"/>
                </a:lnTo>
                <a:lnTo>
                  <a:pt x="2312" y="16400"/>
                </a:lnTo>
                <a:lnTo>
                  <a:pt x="2823" y="16157"/>
                </a:lnTo>
                <a:lnTo>
                  <a:pt x="3309" y="15913"/>
                </a:lnTo>
                <a:lnTo>
                  <a:pt x="3796" y="15646"/>
                </a:lnTo>
                <a:lnTo>
                  <a:pt x="4258" y="15378"/>
                </a:lnTo>
                <a:lnTo>
                  <a:pt x="4721" y="15062"/>
                </a:lnTo>
                <a:lnTo>
                  <a:pt x="5183" y="14745"/>
                </a:lnTo>
                <a:lnTo>
                  <a:pt x="5791" y="14307"/>
                </a:lnTo>
                <a:lnTo>
                  <a:pt x="5767" y="14405"/>
                </a:lnTo>
                <a:lnTo>
                  <a:pt x="5767" y="14502"/>
                </a:lnTo>
                <a:lnTo>
                  <a:pt x="5791" y="14599"/>
                </a:lnTo>
                <a:lnTo>
                  <a:pt x="5864" y="14672"/>
                </a:lnTo>
                <a:lnTo>
                  <a:pt x="5937" y="14745"/>
                </a:lnTo>
                <a:lnTo>
                  <a:pt x="6035" y="14794"/>
                </a:lnTo>
                <a:lnTo>
                  <a:pt x="6302" y="14867"/>
                </a:lnTo>
                <a:lnTo>
                  <a:pt x="6594" y="14940"/>
                </a:lnTo>
                <a:lnTo>
                  <a:pt x="6910" y="14964"/>
                </a:lnTo>
                <a:lnTo>
                  <a:pt x="7227" y="14989"/>
                </a:lnTo>
                <a:lnTo>
                  <a:pt x="7543" y="14989"/>
                </a:lnTo>
                <a:lnTo>
                  <a:pt x="7567" y="15037"/>
                </a:lnTo>
                <a:lnTo>
                  <a:pt x="7640" y="15062"/>
                </a:lnTo>
                <a:lnTo>
                  <a:pt x="7689" y="15062"/>
                </a:lnTo>
                <a:lnTo>
                  <a:pt x="7713" y="15037"/>
                </a:lnTo>
                <a:lnTo>
                  <a:pt x="7738" y="14964"/>
                </a:lnTo>
                <a:lnTo>
                  <a:pt x="8127" y="14940"/>
                </a:lnTo>
                <a:lnTo>
                  <a:pt x="8224" y="14940"/>
                </a:lnTo>
                <a:lnTo>
                  <a:pt x="8322" y="14964"/>
                </a:lnTo>
                <a:lnTo>
                  <a:pt x="8395" y="14916"/>
                </a:lnTo>
                <a:lnTo>
                  <a:pt x="8808" y="14867"/>
                </a:lnTo>
                <a:lnTo>
                  <a:pt x="9198" y="14794"/>
                </a:lnTo>
                <a:lnTo>
                  <a:pt x="9611" y="14697"/>
                </a:lnTo>
                <a:lnTo>
                  <a:pt x="10001" y="14599"/>
                </a:lnTo>
                <a:lnTo>
                  <a:pt x="10390" y="14453"/>
                </a:lnTo>
                <a:lnTo>
                  <a:pt x="10779" y="14307"/>
                </a:lnTo>
                <a:lnTo>
                  <a:pt x="11144" y="14137"/>
                </a:lnTo>
                <a:lnTo>
                  <a:pt x="11509" y="13918"/>
                </a:lnTo>
                <a:lnTo>
                  <a:pt x="12020" y="13577"/>
                </a:lnTo>
                <a:lnTo>
                  <a:pt x="12507" y="13164"/>
                </a:lnTo>
                <a:lnTo>
                  <a:pt x="12969" y="12726"/>
                </a:lnTo>
                <a:lnTo>
                  <a:pt x="13359" y="12264"/>
                </a:lnTo>
                <a:lnTo>
                  <a:pt x="13553" y="11996"/>
                </a:lnTo>
                <a:lnTo>
                  <a:pt x="13724" y="11753"/>
                </a:lnTo>
                <a:lnTo>
                  <a:pt x="13894" y="11485"/>
                </a:lnTo>
                <a:lnTo>
                  <a:pt x="14040" y="11193"/>
                </a:lnTo>
                <a:lnTo>
                  <a:pt x="14186" y="10925"/>
                </a:lnTo>
                <a:lnTo>
                  <a:pt x="14308" y="10633"/>
                </a:lnTo>
                <a:lnTo>
                  <a:pt x="14405" y="10341"/>
                </a:lnTo>
                <a:lnTo>
                  <a:pt x="14478" y="10049"/>
                </a:lnTo>
                <a:lnTo>
                  <a:pt x="14599" y="9538"/>
                </a:lnTo>
                <a:lnTo>
                  <a:pt x="14648" y="9003"/>
                </a:lnTo>
                <a:lnTo>
                  <a:pt x="14672" y="8468"/>
                </a:lnTo>
                <a:lnTo>
                  <a:pt x="14697" y="7957"/>
                </a:lnTo>
                <a:lnTo>
                  <a:pt x="14697" y="7519"/>
                </a:lnTo>
                <a:lnTo>
                  <a:pt x="14672" y="7032"/>
                </a:lnTo>
                <a:lnTo>
                  <a:pt x="14624" y="6813"/>
                </a:lnTo>
                <a:lnTo>
                  <a:pt x="14575" y="6594"/>
                </a:lnTo>
                <a:lnTo>
                  <a:pt x="14502" y="6375"/>
                </a:lnTo>
                <a:lnTo>
                  <a:pt x="14381" y="6180"/>
                </a:lnTo>
                <a:lnTo>
                  <a:pt x="14745" y="5718"/>
                </a:lnTo>
                <a:lnTo>
                  <a:pt x="15086" y="5207"/>
                </a:lnTo>
                <a:lnTo>
                  <a:pt x="15378" y="4696"/>
                </a:lnTo>
                <a:lnTo>
                  <a:pt x="15646" y="4185"/>
                </a:lnTo>
                <a:lnTo>
                  <a:pt x="15889" y="3650"/>
                </a:lnTo>
                <a:lnTo>
                  <a:pt x="16084" y="3090"/>
                </a:lnTo>
                <a:lnTo>
                  <a:pt x="16254" y="2506"/>
                </a:lnTo>
                <a:lnTo>
                  <a:pt x="16376" y="1922"/>
                </a:lnTo>
                <a:lnTo>
                  <a:pt x="16449" y="1509"/>
                </a:lnTo>
                <a:lnTo>
                  <a:pt x="16449" y="1290"/>
                </a:lnTo>
                <a:lnTo>
                  <a:pt x="16449" y="1046"/>
                </a:lnTo>
                <a:lnTo>
                  <a:pt x="16424" y="803"/>
                </a:lnTo>
                <a:lnTo>
                  <a:pt x="16376" y="584"/>
                </a:lnTo>
                <a:lnTo>
                  <a:pt x="16303" y="389"/>
                </a:lnTo>
                <a:lnTo>
                  <a:pt x="16230" y="316"/>
                </a:lnTo>
                <a:lnTo>
                  <a:pt x="16157" y="243"/>
                </a:lnTo>
                <a:lnTo>
                  <a:pt x="16035" y="122"/>
                </a:lnTo>
                <a:lnTo>
                  <a:pt x="15889" y="49"/>
                </a:lnTo>
                <a:lnTo>
                  <a:pt x="15767" y="24"/>
                </a:lnTo>
                <a:lnTo>
                  <a:pt x="15621" y="0"/>
                </a:lnTo>
                <a:close/>
              </a:path>
            </a:pathLst>
          </a:custGeom>
          <a:solidFill>
            <a:srgbClr val="25212A">
              <a:alpha val="71150"/>
            </a:srgbClr>
          </a:solidFill>
          <a:ln>
            <a:noFill/>
          </a:ln>
        </p:spPr>
        <p:txBody>
          <a:bodyPr spcFirstLastPara="1" wrap="square" lIns="91425" tIns="91425" rIns="91425" bIns="91425" anchor="ctr" anchorCtr="0">
            <a:noAutofit/>
          </a:bodyPr>
          <a:lstStyle/>
          <a:p>
            <a:pPr defTabSz="914378"/>
            <a:endParaRPr>
              <a:solidFill>
                <a:srgbClr val="6D9EEB"/>
              </a:solidFill>
              <a:ea typeface="+mn-ea"/>
            </a:endParaRPr>
          </a:p>
        </p:txBody>
      </p:sp>
      <p:sp>
        <p:nvSpPr>
          <p:cNvPr id="102" name="Google Shape;102;p18"/>
          <p:cNvSpPr/>
          <p:nvPr/>
        </p:nvSpPr>
        <p:spPr>
          <a:xfrm rot="1473024">
            <a:off x="105267" y="2291202"/>
            <a:ext cx="669785" cy="652437"/>
          </a:xfrm>
          <a:custGeom>
            <a:avLst/>
            <a:gdLst/>
            <a:ahLst/>
            <a:cxnLst/>
            <a:rect l="l" t="t" r="r" b="b"/>
            <a:pathLst>
              <a:path w="18737" h="18250" extrusionOk="0">
                <a:moveTo>
                  <a:pt x="13554" y="3431"/>
                </a:moveTo>
                <a:lnTo>
                  <a:pt x="13748" y="3456"/>
                </a:lnTo>
                <a:lnTo>
                  <a:pt x="13919" y="3480"/>
                </a:lnTo>
                <a:lnTo>
                  <a:pt x="14308" y="3602"/>
                </a:lnTo>
                <a:lnTo>
                  <a:pt x="14478" y="3675"/>
                </a:lnTo>
                <a:lnTo>
                  <a:pt x="14624" y="3748"/>
                </a:lnTo>
                <a:lnTo>
                  <a:pt x="14746" y="3845"/>
                </a:lnTo>
                <a:lnTo>
                  <a:pt x="14843" y="3967"/>
                </a:lnTo>
                <a:lnTo>
                  <a:pt x="14941" y="4113"/>
                </a:lnTo>
                <a:lnTo>
                  <a:pt x="15038" y="4259"/>
                </a:lnTo>
                <a:lnTo>
                  <a:pt x="15111" y="4405"/>
                </a:lnTo>
                <a:lnTo>
                  <a:pt x="15160" y="4551"/>
                </a:lnTo>
                <a:lnTo>
                  <a:pt x="15184" y="4721"/>
                </a:lnTo>
                <a:lnTo>
                  <a:pt x="15208" y="4891"/>
                </a:lnTo>
                <a:lnTo>
                  <a:pt x="15233" y="5232"/>
                </a:lnTo>
                <a:lnTo>
                  <a:pt x="15160" y="5548"/>
                </a:lnTo>
                <a:lnTo>
                  <a:pt x="15111" y="5719"/>
                </a:lnTo>
                <a:lnTo>
                  <a:pt x="15062" y="5865"/>
                </a:lnTo>
                <a:lnTo>
                  <a:pt x="14916" y="6132"/>
                </a:lnTo>
                <a:lnTo>
                  <a:pt x="14722" y="6351"/>
                </a:lnTo>
                <a:lnTo>
                  <a:pt x="14527" y="6570"/>
                </a:lnTo>
                <a:lnTo>
                  <a:pt x="14284" y="6765"/>
                </a:lnTo>
                <a:lnTo>
                  <a:pt x="13821" y="7130"/>
                </a:lnTo>
                <a:lnTo>
                  <a:pt x="13602" y="7325"/>
                </a:lnTo>
                <a:lnTo>
                  <a:pt x="13408" y="7544"/>
                </a:lnTo>
                <a:lnTo>
                  <a:pt x="12678" y="6984"/>
                </a:lnTo>
                <a:lnTo>
                  <a:pt x="12313" y="6692"/>
                </a:lnTo>
                <a:lnTo>
                  <a:pt x="11948" y="6400"/>
                </a:lnTo>
                <a:lnTo>
                  <a:pt x="11631" y="6108"/>
                </a:lnTo>
                <a:lnTo>
                  <a:pt x="11315" y="5767"/>
                </a:lnTo>
                <a:lnTo>
                  <a:pt x="11023" y="5427"/>
                </a:lnTo>
                <a:lnTo>
                  <a:pt x="10755" y="5037"/>
                </a:lnTo>
                <a:lnTo>
                  <a:pt x="10877" y="4989"/>
                </a:lnTo>
                <a:lnTo>
                  <a:pt x="10999" y="4891"/>
                </a:lnTo>
                <a:lnTo>
                  <a:pt x="11242" y="4697"/>
                </a:lnTo>
                <a:lnTo>
                  <a:pt x="11461" y="4478"/>
                </a:lnTo>
                <a:lnTo>
                  <a:pt x="11656" y="4283"/>
                </a:lnTo>
                <a:lnTo>
                  <a:pt x="12191" y="3869"/>
                </a:lnTo>
                <a:lnTo>
                  <a:pt x="12483" y="3699"/>
                </a:lnTo>
                <a:lnTo>
                  <a:pt x="12775" y="3553"/>
                </a:lnTo>
                <a:lnTo>
                  <a:pt x="12970" y="3480"/>
                </a:lnTo>
                <a:lnTo>
                  <a:pt x="13164" y="3456"/>
                </a:lnTo>
                <a:lnTo>
                  <a:pt x="13359" y="3431"/>
                </a:lnTo>
                <a:close/>
                <a:moveTo>
                  <a:pt x="13529" y="2872"/>
                </a:moveTo>
                <a:lnTo>
                  <a:pt x="13335" y="2896"/>
                </a:lnTo>
                <a:lnTo>
                  <a:pt x="12945" y="2969"/>
                </a:lnTo>
                <a:lnTo>
                  <a:pt x="12556" y="3066"/>
                </a:lnTo>
                <a:lnTo>
                  <a:pt x="12191" y="3237"/>
                </a:lnTo>
                <a:lnTo>
                  <a:pt x="11850" y="3456"/>
                </a:lnTo>
                <a:lnTo>
                  <a:pt x="11607" y="3626"/>
                </a:lnTo>
                <a:lnTo>
                  <a:pt x="11388" y="3821"/>
                </a:lnTo>
                <a:lnTo>
                  <a:pt x="10950" y="4210"/>
                </a:lnTo>
                <a:lnTo>
                  <a:pt x="10658" y="4478"/>
                </a:lnTo>
                <a:lnTo>
                  <a:pt x="10512" y="4648"/>
                </a:lnTo>
                <a:lnTo>
                  <a:pt x="10464" y="4721"/>
                </a:lnTo>
                <a:lnTo>
                  <a:pt x="10464" y="4818"/>
                </a:lnTo>
                <a:lnTo>
                  <a:pt x="10366" y="4843"/>
                </a:lnTo>
                <a:lnTo>
                  <a:pt x="10293" y="4916"/>
                </a:lnTo>
                <a:lnTo>
                  <a:pt x="10245" y="4989"/>
                </a:lnTo>
                <a:lnTo>
                  <a:pt x="10269" y="5110"/>
                </a:lnTo>
                <a:lnTo>
                  <a:pt x="10366" y="5354"/>
                </a:lnTo>
                <a:lnTo>
                  <a:pt x="10488" y="5597"/>
                </a:lnTo>
                <a:lnTo>
                  <a:pt x="10610" y="5816"/>
                </a:lnTo>
                <a:lnTo>
                  <a:pt x="10780" y="6035"/>
                </a:lnTo>
                <a:lnTo>
                  <a:pt x="10950" y="6230"/>
                </a:lnTo>
                <a:lnTo>
                  <a:pt x="11120" y="6449"/>
                </a:lnTo>
                <a:lnTo>
                  <a:pt x="11534" y="6814"/>
                </a:lnTo>
                <a:lnTo>
                  <a:pt x="11972" y="7179"/>
                </a:lnTo>
                <a:lnTo>
                  <a:pt x="12410" y="7519"/>
                </a:lnTo>
                <a:lnTo>
                  <a:pt x="12848" y="7836"/>
                </a:lnTo>
                <a:lnTo>
                  <a:pt x="13262" y="8152"/>
                </a:lnTo>
                <a:lnTo>
                  <a:pt x="13335" y="8201"/>
                </a:lnTo>
                <a:lnTo>
                  <a:pt x="13432" y="8225"/>
                </a:lnTo>
                <a:lnTo>
                  <a:pt x="13505" y="8225"/>
                </a:lnTo>
                <a:lnTo>
                  <a:pt x="13602" y="8201"/>
                </a:lnTo>
                <a:lnTo>
                  <a:pt x="13651" y="8152"/>
                </a:lnTo>
                <a:lnTo>
                  <a:pt x="13724" y="8079"/>
                </a:lnTo>
                <a:lnTo>
                  <a:pt x="13748" y="8006"/>
                </a:lnTo>
                <a:lnTo>
                  <a:pt x="13748" y="7933"/>
                </a:lnTo>
                <a:lnTo>
                  <a:pt x="13943" y="7787"/>
                </a:lnTo>
                <a:lnTo>
                  <a:pt x="14089" y="7665"/>
                </a:lnTo>
                <a:lnTo>
                  <a:pt x="14722" y="7154"/>
                </a:lnTo>
                <a:lnTo>
                  <a:pt x="15014" y="6862"/>
                </a:lnTo>
                <a:lnTo>
                  <a:pt x="15281" y="6546"/>
                </a:lnTo>
                <a:lnTo>
                  <a:pt x="15500" y="6205"/>
                </a:lnTo>
                <a:lnTo>
                  <a:pt x="15598" y="6035"/>
                </a:lnTo>
                <a:lnTo>
                  <a:pt x="15671" y="5840"/>
                </a:lnTo>
                <a:lnTo>
                  <a:pt x="15719" y="5670"/>
                </a:lnTo>
                <a:lnTo>
                  <a:pt x="15768" y="5500"/>
                </a:lnTo>
                <a:lnTo>
                  <a:pt x="15792" y="5305"/>
                </a:lnTo>
                <a:lnTo>
                  <a:pt x="15792" y="5135"/>
                </a:lnTo>
                <a:lnTo>
                  <a:pt x="15768" y="4770"/>
                </a:lnTo>
                <a:lnTo>
                  <a:pt x="15695" y="4429"/>
                </a:lnTo>
                <a:lnTo>
                  <a:pt x="15549" y="4088"/>
                </a:lnTo>
                <a:lnTo>
                  <a:pt x="15379" y="3772"/>
                </a:lnTo>
                <a:lnTo>
                  <a:pt x="15257" y="3626"/>
                </a:lnTo>
                <a:lnTo>
                  <a:pt x="15135" y="3504"/>
                </a:lnTo>
                <a:lnTo>
                  <a:pt x="15014" y="3383"/>
                </a:lnTo>
                <a:lnTo>
                  <a:pt x="14868" y="3261"/>
                </a:lnTo>
                <a:lnTo>
                  <a:pt x="14697" y="3164"/>
                </a:lnTo>
                <a:lnTo>
                  <a:pt x="14503" y="3066"/>
                </a:lnTo>
                <a:lnTo>
                  <a:pt x="14332" y="2993"/>
                </a:lnTo>
                <a:lnTo>
                  <a:pt x="14138" y="2945"/>
                </a:lnTo>
                <a:lnTo>
                  <a:pt x="13943" y="2896"/>
                </a:lnTo>
                <a:lnTo>
                  <a:pt x="13724" y="2872"/>
                </a:lnTo>
                <a:close/>
                <a:moveTo>
                  <a:pt x="5597" y="6814"/>
                </a:moveTo>
                <a:lnTo>
                  <a:pt x="4283" y="8030"/>
                </a:lnTo>
                <a:lnTo>
                  <a:pt x="3675" y="8590"/>
                </a:lnTo>
                <a:lnTo>
                  <a:pt x="3602" y="8468"/>
                </a:lnTo>
                <a:lnTo>
                  <a:pt x="3504" y="8395"/>
                </a:lnTo>
                <a:lnTo>
                  <a:pt x="3285" y="8201"/>
                </a:lnTo>
                <a:lnTo>
                  <a:pt x="2969" y="7860"/>
                </a:lnTo>
                <a:lnTo>
                  <a:pt x="2677" y="7519"/>
                </a:lnTo>
                <a:lnTo>
                  <a:pt x="2410" y="7203"/>
                </a:lnTo>
                <a:lnTo>
                  <a:pt x="2264" y="7057"/>
                </a:lnTo>
                <a:lnTo>
                  <a:pt x="2093" y="6911"/>
                </a:lnTo>
                <a:lnTo>
                  <a:pt x="3821" y="6911"/>
                </a:lnTo>
                <a:lnTo>
                  <a:pt x="4745" y="6862"/>
                </a:lnTo>
                <a:lnTo>
                  <a:pt x="5597" y="6814"/>
                </a:lnTo>
                <a:close/>
                <a:moveTo>
                  <a:pt x="755" y="6911"/>
                </a:moveTo>
                <a:lnTo>
                  <a:pt x="1047" y="6935"/>
                </a:lnTo>
                <a:lnTo>
                  <a:pt x="1315" y="6935"/>
                </a:lnTo>
                <a:lnTo>
                  <a:pt x="1339" y="6984"/>
                </a:lnTo>
                <a:lnTo>
                  <a:pt x="1363" y="7008"/>
                </a:lnTo>
                <a:lnTo>
                  <a:pt x="1582" y="7227"/>
                </a:lnTo>
                <a:lnTo>
                  <a:pt x="1826" y="7422"/>
                </a:lnTo>
                <a:lnTo>
                  <a:pt x="2142" y="7738"/>
                </a:lnTo>
                <a:lnTo>
                  <a:pt x="2434" y="8103"/>
                </a:lnTo>
                <a:lnTo>
                  <a:pt x="2799" y="8541"/>
                </a:lnTo>
                <a:lnTo>
                  <a:pt x="3018" y="8785"/>
                </a:lnTo>
                <a:lnTo>
                  <a:pt x="3139" y="8882"/>
                </a:lnTo>
                <a:lnTo>
                  <a:pt x="3261" y="8955"/>
                </a:lnTo>
                <a:lnTo>
                  <a:pt x="3091" y="9077"/>
                </a:lnTo>
                <a:lnTo>
                  <a:pt x="2993" y="8931"/>
                </a:lnTo>
                <a:lnTo>
                  <a:pt x="2872" y="8785"/>
                </a:lnTo>
                <a:lnTo>
                  <a:pt x="2580" y="8517"/>
                </a:lnTo>
                <a:lnTo>
                  <a:pt x="2020" y="8079"/>
                </a:lnTo>
                <a:lnTo>
                  <a:pt x="1388" y="7495"/>
                </a:lnTo>
                <a:lnTo>
                  <a:pt x="755" y="6911"/>
                </a:lnTo>
                <a:close/>
                <a:moveTo>
                  <a:pt x="9490" y="8760"/>
                </a:moveTo>
                <a:lnTo>
                  <a:pt x="9369" y="8785"/>
                </a:lnTo>
                <a:lnTo>
                  <a:pt x="9271" y="8833"/>
                </a:lnTo>
                <a:lnTo>
                  <a:pt x="9101" y="9004"/>
                </a:lnTo>
                <a:lnTo>
                  <a:pt x="8931" y="9174"/>
                </a:lnTo>
                <a:lnTo>
                  <a:pt x="8760" y="9344"/>
                </a:lnTo>
                <a:lnTo>
                  <a:pt x="8566" y="9515"/>
                </a:lnTo>
                <a:lnTo>
                  <a:pt x="8103" y="9904"/>
                </a:lnTo>
                <a:lnTo>
                  <a:pt x="7617" y="10318"/>
                </a:lnTo>
                <a:lnTo>
                  <a:pt x="7276" y="10609"/>
                </a:lnTo>
                <a:lnTo>
                  <a:pt x="7081" y="10780"/>
                </a:lnTo>
                <a:lnTo>
                  <a:pt x="6887" y="10999"/>
                </a:lnTo>
                <a:lnTo>
                  <a:pt x="6716" y="11193"/>
                </a:lnTo>
                <a:lnTo>
                  <a:pt x="6595" y="11437"/>
                </a:lnTo>
                <a:lnTo>
                  <a:pt x="6570" y="11534"/>
                </a:lnTo>
                <a:lnTo>
                  <a:pt x="6546" y="11656"/>
                </a:lnTo>
                <a:lnTo>
                  <a:pt x="6546" y="11753"/>
                </a:lnTo>
                <a:lnTo>
                  <a:pt x="6570" y="11850"/>
                </a:lnTo>
                <a:lnTo>
                  <a:pt x="6619" y="11948"/>
                </a:lnTo>
                <a:lnTo>
                  <a:pt x="6668" y="11996"/>
                </a:lnTo>
                <a:lnTo>
                  <a:pt x="6765" y="12021"/>
                </a:lnTo>
                <a:lnTo>
                  <a:pt x="6838" y="12021"/>
                </a:lnTo>
                <a:lnTo>
                  <a:pt x="6935" y="11972"/>
                </a:lnTo>
                <a:lnTo>
                  <a:pt x="7033" y="11923"/>
                </a:lnTo>
                <a:lnTo>
                  <a:pt x="7154" y="11777"/>
                </a:lnTo>
                <a:lnTo>
                  <a:pt x="7422" y="11461"/>
                </a:lnTo>
                <a:lnTo>
                  <a:pt x="7641" y="11242"/>
                </a:lnTo>
                <a:lnTo>
                  <a:pt x="7860" y="11023"/>
                </a:lnTo>
                <a:lnTo>
                  <a:pt x="8322" y="10634"/>
                </a:lnTo>
                <a:lnTo>
                  <a:pt x="8736" y="10318"/>
                </a:lnTo>
                <a:lnTo>
                  <a:pt x="9174" y="9977"/>
                </a:lnTo>
                <a:lnTo>
                  <a:pt x="9393" y="9807"/>
                </a:lnTo>
                <a:lnTo>
                  <a:pt x="9563" y="9612"/>
                </a:lnTo>
                <a:lnTo>
                  <a:pt x="9709" y="9393"/>
                </a:lnTo>
                <a:lnTo>
                  <a:pt x="9831" y="9174"/>
                </a:lnTo>
                <a:lnTo>
                  <a:pt x="9855" y="9052"/>
                </a:lnTo>
                <a:lnTo>
                  <a:pt x="9855" y="8931"/>
                </a:lnTo>
                <a:lnTo>
                  <a:pt x="9782" y="8858"/>
                </a:lnTo>
                <a:lnTo>
                  <a:pt x="9709" y="8809"/>
                </a:lnTo>
                <a:lnTo>
                  <a:pt x="9588" y="8760"/>
                </a:lnTo>
                <a:close/>
                <a:moveTo>
                  <a:pt x="2045" y="13359"/>
                </a:moveTo>
                <a:lnTo>
                  <a:pt x="2166" y="13408"/>
                </a:lnTo>
                <a:lnTo>
                  <a:pt x="2166" y="13481"/>
                </a:lnTo>
                <a:lnTo>
                  <a:pt x="2166" y="13554"/>
                </a:lnTo>
                <a:lnTo>
                  <a:pt x="2118" y="13627"/>
                </a:lnTo>
                <a:lnTo>
                  <a:pt x="2069" y="13675"/>
                </a:lnTo>
                <a:lnTo>
                  <a:pt x="1947" y="13773"/>
                </a:lnTo>
                <a:lnTo>
                  <a:pt x="1826" y="13870"/>
                </a:lnTo>
                <a:lnTo>
                  <a:pt x="1655" y="13943"/>
                </a:lnTo>
                <a:lnTo>
                  <a:pt x="1461" y="14016"/>
                </a:lnTo>
                <a:lnTo>
                  <a:pt x="1461" y="14016"/>
                </a:lnTo>
                <a:lnTo>
                  <a:pt x="1607" y="13821"/>
                </a:lnTo>
                <a:lnTo>
                  <a:pt x="1753" y="13627"/>
                </a:lnTo>
                <a:lnTo>
                  <a:pt x="1874" y="13481"/>
                </a:lnTo>
                <a:lnTo>
                  <a:pt x="1972" y="13383"/>
                </a:lnTo>
                <a:lnTo>
                  <a:pt x="1996" y="13383"/>
                </a:lnTo>
                <a:lnTo>
                  <a:pt x="2045" y="13359"/>
                </a:lnTo>
                <a:close/>
                <a:moveTo>
                  <a:pt x="1996" y="12872"/>
                </a:moveTo>
                <a:lnTo>
                  <a:pt x="1899" y="12897"/>
                </a:lnTo>
                <a:lnTo>
                  <a:pt x="1826" y="12921"/>
                </a:lnTo>
                <a:lnTo>
                  <a:pt x="1655" y="13018"/>
                </a:lnTo>
                <a:lnTo>
                  <a:pt x="1534" y="13140"/>
                </a:lnTo>
                <a:lnTo>
                  <a:pt x="1388" y="13286"/>
                </a:lnTo>
                <a:lnTo>
                  <a:pt x="1242" y="13456"/>
                </a:lnTo>
                <a:lnTo>
                  <a:pt x="998" y="13797"/>
                </a:lnTo>
                <a:lnTo>
                  <a:pt x="925" y="13967"/>
                </a:lnTo>
                <a:lnTo>
                  <a:pt x="828" y="14138"/>
                </a:lnTo>
                <a:lnTo>
                  <a:pt x="804" y="14235"/>
                </a:lnTo>
                <a:lnTo>
                  <a:pt x="779" y="14308"/>
                </a:lnTo>
                <a:lnTo>
                  <a:pt x="779" y="14405"/>
                </a:lnTo>
                <a:lnTo>
                  <a:pt x="828" y="14478"/>
                </a:lnTo>
                <a:lnTo>
                  <a:pt x="877" y="14527"/>
                </a:lnTo>
                <a:lnTo>
                  <a:pt x="925" y="14576"/>
                </a:lnTo>
                <a:lnTo>
                  <a:pt x="1047" y="14576"/>
                </a:lnTo>
                <a:lnTo>
                  <a:pt x="1120" y="14551"/>
                </a:lnTo>
                <a:lnTo>
                  <a:pt x="1266" y="14551"/>
                </a:lnTo>
                <a:lnTo>
                  <a:pt x="1412" y="14527"/>
                </a:lnTo>
                <a:lnTo>
                  <a:pt x="1582" y="14478"/>
                </a:lnTo>
                <a:lnTo>
                  <a:pt x="1728" y="14430"/>
                </a:lnTo>
                <a:lnTo>
                  <a:pt x="2020" y="14284"/>
                </a:lnTo>
                <a:lnTo>
                  <a:pt x="2239" y="14138"/>
                </a:lnTo>
                <a:lnTo>
                  <a:pt x="2361" y="14040"/>
                </a:lnTo>
                <a:lnTo>
                  <a:pt x="2483" y="13919"/>
                </a:lnTo>
                <a:lnTo>
                  <a:pt x="2556" y="13773"/>
                </a:lnTo>
                <a:lnTo>
                  <a:pt x="2629" y="13627"/>
                </a:lnTo>
                <a:lnTo>
                  <a:pt x="2653" y="13481"/>
                </a:lnTo>
                <a:lnTo>
                  <a:pt x="2653" y="13408"/>
                </a:lnTo>
                <a:lnTo>
                  <a:pt x="2629" y="13335"/>
                </a:lnTo>
                <a:lnTo>
                  <a:pt x="2604" y="13262"/>
                </a:lnTo>
                <a:lnTo>
                  <a:pt x="2556" y="13189"/>
                </a:lnTo>
                <a:lnTo>
                  <a:pt x="2483" y="13140"/>
                </a:lnTo>
                <a:lnTo>
                  <a:pt x="2385" y="13091"/>
                </a:lnTo>
                <a:lnTo>
                  <a:pt x="2288" y="12970"/>
                </a:lnTo>
                <a:lnTo>
                  <a:pt x="2166" y="12897"/>
                </a:lnTo>
                <a:lnTo>
                  <a:pt x="2069" y="12872"/>
                </a:lnTo>
                <a:close/>
                <a:moveTo>
                  <a:pt x="15525" y="560"/>
                </a:moveTo>
                <a:lnTo>
                  <a:pt x="16084" y="633"/>
                </a:lnTo>
                <a:lnTo>
                  <a:pt x="16644" y="706"/>
                </a:lnTo>
                <a:lnTo>
                  <a:pt x="17204" y="828"/>
                </a:lnTo>
                <a:lnTo>
                  <a:pt x="17763" y="974"/>
                </a:lnTo>
                <a:lnTo>
                  <a:pt x="17666" y="1023"/>
                </a:lnTo>
                <a:lnTo>
                  <a:pt x="17593" y="1096"/>
                </a:lnTo>
                <a:lnTo>
                  <a:pt x="17496" y="1169"/>
                </a:lnTo>
                <a:lnTo>
                  <a:pt x="17496" y="1193"/>
                </a:lnTo>
                <a:lnTo>
                  <a:pt x="17520" y="1217"/>
                </a:lnTo>
                <a:lnTo>
                  <a:pt x="17569" y="1266"/>
                </a:lnTo>
                <a:lnTo>
                  <a:pt x="17617" y="1290"/>
                </a:lnTo>
                <a:lnTo>
                  <a:pt x="17739" y="1315"/>
                </a:lnTo>
                <a:lnTo>
                  <a:pt x="17861" y="1290"/>
                </a:lnTo>
                <a:lnTo>
                  <a:pt x="17934" y="1290"/>
                </a:lnTo>
                <a:lnTo>
                  <a:pt x="17982" y="1242"/>
                </a:lnTo>
                <a:lnTo>
                  <a:pt x="18007" y="1363"/>
                </a:lnTo>
                <a:lnTo>
                  <a:pt x="18031" y="1461"/>
                </a:lnTo>
                <a:lnTo>
                  <a:pt x="17909" y="1485"/>
                </a:lnTo>
                <a:lnTo>
                  <a:pt x="17812" y="1534"/>
                </a:lnTo>
                <a:lnTo>
                  <a:pt x="17715" y="1582"/>
                </a:lnTo>
                <a:lnTo>
                  <a:pt x="17617" y="1655"/>
                </a:lnTo>
                <a:lnTo>
                  <a:pt x="17593" y="1680"/>
                </a:lnTo>
                <a:lnTo>
                  <a:pt x="17593" y="1753"/>
                </a:lnTo>
                <a:lnTo>
                  <a:pt x="17617" y="1801"/>
                </a:lnTo>
                <a:lnTo>
                  <a:pt x="17690" y="1826"/>
                </a:lnTo>
                <a:lnTo>
                  <a:pt x="17739" y="1850"/>
                </a:lnTo>
                <a:lnTo>
                  <a:pt x="17812" y="1874"/>
                </a:lnTo>
                <a:lnTo>
                  <a:pt x="17958" y="1850"/>
                </a:lnTo>
                <a:lnTo>
                  <a:pt x="18080" y="1801"/>
                </a:lnTo>
                <a:lnTo>
                  <a:pt x="18104" y="1996"/>
                </a:lnTo>
                <a:lnTo>
                  <a:pt x="17909" y="2069"/>
                </a:lnTo>
                <a:lnTo>
                  <a:pt x="17788" y="2118"/>
                </a:lnTo>
                <a:lnTo>
                  <a:pt x="17690" y="2215"/>
                </a:lnTo>
                <a:lnTo>
                  <a:pt x="17642" y="2264"/>
                </a:lnTo>
                <a:lnTo>
                  <a:pt x="17642" y="2361"/>
                </a:lnTo>
                <a:lnTo>
                  <a:pt x="17666" y="2410"/>
                </a:lnTo>
                <a:lnTo>
                  <a:pt x="17739" y="2458"/>
                </a:lnTo>
                <a:lnTo>
                  <a:pt x="17836" y="2483"/>
                </a:lnTo>
                <a:lnTo>
                  <a:pt x="17934" y="2458"/>
                </a:lnTo>
                <a:lnTo>
                  <a:pt x="18128" y="2410"/>
                </a:lnTo>
                <a:lnTo>
                  <a:pt x="18153" y="2531"/>
                </a:lnTo>
                <a:lnTo>
                  <a:pt x="18007" y="2555"/>
                </a:lnTo>
                <a:lnTo>
                  <a:pt x="17836" y="2604"/>
                </a:lnTo>
                <a:lnTo>
                  <a:pt x="17763" y="2653"/>
                </a:lnTo>
                <a:lnTo>
                  <a:pt x="17715" y="2726"/>
                </a:lnTo>
                <a:lnTo>
                  <a:pt x="17690" y="2823"/>
                </a:lnTo>
                <a:lnTo>
                  <a:pt x="17690" y="2896"/>
                </a:lnTo>
                <a:lnTo>
                  <a:pt x="17739" y="2945"/>
                </a:lnTo>
                <a:lnTo>
                  <a:pt x="17812" y="2993"/>
                </a:lnTo>
                <a:lnTo>
                  <a:pt x="18153" y="2993"/>
                </a:lnTo>
                <a:lnTo>
                  <a:pt x="18177" y="2969"/>
                </a:lnTo>
                <a:lnTo>
                  <a:pt x="18177" y="3261"/>
                </a:lnTo>
                <a:lnTo>
                  <a:pt x="17739" y="3383"/>
                </a:lnTo>
                <a:lnTo>
                  <a:pt x="17690" y="3407"/>
                </a:lnTo>
                <a:lnTo>
                  <a:pt x="17666" y="3431"/>
                </a:lnTo>
                <a:lnTo>
                  <a:pt x="17617" y="3529"/>
                </a:lnTo>
                <a:lnTo>
                  <a:pt x="17617" y="3577"/>
                </a:lnTo>
                <a:lnTo>
                  <a:pt x="17642" y="3626"/>
                </a:lnTo>
                <a:lnTo>
                  <a:pt x="17666" y="3650"/>
                </a:lnTo>
                <a:lnTo>
                  <a:pt x="17715" y="3699"/>
                </a:lnTo>
                <a:lnTo>
                  <a:pt x="17812" y="3723"/>
                </a:lnTo>
                <a:lnTo>
                  <a:pt x="17934" y="3723"/>
                </a:lnTo>
                <a:lnTo>
                  <a:pt x="18153" y="3699"/>
                </a:lnTo>
                <a:lnTo>
                  <a:pt x="18153" y="3699"/>
                </a:lnTo>
                <a:lnTo>
                  <a:pt x="18104" y="4186"/>
                </a:lnTo>
                <a:lnTo>
                  <a:pt x="17934" y="4088"/>
                </a:lnTo>
                <a:lnTo>
                  <a:pt x="17739" y="4040"/>
                </a:lnTo>
                <a:lnTo>
                  <a:pt x="17642" y="4015"/>
                </a:lnTo>
                <a:lnTo>
                  <a:pt x="17569" y="4040"/>
                </a:lnTo>
                <a:lnTo>
                  <a:pt x="17471" y="4064"/>
                </a:lnTo>
                <a:lnTo>
                  <a:pt x="17423" y="4137"/>
                </a:lnTo>
                <a:lnTo>
                  <a:pt x="17423" y="4186"/>
                </a:lnTo>
                <a:lnTo>
                  <a:pt x="17496" y="4283"/>
                </a:lnTo>
                <a:lnTo>
                  <a:pt x="17617" y="4332"/>
                </a:lnTo>
                <a:lnTo>
                  <a:pt x="17812" y="4429"/>
                </a:lnTo>
                <a:lnTo>
                  <a:pt x="17982" y="4526"/>
                </a:lnTo>
                <a:lnTo>
                  <a:pt x="18055" y="4551"/>
                </a:lnTo>
                <a:lnTo>
                  <a:pt x="17958" y="4940"/>
                </a:lnTo>
                <a:lnTo>
                  <a:pt x="17690" y="4843"/>
                </a:lnTo>
                <a:lnTo>
                  <a:pt x="17471" y="4721"/>
                </a:lnTo>
                <a:lnTo>
                  <a:pt x="17228" y="4648"/>
                </a:lnTo>
                <a:lnTo>
                  <a:pt x="17155" y="4648"/>
                </a:lnTo>
                <a:lnTo>
                  <a:pt x="17155" y="4672"/>
                </a:lnTo>
                <a:lnTo>
                  <a:pt x="17155" y="4721"/>
                </a:lnTo>
                <a:lnTo>
                  <a:pt x="17204" y="4818"/>
                </a:lnTo>
                <a:lnTo>
                  <a:pt x="17252" y="4891"/>
                </a:lnTo>
                <a:lnTo>
                  <a:pt x="17350" y="4989"/>
                </a:lnTo>
                <a:lnTo>
                  <a:pt x="17423" y="5062"/>
                </a:lnTo>
                <a:lnTo>
                  <a:pt x="17642" y="5183"/>
                </a:lnTo>
                <a:lnTo>
                  <a:pt x="17861" y="5256"/>
                </a:lnTo>
                <a:lnTo>
                  <a:pt x="17739" y="5621"/>
                </a:lnTo>
                <a:lnTo>
                  <a:pt x="17617" y="5938"/>
                </a:lnTo>
                <a:lnTo>
                  <a:pt x="17569" y="5889"/>
                </a:lnTo>
                <a:lnTo>
                  <a:pt x="17520" y="5840"/>
                </a:lnTo>
                <a:lnTo>
                  <a:pt x="17398" y="5743"/>
                </a:lnTo>
                <a:lnTo>
                  <a:pt x="17301" y="5670"/>
                </a:lnTo>
                <a:lnTo>
                  <a:pt x="17179" y="5597"/>
                </a:lnTo>
                <a:lnTo>
                  <a:pt x="17082" y="5573"/>
                </a:lnTo>
                <a:lnTo>
                  <a:pt x="16985" y="5548"/>
                </a:lnTo>
                <a:lnTo>
                  <a:pt x="16887" y="5548"/>
                </a:lnTo>
                <a:lnTo>
                  <a:pt x="16766" y="5597"/>
                </a:lnTo>
                <a:lnTo>
                  <a:pt x="16741" y="5621"/>
                </a:lnTo>
                <a:lnTo>
                  <a:pt x="16741" y="5670"/>
                </a:lnTo>
                <a:lnTo>
                  <a:pt x="16741" y="5719"/>
                </a:lnTo>
                <a:lnTo>
                  <a:pt x="16766" y="5743"/>
                </a:lnTo>
                <a:lnTo>
                  <a:pt x="16863" y="5840"/>
                </a:lnTo>
                <a:lnTo>
                  <a:pt x="16936" y="5913"/>
                </a:lnTo>
                <a:lnTo>
                  <a:pt x="17009" y="5962"/>
                </a:lnTo>
                <a:lnTo>
                  <a:pt x="17228" y="6132"/>
                </a:lnTo>
                <a:lnTo>
                  <a:pt x="17325" y="6181"/>
                </a:lnTo>
                <a:lnTo>
                  <a:pt x="17447" y="6205"/>
                </a:lnTo>
                <a:lnTo>
                  <a:pt x="17496" y="6205"/>
                </a:lnTo>
                <a:lnTo>
                  <a:pt x="17325" y="6473"/>
                </a:lnTo>
                <a:lnTo>
                  <a:pt x="17204" y="6473"/>
                </a:lnTo>
                <a:lnTo>
                  <a:pt x="17106" y="6449"/>
                </a:lnTo>
                <a:lnTo>
                  <a:pt x="17009" y="6400"/>
                </a:lnTo>
                <a:lnTo>
                  <a:pt x="16936" y="6351"/>
                </a:lnTo>
                <a:lnTo>
                  <a:pt x="16814" y="6230"/>
                </a:lnTo>
                <a:lnTo>
                  <a:pt x="16668" y="6108"/>
                </a:lnTo>
                <a:lnTo>
                  <a:pt x="16522" y="6035"/>
                </a:lnTo>
                <a:lnTo>
                  <a:pt x="16449" y="6011"/>
                </a:lnTo>
                <a:lnTo>
                  <a:pt x="16352" y="6011"/>
                </a:lnTo>
                <a:lnTo>
                  <a:pt x="16279" y="6035"/>
                </a:lnTo>
                <a:lnTo>
                  <a:pt x="16182" y="6084"/>
                </a:lnTo>
                <a:lnTo>
                  <a:pt x="16133" y="6132"/>
                </a:lnTo>
                <a:lnTo>
                  <a:pt x="16133" y="6181"/>
                </a:lnTo>
                <a:lnTo>
                  <a:pt x="16182" y="6230"/>
                </a:lnTo>
                <a:lnTo>
                  <a:pt x="16230" y="6254"/>
                </a:lnTo>
                <a:lnTo>
                  <a:pt x="16303" y="6254"/>
                </a:lnTo>
                <a:lnTo>
                  <a:pt x="16401" y="6303"/>
                </a:lnTo>
                <a:lnTo>
                  <a:pt x="16547" y="6424"/>
                </a:lnTo>
                <a:lnTo>
                  <a:pt x="16693" y="6570"/>
                </a:lnTo>
                <a:lnTo>
                  <a:pt x="16814" y="6692"/>
                </a:lnTo>
                <a:lnTo>
                  <a:pt x="16936" y="6789"/>
                </a:lnTo>
                <a:lnTo>
                  <a:pt x="17082" y="6838"/>
                </a:lnTo>
                <a:lnTo>
                  <a:pt x="16668" y="7325"/>
                </a:lnTo>
                <a:lnTo>
                  <a:pt x="16157" y="7106"/>
                </a:lnTo>
                <a:lnTo>
                  <a:pt x="16011" y="7033"/>
                </a:lnTo>
                <a:lnTo>
                  <a:pt x="15865" y="7008"/>
                </a:lnTo>
                <a:lnTo>
                  <a:pt x="15744" y="7008"/>
                </a:lnTo>
                <a:lnTo>
                  <a:pt x="15598" y="7057"/>
                </a:lnTo>
                <a:lnTo>
                  <a:pt x="15573" y="7081"/>
                </a:lnTo>
                <a:lnTo>
                  <a:pt x="15549" y="7106"/>
                </a:lnTo>
                <a:lnTo>
                  <a:pt x="15549" y="7154"/>
                </a:lnTo>
                <a:lnTo>
                  <a:pt x="15573" y="7179"/>
                </a:lnTo>
                <a:lnTo>
                  <a:pt x="15646" y="7276"/>
                </a:lnTo>
                <a:lnTo>
                  <a:pt x="15744" y="7349"/>
                </a:lnTo>
                <a:lnTo>
                  <a:pt x="15987" y="7495"/>
                </a:lnTo>
                <a:lnTo>
                  <a:pt x="16328" y="7665"/>
                </a:lnTo>
                <a:lnTo>
                  <a:pt x="16036" y="7957"/>
                </a:lnTo>
                <a:lnTo>
                  <a:pt x="15890" y="7909"/>
                </a:lnTo>
                <a:lnTo>
                  <a:pt x="15744" y="7884"/>
                </a:lnTo>
                <a:lnTo>
                  <a:pt x="15598" y="7860"/>
                </a:lnTo>
                <a:lnTo>
                  <a:pt x="15452" y="7836"/>
                </a:lnTo>
                <a:lnTo>
                  <a:pt x="15160" y="7690"/>
                </a:lnTo>
                <a:lnTo>
                  <a:pt x="15014" y="7641"/>
                </a:lnTo>
                <a:lnTo>
                  <a:pt x="14868" y="7592"/>
                </a:lnTo>
                <a:lnTo>
                  <a:pt x="14819" y="7617"/>
                </a:lnTo>
                <a:lnTo>
                  <a:pt x="14770" y="7665"/>
                </a:lnTo>
                <a:lnTo>
                  <a:pt x="14770" y="7714"/>
                </a:lnTo>
                <a:lnTo>
                  <a:pt x="14770" y="7763"/>
                </a:lnTo>
                <a:lnTo>
                  <a:pt x="14843" y="7860"/>
                </a:lnTo>
                <a:lnTo>
                  <a:pt x="14916" y="7957"/>
                </a:lnTo>
                <a:lnTo>
                  <a:pt x="15135" y="8128"/>
                </a:lnTo>
                <a:lnTo>
                  <a:pt x="15427" y="8249"/>
                </a:lnTo>
                <a:lnTo>
                  <a:pt x="15549" y="8298"/>
                </a:lnTo>
                <a:lnTo>
                  <a:pt x="15695" y="8322"/>
                </a:lnTo>
                <a:lnTo>
                  <a:pt x="15403" y="8639"/>
                </a:lnTo>
                <a:lnTo>
                  <a:pt x="15184" y="8590"/>
                </a:lnTo>
                <a:lnTo>
                  <a:pt x="14965" y="8541"/>
                </a:lnTo>
                <a:lnTo>
                  <a:pt x="14770" y="8468"/>
                </a:lnTo>
                <a:lnTo>
                  <a:pt x="14576" y="8347"/>
                </a:lnTo>
                <a:lnTo>
                  <a:pt x="14551" y="8322"/>
                </a:lnTo>
                <a:lnTo>
                  <a:pt x="14503" y="8322"/>
                </a:lnTo>
                <a:lnTo>
                  <a:pt x="14454" y="8371"/>
                </a:lnTo>
                <a:lnTo>
                  <a:pt x="14430" y="8420"/>
                </a:lnTo>
                <a:lnTo>
                  <a:pt x="14430" y="8493"/>
                </a:lnTo>
                <a:lnTo>
                  <a:pt x="14478" y="8590"/>
                </a:lnTo>
                <a:lnTo>
                  <a:pt x="14551" y="8687"/>
                </a:lnTo>
                <a:lnTo>
                  <a:pt x="14722" y="8809"/>
                </a:lnTo>
                <a:lnTo>
                  <a:pt x="14892" y="8906"/>
                </a:lnTo>
                <a:lnTo>
                  <a:pt x="15111" y="8979"/>
                </a:lnTo>
                <a:lnTo>
                  <a:pt x="14843" y="9271"/>
                </a:lnTo>
                <a:lnTo>
                  <a:pt x="14795" y="9247"/>
                </a:lnTo>
                <a:lnTo>
                  <a:pt x="14503" y="9150"/>
                </a:lnTo>
                <a:lnTo>
                  <a:pt x="14211" y="9052"/>
                </a:lnTo>
                <a:lnTo>
                  <a:pt x="13919" y="8955"/>
                </a:lnTo>
                <a:lnTo>
                  <a:pt x="13627" y="8858"/>
                </a:lnTo>
                <a:lnTo>
                  <a:pt x="13578" y="8858"/>
                </a:lnTo>
                <a:lnTo>
                  <a:pt x="13554" y="8882"/>
                </a:lnTo>
                <a:lnTo>
                  <a:pt x="13529" y="8931"/>
                </a:lnTo>
                <a:lnTo>
                  <a:pt x="13554" y="8955"/>
                </a:lnTo>
                <a:lnTo>
                  <a:pt x="13627" y="9077"/>
                </a:lnTo>
                <a:lnTo>
                  <a:pt x="13748" y="9198"/>
                </a:lnTo>
                <a:lnTo>
                  <a:pt x="13846" y="9296"/>
                </a:lnTo>
                <a:lnTo>
                  <a:pt x="13992" y="9369"/>
                </a:lnTo>
                <a:lnTo>
                  <a:pt x="14284" y="9515"/>
                </a:lnTo>
                <a:lnTo>
                  <a:pt x="14576" y="9612"/>
                </a:lnTo>
                <a:lnTo>
                  <a:pt x="14211" y="10001"/>
                </a:lnTo>
                <a:lnTo>
                  <a:pt x="14186" y="9953"/>
                </a:lnTo>
                <a:lnTo>
                  <a:pt x="14113" y="9904"/>
                </a:lnTo>
                <a:lnTo>
                  <a:pt x="13846" y="9709"/>
                </a:lnTo>
                <a:lnTo>
                  <a:pt x="13529" y="9563"/>
                </a:lnTo>
                <a:lnTo>
                  <a:pt x="13359" y="9490"/>
                </a:lnTo>
                <a:lnTo>
                  <a:pt x="13213" y="9442"/>
                </a:lnTo>
                <a:lnTo>
                  <a:pt x="13043" y="9393"/>
                </a:lnTo>
                <a:lnTo>
                  <a:pt x="12824" y="9393"/>
                </a:lnTo>
                <a:lnTo>
                  <a:pt x="12799" y="9442"/>
                </a:lnTo>
                <a:lnTo>
                  <a:pt x="12799" y="9490"/>
                </a:lnTo>
                <a:lnTo>
                  <a:pt x="12824" y="9515"/>
                </a:lnTo>
                <a:lnTo>
                  <a:pt x="13067" y="9734"/>
                </a:lnTo>
                <a:lnTo>
                  <a:pt x="13335" y="9904"/>
                </a:lnTo>
                <a:lnTo>
                  <a:pt x="13627" y="10074"/>
                </a:lnTo>
                <a:lnTo>
                  <a:pt x="13919" y="10220"/>
                </a:lnTo>
                <a:lnTo>
                  <a:pt x="13967" y="10245"/>
                </a:lnTo>
                <a:lnTo>
                  <a:pt x="13894" y="10318"/>
                </a:lnTo>
                <a:lnTo>
                  <a:pt x="13748" y="10464"/>
                </a:lnTo>
                <a:lnTo>
                  <a:pt x="13700" y="10391"/>
                </a:lnTo>
                <a:lnTo>
                  <a:pt x="13627" y="10318"/>
                </a:lnTo>
                <a:lnTo>
                  <a:pt x="13456" y="10220"/>
                </a:lnTo>
                <a:lnTo>
                  <a:pt x="13091" y="10074"/>
                </a:lnTo>
                <a:lnTo>
                  <a:pt x="12897" y="10026"/>
                </a:lnTo>
                <a:lnTo>
                  <a:pt x="12702" y="9953"/>
                </a:lnTo>
                <a:lnTo>
                  <a:pt x="12507" y="9928"/>
                </a:lnTo>
                <a:lnTo>
                  <a:pt x="12288" y="9904"/>
                </a:lnTo>
                <a:lnTo>
                  <a:pt x="12240" y="9904"/>
                </a:lnTo>
                <a:lnTo>
                  <a:pt x="12215" y="9928"/>
                </a:lnTo>
                <a:lnTo>
                  <a:pt x="12191" y="9977"/>
                </a:lnTo>
                <a:lnTo>
                  <a:pt x="12215" y="10050"/>
                </a:lnTo>
                <a:lnTo>
                  <a:pt x="12264" y="10099"/>
                </a:lnTo>
                <a:lnTo>
                  <a:pt x="12459" y="10196"/>
                </a:lnTo>
                <a:lnTo>
                  <a:pt x="12629" y="10293"/>
                </a:lnTo>
                <a:lnTo>
                  <a:pt x="12994" y="10512"/>
                </a:lnTo>
                <a:lnTo>
                  <a:pt x="13237" y="10634"/>
                </a:lnTo>
                <a:lnTo>
                  <a:pt x="13359" y="10682"/>
                </a:lnTo>
                <a:lnTo>
                  <a:pt x="13505" y="10707"/>
                </a:lnTo>
                <a:lnTo>
                  <a:pt x="12921" y="11291"/>
                </a:lnTo>
                <a:lnTo>
                  <a:pt x="12799" y="11193"/>
                </a:lnTo>
                <a:lnTo>
                  <a:pt x="12653" y="11096"/>
                </a:lnTo>
                <a:lnTo>
                  <a:pt x="12434" y="10974"/>
                </a:lnTo>
                <a:lnTo>
                  <a:pt x="12240" y="10828"/>
                </a:lnTo>
                <a:lnTo>
                  <a:pt x="12021" y="10682"/>
                </a:lnTo>
                <a:lnTo>
                  <a:pt x="11802" y="10585"/>
                </a:lnTo>
                <a:lnTo>
                  <a:pt x="11680" y="10537"/>
                </a:lnTo>
                <a:lnTo>
                  <a:pt x="11534" y="10537"/>
                </a:lnTo>
                <a:lnTo>
                  <a:pt x="11510" y="10561"/>
                </a:lnTo>
                <a:lnTo>
                  <a:pt x="11510" y="10585"/>
                </a:lnTo>
                <a:lnTo>
                  <a:pt x="11534" y="10609"/>
                </a:lnTo>
                <a:lnTo>
                  <a:pt x="11704" y="10804"/>
                </a:lnTo>
                <a:lnTo>
                  <a:pt x="11996" y="11072"/>
                </a:lnTo>
                <a:lnTo>
                  <a:pt x="12337" y="11364"/>
                </a:lnTo>
                <a:lnTo>
                  <a:pt x="12507" y="11461"/>
                </a:lnTo>
                <a:lnTo>
                  <a:pt x="12678" y="11534"/>
                </a:lnTo>
                <a:lnTo>
                  <a:pt x="12337" y="11875"/>
                </a:lnTo>
                <a:lnTo>
                  <a:pt x="12215" y="11826"/>
                </a:lnTo>
                <a:lnTo>
                  <a:pt x="12094" y="11777"/>
                </a:lnTo>
                <a:lnTo>
                  <a:pt x="11899" y="11680"/>
                </a:lnTo>
                <a:lnTo>
                  <a:pt x="11510" y="11437"/>
                </a:lnTo>
                <a:lnTo>
                  <a:pt x="11291" y="11339"/>
                </a:lnTo>
                <a:lnTo>
                  <a:pt x="11193" y="11315"/>
                </a:lnTo>
                <a:lnTo>
                  <a:pt x="11072" y="11291"/>
                </a:lnTo>
                <a:lnTo>
                  <a:pt x="10999" y="11315"/>
                </a:lnTo>
                <a:lnTo>
                  <a:pt x="10974" y="11364"/>
                </a:lnTo>
                <a:lnTo>
                  <a:pt x="10950" y="11437"/>
                </a:lnTo>
                <a:lnTo>
                  <a:pt x="10999" y="11485"/>
                </a:lnTo>
                <a:lnTo>
                  <a:pt x="11266" y="11704"/>
                </a:lnTo>
                <a:lnTo>
                  <a:pt x="11558" y="11923"/>
                </a:lnTo>
                <a:lnTo>
                  <a:pt x="11777" y="12069"/>
                </a:lnTo>
                <a:lnTo>
                  <a:pt x="12045" y="12191"/>
                </a:lnTo>
                <a:lnTo>
                  <a:pt x="11753" y="12483"/>
                </a:lnTo>
                <a:lnTo>
                  <a:pt x="11485" y="12264"/>
                </a:lnTo>
                <a:lnTo>
                  <a:pt x="11218" y="12045"/>
                </a:lnTo>
                <a:lnTo>
                  <a:pt x="11047" y="11899"/>
                </a:lnTo>
                <a:lnTo>
                  <a:pt x="10877" y="11777"/>
                </a:lnTo>
                <a:lnTo>
                  <a:pt x="10682" y="11680"/>
                </a:lnTo>
                <a:lnTo>
                  <a:pt x="10488" y="11631"/>
                </a:lnTo>
                <a:lnTo>
                  <a:pt x="10439" y="11656"/>
                </a:lnTo>
                <a:lnTo>
                  <a:pt x="10439" y="11680"/>
                </a:lnTo>
                <a:lnTo>
                  <a:pt x="10415" y="11704"/>
                </a:lnTo>
                <a:lnTo>
                  <a:pt x="10439" y="11753"/>
                </a:lnTo>
                <a:lnTo>
                  <a:pt x="11072" y="12410"/>
                </a:lnTo>
                <a:lnTo>
                  <a:pt x="11242" y="12605"/>
                </a:lnTo>
                <a:lnTo>
                  <a:pt x="11461" y="12775"/>
                </a:lnTo>
                <a:lnTo>
                  <a:pt x="11315" y="12945"/>
                </a:lnTo>
                <a:lnTo>
                  <a:pt x="11193" y="12848"/>
                </a:lnTo>
                <a:lnTo>
                  <a:pt x="11047" y="12775"/>
                </a:lnTo>
                <a:lnTo>
                  <a:pt x="10780" y="12629"/>
                </a:lnTo>
                <a:lnTo>
                  <a:pt x="10366" y="12361"/>
                </a:lnTo>
                <a:lnTo>
                  <a:pt x="10172" y="12215"/>
                </a:lnTo>
                <a:lnTo>
                  <a:pt x="9977" y="12069"/>
                </a:lnTo>
                <a:lnTo>
                  <a:pt x="9953" y="12045"/>
                </a:lnTo>
                <a:lnTo>
                  <a:pt x="9928" y="12069"/>
                </a:lnTo>
                <a:lnTo>
                  <a:pt x="9904" y="12094"/>
                </a:lnTo>
                <a:lnTo>
                  <a:pt x="9928" y="12118"/>
                </a:lnTo>
                <a:lnTo>
                  <a:pt x="10220" y="12532"/>
                </a:lnTo>
                <a:lnTo>
                  <a:pt x="10391" y="12702"/>
                </a:lnTo>
                <a:lnTo>
                  <a:pt x="10585" y="12897"/>
                </a:lnTo>
                <a:lnTo>
                  <a:pt x="10804" y="13067"/>
                </a:lnTo>
                <a:lnTo>
                  <a:pt x="10926" y="13140"/>
                </a:lnTo>
                <a:lnTo>
                  <a:pt x="11047" y="13213"/>
                </a:lnTo>
                <a:lnTo>
                  <a:pt x="10780" y="13456"/>
                </a:lnTo>
                <a:lnTo>
                  <a:pt x="10439" y="13213"/>
                </a:lnTo>
                <a:lnTo>
                  <a:pt x="10099" y="12970"/>
                </a:lnTo>
                <a:lnTo>
                  <a:pt x="9928" y="12872"/>
                </a:lnTo>
                <a:lnTo>
                  <a:pt x="9734" y="12799"/>
                </a:lnTo>
                <a:lnTo>
                  <a:pt x="9563" y="12726"/>
                </a:lnTo>
                <a:lnTo>
                  <a:pt x="9369" y="12726"/>
                </a:lnTo>
                <a:lnTo>
                  <a:pt x="9320" y="12751"/>
                </a:lnTo>
                <a:lnTo>
                  <a:pt x="9320" y="12775"/>
                </a:lnTo>
                <a:lnTo>
                  <a:pt x="9320" y="12799"/>
                </a:lnTo>
                <a:lnTo>
                  <a:pt x="9442" y="12921"/>
                </a:lnTo>
                <a:lnTo>
                  <a:pt x="9588" y="13043"/>
                </a:lnTo>
                <a:lnTo>
                  <a:pt x="9855" y="13262"/>
                </a:lnTo>
                <a:lnTo>
                  <a:pt x="10464" y="13773"/>
                </a:lnTo>
                <a:lnTo>
                  <a:pt x="10293" y="13943"/>
                </a:lnTo>
                <a:lnTo>
                  <a:pt x="10123" y="13821"/>
                </a:lnTo>
                <a:lnTo>
                  <a:pt x="9953" y="13724"/>
                </a:lnTo>
                <a:lnTo>
                  <a:pt x="9612" y="13554"/>
                </a:lnTo>
                <a:lnTo>
                  <a:pt x="9393" y="13408"/>
                </a:lnTo>
                <a:lnTo>
                  <a:pt x="9223" y="13237"/>
                </a:lnTo>
                <a:lnTo>
                  <a:pt x="9052" y="13067"/>
                </a:lnTo>
                <a:lnTo>
                  <a:pt x="8906" y="12848"/>
                </a:lnTo>
                <a:lnTo>
                  <a:pt x="8833" y="12799"/>
                </a:lnTo>
                <a:lnTo>
                  <a:pt x="8760" y="12799"/>
                </a:lnTo>
                <a:lnTo>
                  <a:pt x="8712" y="12824"/>
                </a:lnTo>
                <a:lnTo>
                  <a:pt x="8663" y="12897"/>
                </a:lnTo>
                <a:lnTo>
                  <a:pt x="8639" y="13018"/>
                </a:lnTo>
                <a:lnTo>
                  <a:pt x="8663" y="13164"/>
                </a:lnTo>
                <a:lnTo>
                  <a:pt x="8687" y="13286"/>
                </a:lnTo>
                <a:lnTo>
                  <a:pt x="8760" y="13408"/>
                </a:lnTo>
                <a:lnTo>
                  <a:pt x="8833" y="13529"/>
                </a:lnTo>
                <a:lnTo>
                  <a:pt x="8931" y="13627"/>
                </a:lnTo>
                <a:lnTo>
                  <a:pt x="9125" y="13821"/>
                </a:lnTo>
                <a:lnTo>
                  <a:pt x="9490" y="14089"/>
                </a:lnTo>
                <a:lnTo>
                  <a:pt x="9685" y="14211"/>
                </a:lnTo>
                <a:lnTo>
                  <a:pt x="9904" y="14308"/>
                </a:lnTo>
                <a:lnTo>
                  <a:pt x="9661" y="14527"/>
                </a:lnTo>
                <a:lnTo>
                  <a:pt x="9369" y="14381"/>
                </a:lnTo>
                <a:lnTo>
                  <a:pt x="9052" y="14235"/>
                </a:lnTo>
                <a:lnTo>
                  <a:pt x="8760" y="14089"/>
                </a:lnTo>
                <a:lnTo>
                  <a:pt x="8614" y="13992"/>
                </a:lnTo>
                <a:lnTo>
                  <a:pt x="8468" y="13919"/>
                </a:lnTo>
                <a:lnTo>
                  <a:pt x="8444" y="13894"/>
                </a:lnTo>
                <a:lnTo>
                  <a:pt x="8420" y="13894"/>
                </a:lnTo>
                <a:lnTo>
                  <a:pt x="8395" y="13919"/>
                </a:lnTo>
                <a:lnTo>
                  <a:pt x="8395" y="13967"/>
                </a:lnTo>
                <a:lnTo>
                  <a:pt x="8468" y="14138"/>
                </a:lnTo>
                <a:lnTo>
                  <a:pt x="8566" y="14308"/>
                </a:lnTo>
                <a:lnTo>
                  <a:pt x="8687" y="14430"/>
                </a:lnTo>
                <a:lnTo>
                  <a:pt x="8833" y="14551"/>
                </a:lnTo>
                <a:lnTo>
                  <a:pt x="9296" y="14868"/>
                </a:lnTo>
                <a:lnTo>
                  <a:pt x="9004" y="15160"/>
                </a:lnTo>
                <a:lnTo>
                  <a:pt x="8614" y="14770"/>
                </a:lnTo>
                <a:lnTo>
                  <a:pt x="8201" y="14405"/>
                </a:lnTo>
                <a:lnTo>
                  <a:pt x="7398" y="13700"/>
                </a:lnTo>
                <a:lnTo>
                  <a:pt x="6984" y="13359"/>
                </a:lnTo>
                <a:lnTo>
                  <a:pt x="6595" y="12994"/>
                </a:lnTo>
                <a:lnTo>
                  <a:pt x="6205" y="12605"/>
                </a:lnTo>
                <a:lnTo>
                  <a:pt x="5840" y="12215"/>
                </a:lnTo>
                <a:lnTo>
                  <a:pt x="5500" y="11777"/>
                </a:lnTo>
                <a:lnTo>
                  <a:pt x="5135" y="11315"/>
                </a:lnTo>
                <a:lnTo>
                  <a:pt x="4794" y="10901"/>
                </a:lnTo>
                <a:lnTo>
                  <a:pt x="4599" y="10682"/>
                </a:lnTo>
                <a:lnTo>
                  <a:pt x="4405" y="10488"/>
                </a:lnTo>
                <a:lnTo>
                  <a:pt x="4137" y="10269"/>
                </a:lnTo>
                <a:lnTo>
                  <a:pt x="3845" y="10074"/>
                </a:lnTo>
                <a:lnTo>
                  <a:pt x="3553" y="9855"/>
                </a:lnTo>
                <a:lnTo>
                  <a:pt x="3285" y="9661"/>
                </a:lnTo>
                <a:lnTo>
                  <a:pt x="3261" y="9588"/>
                </a:lnTo>
                <a:lnTo>
                  <a:pt x="3602" y="9296"/>
                </a:lnTo>
                <a:lnTo>
                  <a:pt x="3967" y="9004"/>
                </a:lnTo>
                <a:lnTo>
                  <a:pt x="4332" y="8712"/>
                </a:lnTo>
                <a:lnTo>
                  <a:pt x="4672" y="8420"/>
                </a:lnTo>
                <a:lnTo>
                  <a:pt x="5646" y="7519"/>
                </a:lnTo>
                <a:lnTo>
                  <a:pt x="6595" y="6595"/>
                </a:lnTo>
                <a:lnTo>
                  <a:pt x="6984" y="6205"/>
                </a:lnTo>
                <a:lnTo>
                  <a:pt x="7349" y="5792"/>
                </a:lnTo>
                <a:lnTo>
                  <a:pt x="8055" y="4940"/>
                </a:lnTo>
                <a:lnTo>
                  <a:pt x="8760" y="4088"/>
                </a:lnTo>
                <a:lnTo>
                  <a:pt x="9466" y="3237"/>
                </a:lnTo>
                <a:lnTo>
                  <a:pt x="9855" y="2799"/>
                </a:lnTo>
                <a:lnTo>
                  <a:pt x="10269" y="2410"/>
                </a:lnTo>
                <a:lnTo>
                  <a:pt x="10707" y="2045"/>
                </a:lnTo>
                <a:lnTo>
                  <a:pt x="11169" y="1704"/>
                </a:lnTo>
                <a:lnTo>
                  <a:pt x="11631" y="1412"/>
                </a:lnTo>
                <a:lnTo>
                  <a:pt x="12142" y="1144"/>
                </a:lnTo>
                <a:lnTo>
                  <a:pt x="12678" y="950"/>
                </a:lnTo>
                <a:lnTo>
                  <a:pt x="13237" y="779"/>
                </a:lnTo>
                <a:lnTo>
                  <a:pt x="13797" y="658"/>
                </a:lnTo>
                <a:lnTo>
                  <a:pt x="14381" y="585"/>
                </a:lnTo>
                <a:lnTo>
                  <a:pt x="14941" y="560"/>
                </a:lnTo>
                <a:close/>
                <a:moveTo>
                  <a:pt x="11777" y="13237"/>
                </a:moveTo>
                <a:lnTo>
                  <a:pt x="11777" y="13602"/>
                </a:lnTo>
                <a:lnTo>
                  <a:pt x="11753" y="13967"/>
                </a:lnTo>
                <a:lnTo>
                  <a:pt x="11704" y="14746"/>
                </a:lnTo>
                <a:lnTo>
                  <a:pt x="11680" y="15549"/>
                </a:lnTo>
                <a:lnTo>
                  <a:pt x="11656" y="16328"/>
                </a:lnTo>
                <a:lnTo>
                  <a:pt x="11485" y="16084"/>
                </a:lnTo>
                <a:lnTo>
                  <a:pt x="11291" y="15865"/>
                </a:lnTo>
                <a:lnTo>
                  <a:pt x="10877" y="15427"/>
                </a:lnTo>
                <a:lnTo>
                  <a:pt x="10755" y="15257"/>
                </a:lnTo>
                <a:lnTo>
                  <a:pt x="10610" y="15062"/>
                </a:lnTo>
                <a:lnTo>
                  <a:pt x="10464" y="14868"/>
                </a:lnTo>
                <a:lnTo>
                  <a:pt x="10366" y="14770"/>
                </a:lnTo>
                <a:lnTo>
                  <a:pt x="10293" y="14722"/>
                </a:lnTo>
                <a:lnTo>
                  <a:pt x="10731" y="14284"/>
                </a:lnTo>
                <a:lnTo>
                  <a:pt x="11266" y="13773"/>
                </a:lnTo>
                <a:lnTo>
                  <a:pt x="11777" y="13237"/>
                </a:lnTo>
                <a:close/>
                <a:moveTo>
                  <a:pt x="3431" y="14381"/>
                </a:moveTo>
                <a:lnTo>
                  <a:pt x="3553" y="14405"/>
                </a:lnTo>
                <a:lnTo>
                  <a:pt x="3699" y="14454"/>
                </a:lnTo>
                <a:lnTo>
                  <a:pt x="3699" y="14527"/>
                </a:lnTo>
                <a:lnTo>
                  <a:pt x="3723" y="14576"/>
                </a:lnTo>
                <a:lnTo>
                  <a:pt x="3602" y="14576"/>
                </a:lnTo>
                <a:lnTo>
                  <a:pt x="3553" y="14600"/>
                </a:lnTo>
                <a:lnTo>
                  <a:pt x="3504" y="14649"/>
                </a:lnTo>
                <a:lnTo>
                  <a:pt x="3334" y="14843"/>
                </a:lnTo>
                <a:lnTo>
                  <a:pt x="3164" y="15038"/>
                </a:lnTo>
                <a:lnTo>
                  <a:pt x="2969" y="15233"/>
                </a:lnTo>
                <a:lnTo>
                  <a:pt x="2896" y="15330"/>
                </a:lnTo>
                <a:lnTo>
                  <a:pt x="2847" y="15452"/>
                </a:lnTo>
                <a:lnTo>
                  <a:pt x="2847" y="15525"/>
                </a:lnTo>
                <a:lnTo>
                  <a:pt x="2872" y="15573"/>
                </a:lnTo>
                <a:lnTo>
                  <a:pt x="2896" y="15622"/>
                </a:lnTo>
                <a:lnTo>
                  <a:pt x="2945" y="15646"/>
                </a:lnTo>
                <a:lnTo>
                  <a:pt x="3115" y="15646"/>
                </a:lnTo>
                <a:lnTo>
                  <a:pt x="3237" y="15598"/>
                </a:lnTo>
                <a:lnTo>
                  <a:pt x="3358" y="15525"/>
                </a:lnTo>
                <a:lnTo>
                  <a:pt x="3480" y="15427"/>
                </a:lnTo>
                <a:lnTo>
                  <a:pt x="3699" y="15208"/>
                </a:lnTo>
                <a:lnTo>
                  <a:pt x="3894" y="14941"/>
                </a:lnTo>
                <a:lnTo>
                  <a:pt x="3918" y="14868"/>
                </a:lnTo>
                <a:lnTo>
                  <a:pt x="3918" y="14795"/>
                </a:lnTo>
                <a:lnTo>
                  <a:pt x="3918" y="14722"/>
                </a:lnTo>
                <a:lnTo>
                  <a:pt x="3869" y="14673"/>
                </a:lnTo>
                <a:lnTo>
                  <a:pt x="3918" y="14697"/>
                </a:lnTo>
                <a:lnTo>
                  <a:pt x="3967" y="14770"/>
                </a:lnTo>
                <a:lnTo>
                  <a:pt x="3967" y="14819"/>
                </a:lnTo>
                <a:lnTo>
                  <a:pt x="3967" y="14892"/>
                </a:lnTo>
                <a:lnTo>
                  <a:pt x="3942" y="15087"/>
                </a:lnTo>
                <a:lnTo>
                  <a:pt x="3894" y="15281"/>
                </a:lnTo>
                <a:lnTo>
                  <a:pt x="3699" y="15671"/>
                </a:lnTo>
                <a:lnTo>
                  <a:pt x="3553" y="15938"/>
                </a:lnTo>
                <a:lnTo>
                  <a:pt x="3480" y="16060"/>
                </a:lnTo>
                <a:lnTo>
                  <a:pt x="3358" y="16157"/>
                </a:lnTo>
                <a:lnTo>
                  <a:pt x="3261" y="16230"/>
                </a:lnTo>
                <a:lnTo>
                  <a:pt x="3115" y="16303"/>
                </a:lnTo>
                <a:lnTo>
                  <a:pt x="2847" y="16376"/>
                </a:lnTo>
                <a:lnTo>
                  <a:pt x="2556" y="16425"/>
                </a:lnTo>
                <a:lnTo>
                  <a:pt x="2361" y="16449"/>
                </a:lnTo>
                <a:lnTo>
                  <a:pt x="2166" y="16449"/>
                </a:lnTo>
                <a:lnTo>
                  <a:pt x="2312" y="16182"/>
                </a:lnTo>
                <a:lnTo>
                  <a:pt x="2434" y="15890"/>
                </a:lnTo>
                <a:lnTo>
                  <a:pt x="2629" y="15403"/>
                </a:lnTo>
                <a:lnTo>
                  <a:pt x="2726" y="15160"/>
                </a:lnTo>
                <a:lnTo>
                  <a:pt x="2847" y="14916"/>
                </a:lnTo>
                <a:lnTo>
                  <a:pt x="2993" y="14697"/>
                </a:lnTo>
                <a:lnTo>
                  <a:pt x="3164" y="14503"/>
                </a:lnTo>
                <a:lnTo>
                  <a:pt x="3237" y="14430"/>
                </a:lnTo>
                <a:lnTo>
                  <a:pt x="3310" y="14405"/>
                </a:lnTo>
                <a:lnTo>
                  <a:pt x="3358" y="14381"/>
                </a:lnTo>
                <a:close/>
                <a:moveTo>
                  <a:pt x="3066" y="10001"/>
                </a:moveTo>
                <a:lnTo>
                  <a:pt x="3188" y="10147"/>
                </a:lnTo>
                <a:lnTo>
                  <a:pt x="3334" y="10293"/>
                </a:lnTo>
                <a:lnTo>
                  <a:pt x="3650" y="10488"/>
                </a:lnTo>
                <a:lnTo>
                  <a:pt x="3894" y="10682"/>
                </a:lnTo>
                <a:lnTo>
                  <a:pt x="4113" y="10877"/>
                </a:lnTo>
                <a:lnTo>
                  <a:pt x="4332" y="11096"/>
                </a:lnTo>
                <a:lnTo>
                  <a:pt x="4526" y="11315"/>
                </a:lnTo>
                <a:lnTo>
                  <a:pt x="4891" y="11777"/>
                </a:lnTo>
                <a:lnTo>
                  <a:pt x="5256" y="12264"/>
                </a:lnTo>
                <a:lnTo>
                  <a:pt x="5621" y="12702"/>
                </a:lnTo>
                <a:lnTo>
                  <a:pt x="6011" y="13140"/>
                </a:lnTo>
                <a:lnTo>
                  <a:pt x="6449" y="13529"/>
                </a:lnTo>
                <a:lnTo>
                  <a:pt x="6862" y="13919"/>
                </a:lnTo>
                <a:lnTo>
                  <a:pt x="7763" y="14697"/>
                </a:lnTo>
                <a:lnTo>
                  <a:pt x="8176" y="15087"/>
                </a:lnTo>
                <a:lnTo>
                  <a:pt x="8614" y="15500"/>
                </a:lnTo>
                <a:lnTo>
                  <a:pt x="8590" y="15525"/>
                </a:lnTo>
                <a:lnTo>
                  <a:pt x="8517" y="15573"/>
                </a:lnTo>
                <a:lnTo>
                  <a:pt x="8468" y="15646"/>
                </a:lnTo>
                <a:lnTo>
                  <a:pt x="8468" y="15719"/>
                </a:lnTo>
                <a:lnTo>
                  <a:pt x="8395" y="15914"/>
                </a:lnTo>
                <a:lnTo>
                  <a:pt x="8322" y="16133"/>
                </a:lnTo>
                <a:lnTo>
                  <a:pt x="8176" y="16547"/>
                </a:lnTo>
                <a:lnTo>
                  <a:pt x="7227" y="15817"/>
                </a:lnTo>
                <a:lnTo>
                  <a:pt x="6303" y="15062"/>
                </a:lnTo>
                <a:lnTo>
                  <a:pt x="5840" y="14649"/>
                </a:lnTo>
                <a:lnTo>
                  <a:pt x="5378" y="14259"/>
                </a:lnTo>
                <a:lnTo>
                  <a:pt x="4964" y="13846"/>
                </a:lnTo>
                <a:lnTo>
                  <a:pt x="4551" y="13408"/>
                </a:lnTo>
                <a:lnTo>
                  <a:pt x="3821" y="12580"/>
                </a:lnTo>
                <a:lnTo>
                  <a:pt x="3456" y="12142"/>
                </a:lnTo>
                <a:lnTo>
                  <a:pt x="3091" y="11729"/>
                </a:lnTo>
                <a:lnTo>
                  <a:pt x="2702" y="11315"/>
                </a:lnTo>
                <a:lnTo>
                  <a:pt x="2288" y="10950"/>
                </a:lnTo>
                <a:lnTo>
                  <a:pt x="1850" y="10609"/>
                </a:lnTo>
                <a:lnTo>
                  <a:pt x="1607" y="10464"/>
                </a:lnTo>
                <a:lnTo>
                  <a:pt x="1388" y="10318"/>
                </a:lnTo>
                <a:lnTo>
                  <a:pt x="1534" y="10318"/>
                </a:lnTo>
                <a:lnTo>
                  <a:pt x="1655" y="10293"/>
                </a:lnTo>
                <a:lnTo>
                  <a:pt x="1947" y="10245"/>
                </a:lnTo>
                <a:lnTo>
                  <a:pt x="2507" y="10147"/>
                </a:lnTo>
                <a:lnTo>
                  <a:pt x="3066" y="10001"/>
                </a:lnTo>
                <a:close/>
                <a:moveTo>
                  <a:pt x="4989" y="16328"/>
                </a:moveTo>
                <a:lnTo>
                  <a:pt x="5110" y="16352"/>
                </a:lnTo>
                <a:lnTo>
                  <a:pt x="5086" y="16401"/>
                </a:lnTo>
                <a:lnTo>
                  <a:pt x="5062" y="16474"/>
                </a:lnTo>
                <a:lnTo>
                  <a:pt x="4989" y="16522"/>
                </a:lnTo>
                <a:lnTo>
                  <a:pt x="4843" y="16620"/>
                </a:lnTo>
                <a:lnTo>
                  <a:pt x="4551" y="16741"/>
                </a:lnTo>
                <a:lnTo>
                  <a:pt x="4551" y="16741"/>
                </a:lnTo>
                <a:lnTo>
                  <a:pt x="4599" y="16620"/>
                </a:lnTo>
                <a:lnTo>
                  <a:pt x="4672" y="16474"/>
                </a:lnTo>
                <a:lnTo>
                  <a:pt x="4770" y="16376"/>
                </a:lnTo>
                <a:lnTo>
                  <a:pt x="4867" y="16328"/>
                </a:lnTo>
                <a:close/>
                <a:moveTo>
                  <a:pt x="3237" y="13846"/>
                </a:moveTo>
                <a:lnTo>
                  <a:pt x="3115" y="13894"/>
                </a:lnTo>
                <a:lnTo>
                  <a:pt x="2993" y="13943"/>
                </a:lnTo>
                <a:lnTo>
                  <a:pt x="2896" y="14016"/>
                </a:lnTo>
                <a:lnTo>
                  <a:pt x="2702" y="14211"/>
                </a:lnTo>
                <a:lnTo>
                  <a:pt x="2531" y="14430"/>
                </a:lnTo>
                <a:lnTo>
                  <a:pt x="2385" y="14673"/>
                </a:lnTo>
                <a:lnTo>
                  <a:pt x="2264" y="14941"/>
                </a:lnTo>
                <a:lnTo>
                  <a:pt x="2045" y="15500"/>
                </a:lnTo>
                <a:lnTo>
                  <a:pt x="1923" y="15768"/>
                </a:lnTo>
                <a:lnTo>
                  <a:pt x="1777" y="16036"/>
                </a:lnTo>
                <a:lnTo>
                  <a:pt x="1607" y="16279"/>
                </a:lnTo>
                <a:lnTo>
                  <a:pt x="1509" y="16376"/>
                </a:lnTo>
                <a:lnTo>
                  <a:pt x="1412" y="16449"/>
                </a:lnTo>
                <a:lnTo>
                  <a:pt x="1363" y="16522"/>
                </a:lnTo>
                <a:lnTo>
                  <a:pt x="1315" y="16595"/>
                </a:lnTo>
                <a:lnTo>
                  <a:pt x="1290" y="16668"/>
                </a:lnTo>
                <a:lnTo>
                  <a:pt x="1315" y="16741"/>
                </a:lnTo>
                <a:lnTo>
                  <a:pt x="1339" y="16814"/>
                </a:lnTo>
                <a:lnTo>
                  <a:pt x="1388" y="16863"/>
                </a:lnTo>
                <a:lnTo>
                  <a:pt x="1436" y="16887"/>
                </a:lnTo>
                <a:lnTo>
                  <a:pt x="1534" y="16912"/>
                </a:lnTo>
                <a:lnTo>
                  <a:pt x="1631" y="16912"/>
                </a:lnTo>
                <a:lnTo>
                  <a:pt x="1728" y="16887"/>
                </a:lnTo>
                <a:lnTo>
                  <a:pt x="2288" y="16887"/>
                </a:lnTo>
                <a:lnTo>
                  <a:pt x="2556" y="16863"/>
                </a:lnTo>
                <a:lnTo>
                  <a:pt x="2799" y="16839"/>
                </a:lnTo>
                <a:lnTo>
                  <a:pt x="3042" y="16790"/>
                </a:lnTo>
                <a:lnTo>
                  <a:pt x="3285" y="16717"/>
                </a:lnTo>
                <a:lnTo>
                  <a:pt x="3431" y="16644"/>
                </a:lnTo>
                <a:lnTo>
                  <a:pt x="3553" y="16571"/>
                </a:lnTo>
                <a:lnTo>
                  <a:pt x="3650" y="16474"/>
                </a:lnTo>
                <a:lnTo>
                  <a:pt x="3772" y="16376"/>
                </a:lnTo>
                <a:lnTo>
                  <a:pt x="3918" y="16157"/>
                </a:lnTo>
                <a:lnTo>
                  <a:pt x="4064" y="15865"/>
                </a:lnTo>
                <a:lnTo>
                  <a:pt x="4210" y="15549"/>
                </a:lnTo>
                <a:lnTo>
                  <a:pt x="4283" y="15306"/>
                </a:lnTo>
                <a:lnTo>
                  <a:pt x="4332" y="15062"/>
                </a:lnTo>
                <a:lnTo>
                  <a:pt x="4380" y="14795"/>
                </a:lnTo>
                <a:lnTo>
                  <a:pt x="4356" y="14576"/>
                </a:lnTo>
                <a:lnTo>
                  <a:pt x="4356" y="14478"/>
                </a:lnTo>
                <a:lnTo>
                  <a:pt x="4307" y="14405"/>
                </a:lnTo>
                <a:lnTo>
                  <a:pt x="4259" y="14332"/>
                </a:lnTo>
                <a:lnTo>
                  <a:pt x="4186" y="14284"/>
                </a:lnTo>
                <a:lnTo>
                  <a:pt x="4113" y="14186"/>
                </a:lnTo>
                <a:lnTo>
                  <a:pt x="4040" y="14089"/>
                </a:lnTo>
                <a:lnTo>
                  <a:pt x="3942" y="14016"/>
                </a:lnTo>
                <a:lnTo>
                  <a:pt x="3845" y="13967"/>
                </a:lnTo>
                <a:lnTo>
                  <a:pt x="3626" y="13870"/>
                </a:lnTo>
                <a:lnTo>
                  <a:pt x="3383" y="13846"/>
                </a:lnTo>
                <a:close/>
                <a:moveTo>
                  <a:pt x="4818" y="15817"/>
                </a:moveTo>
                <a:lnTo>
                  <a:pt x="4697" y="15865"/>
                </a:lnTo>
                <a:lnTo>
                  <a:pt x="4575" y="15914"/>
                </a:lnTo>
                <a:lnTo>
                  <a:pt x="4453" y="15987"/>
                </a:lnTo>
                <a:lnTo>
                  <a:pt x="4356" y="16084"/>
                </a:lnTo>
                <a:lnTo>
                  <a:pt x="4259" y="16206"/>
                </a:lnTo>
                <a:lnTo>
                  <a:pt x="4161" y="16328"/>
                </a:lnTo>
                <a:lnTo>
                  <a:pt x="4088" y="16474"/>
                </a:lnTo>
                <a:lnTo>
                  <a:pt x="4040" y="16620"/>
                </a:lnTo>
                <a:lnTo>
                  <a:pt x="3991" y="16766"/>
                </a:lnTo>
                <a:lnTo>
                  <a:pt x="3967" y="16912"/>
                </a:lnTo>
                <a:lnTo>
                  <a:pt x="3967" y="17058"/>
                </a:lnTo>
                <a:lnTo>
                  <a:pt x="3991" y="17155"/>
                </a:lnTo>
                <a:lnTo>
                  <a:pt x="4064" y="17252"/>
                </a:lnTo>
                <a:lnTo>
                  <a:pt x="4161" y="17301"/>
                </a:lnTo>
                <a:lnTo>
                  <a:pt x="4210" y="17325"/>
                </a:lnTo>
                <a:lnTo>
                  <a:pt x="4259" y="17301"/>
                </a:lnTo>
                <a:lnTo>
                  <a:pt x="4502" y="17228"/>
                </a:lnTo>
                <a:lnTo>
                  <a:pt x="4721" y="17131"/>
                </a:lnTo>
                <a:lnTo>
                  <a:pt x="4989" y="17009"/>
                </a:lnTo>
                <a:lnTo>
                  <a:pt x="5135" y="16936"/>
                </a:lnTo>
                <a:lnTo>
                  <a:pt x="5256" y="16863"/>
                </a:lnTo>
                <a:lnTo>
                  <a:pt x="5354" y="16766"/>
                </a:lnTo>
                <a:lnTo>
                  <a:pt x="5427" y="16668"/>
                </a:lnTo>
                <a:lnTo>
                  <a:pt x="5500" y="16547"/>
                </a:lnTo>
                <a:lnTo>
                  <a:pt x="5524" y="16401"/>
                </a:lnTo>
                <a:lnTo>
                  <a:pt x="5524" y="16328"/>
                </a:lnTo>
                <a:lnTo>
                  <a:pt x="5500" y="16230"/>
                </a:lnTo>
                <a:lnTo>
                  <a:pt x="5451" y="16133"/>
                </a:lnTo>
                <a:lnTo>
                  <a:pt x="5402" y="16060"/>
                </a:lnTo>
                <a:lnTo>
                  <a:pt x="5305" y="15963"/>
                </a:lnTo>
                <a:lnTo>
                  <a:pt x="5208" y="15890"/>
                </a:lnTo>
                <a:lnTo>
                  <a:pt x="5086" y="15841"/>
                </a:lnTo>
                <a:lnTo>
                  <a:pt x="4964" y="15817"/>
                </a:lnTo>
                <a:close/>
                <a:moveTo>
                  <a:pt x="10001" y="14965"/>
                </a:moveTo>
                <a:lnTo>
                  <a:pt x="10099" y="15184"/>
                </a:lnTo>
                <a:lnTo>
                  <a:pt x="10220" y="15379"/>
                </a:lnTo>
                <a:lnTo>
                  <a:pt x="10488" y="15719"/>
                </a:lnTo>
                <a:lnTo>
                  <a:pt x="10731" y="16011"/>
                </a:lnTo>
                <a:lnTo>
                  <a:pt x="10999" y="16303"/>
                </a:lnTo>
                <a:lnTo>
                  <a:pt x="11242" y="16595"/>
                </a:lnTo>
                <a:lnTo>
                  <a:pt x="11339" y="16766"/>
                </a:lnTo>
                <a:lnTo>
                  <a:pt x="11412" y="16936"/>
                </a:lnTo>
                <a:lnTo>
                  <a:pt x="11437" y="17009"/>
                </a:lnTo>
                <a:lnTo>
                  <a:pt x="11485" y="17058"/>
                </a:lnTo>
                <a:lnTo>
                  <a:pt x="11558" y="17082"/>
                </a:lnTo>
                <a:lnTo>
                  <a:pt x="11607" y="17106"/>
                </a:lnTo>
                <a:lnTo>
                  <a:pt x="11607" y="17350"/>
                </a:lnTo>
                <a:lnTo>
                  <a:pt x="11583" y="17593"/>
                </a:lnTo>
                <a:lnTo>
                  <a:pt x="11412" y="17471"/>
                </a:lnTo>
                <a:lnTo>
                  <a:pt x="11266" y="17325"/>
                </a:lnTo>
                <a:lnTo>
                  <a:pt x="10974" y="17009"/>
                </a:lnTo>
                <a:lnTo>
                  <a:pt x="10488" y="16328"/>
                </a:lnTo>
                <a:lnTo>
                  <a:pt x="10099" y="15817"/>
                </a:lnTo>
                <a:lnTo>
                  <a:pt x="9855" y="15549"/>
                </a:lnTo>
                <a:lnTo>
                  <a:pt x="9709" y="15427"/>
                </a:lnTo>
                <a:lnTo>
                  <a:pt x="9588" y="15306"/>
                </a:lnTo>
                <a:lnTo>
                  <a:pt x="9855" y="15111"/>
                </a:lnTo>
                <a:lnTo>
                  <a:pt x="9928" y="15038"/>
                </a:lnTo>
                <a:lnTo>
                  <a:pt x="10001" y="14965"/>
                </a:lnTo>
                <a:close/>
                <a:moveTo>
                  <a:pt x="15135" y="1"/>
                </a:moveTo>
                <a:lnTo>
                  <a:pt x="14551" y="25"/>
                </a:lnTo>
                <a:lnTo>
                  <a:pt x="13967" y="74"/>
                </a:lnTo>
                <a:lnTo>
                  <a:pt x="13408" y="171"/>
                </a:lnTo>
                <a:lnTo>
                  <a:pt x="12824" y="293"/>
                </a:lnTo>
                <a:lnTo>
                  <a:pt x="12264" y="487"/>
                </a:lnTo>
                <a:lnTo>
                  <a:pt x="11753" y="706"/>
                </a:lnTo>
                <a:lnTo>
                  <a:pt x="11242" y="974"/>
                </a:lnTo>
                <a:lnTo>
                  <a:pt x="10755" y="1290"/>
                </a:lnTo>
                <a:lnTo>
                  <a:pt x="10318" y="1631"/>
                </a:lnTo>
                <a:lnTo>
                  <a:pt x="9880" y="2020"/>
                </a:lnTo>
                <a:lnTo>
                  <a:pt x="9466" y="2434"/>
                </a:lnTo>
                <a:lnTo>
                  <a:pt x="9052" y="2847"/>
                </a:lnTo>
                <a:lnTo>
                  <a:pt x="8663" y="3310"/>
                </a:lnTo>
                <a:lnTo>
                  <a:pt x="7933" y="4234"/>
                </a:lnTo>
                <a:lnTo>
                  <a:pt x="7203" y="5135"/>
                </a:lnTo>
                <a:lnTo>
                  <a:pt x="6814" y="5597"/>
                </a:lnTo>
                <a:lnTo>
                  <a:pt x="6400" y="6011"/>
                </a:lnTo>
                <a:lnTo>
                  <a:pt x="6205" y="6205"/>
                </a:lnTo>
                <a:lnTo>
                  <a:pt x="5889" y="6205"/>
                </a:lnTo>
                <a:lnTo>
                  <a:pt x="5548" y="6230"/>
                </a:lnTo>
                <a:lnTo>
                  <a:pt x="4916" y="6303"/>
                </a:lnTo>
                <a:lnTo>
                  <a:pt x="3991" y="6376"/>
                </a:lnTo>
                <a:lnTo>
                  <a:pt x="3066" y="6400"/>
                </a:lnTo>
                <a:lnTo>
                  <a:pt x="901" y="6400"/>
                </a:lnTo>
                <a:lnTo>
                  <a:pt x="171" y="6351"/>
                </a:lnTo>
                <a:lnTo>
                  <a:pt x="122" y="6351"/>
                </a:lnTo>
                <a:lnTo>
                  <a:pt x="74" y="6376"/>
                </a:lnTo>
                <a:lnTo>
                  <a:pt x="25" y="6449"/>
                </a:lnTo>
                <a:lnTo>
                  <a:pt x="1" y="6546"/>
                </a:lnTo>
                <a:lnTo>
                  <a:pt x="25" y="6619"/>
                </a:lnTo>
                <a:lnTo>
                  <a:pt x="1" y="6716"/>
                </a:lnTo>
                <a:lnTo>
                  <a:pt x="49" y="6789"/>
                </a:lnTo>
                <a:lnTo>
                  <a:pt x="195" y="7008"/>
                </a:lnTo>
                <a:lnTo>
                  <a:pt x="366" y="7227"/>
                </a:lnTo>
                <a:lnTo>
                  <a:pt x="731" y="7617"/>
                </a:lnTo>
                <a:lnTo>
                  <a:pt x="1120" y="7982"/>
                </a:lnTo>
                <a:lnTo>
                  <a:pt x="1534" y="8347"/>
                </a:lnTo>
                <a:lnTo>
                  <a:pt x="1923" y="8712"/>
                </a:lnTo>
                <a:lnTo>
                  <a:pt x="2337" y="9101"/>
                </a:lnTo>
                <a:lnTo>
                  <a:pt x="2507" y="9296"/>
                </a:lnTo>
                <a:lnTo>
                  <a:pt x="2702" y="9466"/>
                </a:lnTo>
                <a:lnTo>
                  <a:pt x="1923" y="9661"/>
                </a:lnTo>
                <a:lnTo>
                  <a:pt x="1680" y="9709"/>
                </a:lnTo>
                <a:lnTo>
                  <a:pt x="1412" y="9734"/>
                </a:lnTo>
                <a:lnTo>
                  <a:pt x="1193" y="9807"/>
                </a:lnTo>
                <a:lnTo>
                  <a:pt x="1071" y="9855"/>
                </a:lnTo>
                <a:lnTo>
                  <a:pt x="974" y="9928"/>
                </a:lnTo>
                <a:lnTo>
                  <a:pt x="925" y="9953"/>
                </a:lnTo>
                <a:lnTo>
                  <a:pt x="925" y="10001"/>
                </a:lnTo>
                <a:lnTo>
                  <a:pt x="925" y="10099"/>
                </a:lnTo>
                <a:lnTo>
                  <a:pt x="852" y="10123"/>
                </a:lnTo>
                <a:lnTo>
                  <a:pt x="804" y="10172"/>
                </a:lnTo>
                <a:lnTo>
                  <a:pt x="779" y="10220"/>
                </a:lnTo>
                <a:lnTo>
                  <a:pt x="755" y="10293"/>
                </a:lnTo>
                <a:lnTo>
                  <a:pt x="755" y="10342"/>
                </a:lnTo>
                <a:lnTo>
                  <a:pt x="755" y="10391"/>
                </a:lnTo>
                <a:lnTo>
                  <a:pt x="779" y="10439"/>
                </a:lnTo>
                <a:lnTo>
                  <a:pt x="852" y="10512"/>
                </a:lnTo>
                <a:lnTo>
                  <a:pt x="1363" y="10901"/>
                </a:lnTo>
                <a:lnTo>
                  <a:pt x="1850" y="11291"/>
                </a:lnTo>
                <a:lnTo>
                  <a:pt x="2312" y="11729"/>
                </a:lnTo>
                <a:lnTo>
                  <a:pt x="2774" y="12167"/>
                </a:lnTo>
                <a:lnTo>
                  <a:pt x="3164" y="12629"/>
                </a:lnTo>
                <a:lnTo>
                  <a:pt x="3553" y="13091"/>
                </a:lnTo>
                <a:lnTo>
                  <a:pt x="3967" y="13554"/>
                </a:lnTo>
                <a:lnTo>
                  <a:pt x="4356" y="13992"/>
                </a:lnTo>
                <a:lnTo>
                  <a:pt x="4794" y="14454"/>
                </a:lnTo>
                <a:lnTo>
                  <a:pt x="5256" y="14892"/>
                </a:lnTo>
                <a:lnTo>
                  <a:pt x="5743" y="15330"/>
                </a:lnTo>
                <a:lnTo>
                  <a:pt x="6230" y="15744"/>
                </a:lnTo>
                <a:lnTo>
                  <a:pt x="7227" y="16522"/>
                </a:lnTo>
                <a:lnTo>
                  <a:pt x="8249" y="17301"/>
                </a:lnTo>
                <a:lnTo>
                  <a:pt x="8347" y="17350"/>
                </a:lnTo>
                <a:lnTo>
                  <a:pt x="8444" y="17350"/>
                </a:lnTo>
                <a:lnTo>
                  <a:pt x="8517" y="17325"/>
                </a:lnTo>
                <a:lnTo>
                  <a:pt x="8590" y="17277"/>
                </a:lnTo>
                <a:lnTo>
                  <a:pt x="8639" y="17204"/>
                </a:lnTo>
                <a:lnTo>
                  <a:pt x="8663" y="17106"/>
                </a:lnTo>
                <a:lnTo>
                  <a:pt x="8663" y="17009"/>
                </a:lnTo>
                <a:lnTo>
                  <a:pt x="8614" y="16912"/>
                </a:lnTo>
                <a:lnTo>
                  <a:pt x="8760" y="16620"/>
                </a:lnTo>
                <a:lnTo>
                  <a:pt x="8858" y="16328"/>
                </a:lnTo>
                <a:lnTo>
                  <a:pt x="8955" y="16011"/>
                </a:lnTo>
                <a:lnTo>
                  <a:pt x="9004" y="15695"/>
                </a:lnTo>
                <a:lnTo>
                  <a:pt x="9174" y="15598"/>
                </a:lnTo>
                <a:lnTo>
                  <a:pt x="9466" y="15914"/>
                </a:lnTo>
                <a:lnTo>
                  <a:pt x="9831" y="16376"/>
                </a:lnTo>
                <a:lnTo>
                  <a:pt x="10196" y="16887"/>
                </a:lnTo>
                <a:lnTo>
                  <a:pt x="10464" y="17252"/>
                </a:lnTo>
                <a:lnTo>
                  <a:pt x="10755" y="17617"/>
                </a:lnTo>
                <a:lnTo>
                  <a:pt x="10901" y="17788"/>
                </a:lnTo>
                <a:lnTo>
                  <a:pt x="11072" y="17934"/>
                </a:lnTo>
                <a:lnTo>
                  <a:pt x="11242" y="18080"/>
                </a:lnTo>
                <a:lnTo>
                  <a:pt x="11437" y="18201"/>
                </a:lnTo>
                <a:lnTo>
                  <a:pt x="11510" y="18226"/>
                </a:lnTo>
                <a:lnTo>
                  <a:pt x="11558" y="18250"/>
                </a:lnTo>
                <a:lnTo>
                  <a:pt x="11631" y="18250"/>
                </a:lnTo>
                <a:lnTo>
                  <a:pt x="11704" y="18226"/>
                </a:lnTo>
                <a:lnTo>
                  <a:pt x="11826" y="18226"/>
                </a:lnTo>
                <a:lnTo>
                  <a:pt x="11948" y="18177"/>
                </a:lnTo>
                <a:lnTo>
                  <a:pt x="12045" y="18128"/>
                </a:lnTo>
                <a:lnTo>
                  <a:pt x="12094" y="18007"/>
                </a:lnTo>
                <a:lnTo>
                  <a:pt x="12167" y="17763"/>
                </a:lnTo>
                <a:lnTo>
                  <a:pt x="12191" y="17520"/>
                </a:lnTo>
                <a:lnTo>
                  <a:pt x="12240" y="17033"/>
                </a:lnTo>
                <a:lnTo>
                  <a:pt x="12264" y="16279"/>
                </a:lnTo>
                <a:lnTo>
                  <a:pt x="12264" y="15549"/>
                </a:lnTo>
                <a:lnTo>
                  <a:pt x="12288" y="14746"/>
                </a:lnTo>
                <a:lnTo>
                  <a:pt x="12337" y="13967"/>
                </a:lnTo>
                <a:lnTo>
                  <a:pt x="12361" y="13651"/>
                </a:lnTo>
                <a:lnTo>
                  <a:pt x="12386" y="13335"/>
                </a:lnTo>
                <a:lnTo>
                  <a:pt x="12361" y="13018"/>
                </a:lnTo>
                <a:lnTo>
                  <a:pt x="12337" y="12848"/>
                </a:lnTo>
                <a:lnTo>
                  <a:pt x="12288" y="12726"/>
                </a:lnTo>
                <a:lnTo>
                  <a:pt x="12775" y="12191"/>
                </a:lnTo>
                <a:lnTo>
                  <a:pt x="13335" y="11607"/>
                </a:lnTo>
                <a:lnTo>
                  <a:pt x="13943" y="11047"/>
                </a:lnTo>
                <a:lnTo>
                  <a:pt x="14527" y="10464"/>
                </a:lnTo>
                <a:lnTo>
                  <a:pt x="15087" y="9880"/>
                </a:lnTo>
                <a:lnTo>
                  <a:pt x="15622" y="9247"/>
                </a:lnTo>
                <a:lnTo>
                  <a:pt x="15865" y="8931"/>
                </a:lnTo>
                <a:lnTo>
                  <a:pt x="16157" y="8639"/>
                </a:lnTo>
                <a:lnTo>
                  <a:pt x="16717" y="8055"/>
                </a:lnTo>
                <a:lnTo>
                  <a:pt x="17277" y="7446"/>
                </a:lnTo>
                <a:lnTo>
                  <a:pt x="17471" y="7227"/>
                </a:lnTo>
                <a:lnTo>
                  <a:pt x="17666" y="6960"/>
                </a:lnTo>
                <a:lnTo>
                  <a:pt x="17836" y="6716"/>
                </a:lnTo>
                <a:lnTo>
                  <a:pt x="17982" y="6449"/>
                </a:lnTo>
                <a:lnTo>
                  <a:pt x="18104" y="6157"/>
                </a:lnTo>
                <a:lnTo>
                  <a:pt x="18250" y="5889"/>
                </a:lnTo>
                <a:lnTo>
                  <a:pt x="18347" y="5597"/>
                </a:lnTo>
                <a:lnTo>
                  <a:pt x="18445" y="5305"/>
                </a:lnTo>
                <a:lnTo>
                  <a:pt x="18591" y="4721"/>
                </a:lnTo>
                <a:lnTo>
                  <a:pt x="18688" y="4113"/>
                </a:lnTo>
                <a:lnTo>
                  <a:pt x="18736" y="3480"/>
                </a:lnTo>
                <a:lnTo>
                  <a:pt x="18736" y="2872"/>
                </a:lnTo>
                <a:lnTo>
                  <a:pt x="18712" y="2312"/>
                </a:lnTo>
                <a:lnTo>
                  <a:pt x="18688" y="1899"/>
                </a:lnTo>
                <a:lnTo>
                  <a:pt x="18639" y="1436"/>
                </a:lnTo>
                <a:lnTo>
                  <a:pt x="18542" y="998"/>
                </a:lnTo>
                <a:lnTo>
                  <a:pt x="18493" y="828"/>
                </a:lnTo>
                <a:lnTo>
                  <a:pt x="18420" y="658"/>
                </a:lnTo>
                <a:lnTo>
                  <a:pt x="18323" y="536"/>
                </a:lnTo>
                <a:lnTo>
                  <a:pt x="18226" y="463"/>
                </a:lnTo>
                <a:lnTo>
                  <a:pt x="18104" y="414"/>
                </a:lnTo>
                <a:lnTo>
                  <a:pt x="17982" y="439"/>
                </a:lnTo>
                <a:lnTo>
                  <a:pt x="17447" y="268"/>
                </a:lnTo>
                <a:lnTo>
                  <a:pt x="16863" y="147"/>
                </a:lnTo>
                <a:lnTo>
                  <a:pt x="16303" y="49"/>
                </a:lnTo>
                <a:lnTo>
                  <a:pt x="15719" y="1"/>
                </a:lnTo>
                <a:close/>
              </a:path>
            </a:pathLst>
          </a:custGeom>
          <a:solidFill>
            <a:srgbClr val="25212A">
              <a:alpha val="71150"/>
            </a:srgbClr>
          </a:solidFill>
          <a:ln>
            <a:noFill/>
          </a:ln>
        </p:spPr>
        <p:txBody>
          <a:bodyPr spcFirstLastPara="1" wrap="square" lIns="91425" tIns="91425" rIns="91425" bIns="91425" anchor="ctr" anchorCtr="0">
            <a:noAutofit/>
          </a:bodyPr>
          <a:lstStyle/>
          <a:p>
            <a:pPr defTabSz="914378"/>
            <a:endParaRPr>
              <a:solidFill>
                <a:srgbClr val="6D9EEB"/>
              </a:solidFill>
              <a:ea typeface="+mn-ea"/>
            </a:endParaRPr>
          </a:p>
        </p:txBody>
      </p:sp>
      <p:sp>
        <p:nvSpPr>
          <p:cNvPr id="103" name="Google Shape;103;p18"/>
          <p:cNvSpPr/>
          <p:nvPr/>
        </p:nvSpPr>
        <p:spPr>
          <a:xfrm>
            <a:off x="740152" y="1768436"/>
            <a:ext cx="293240" cy="284954"/>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rgbClr val="25212A">
              <a:alpha val="71150"/>
            </a:srgbClr>
          </a:solidFill>
          <a:ln>
            <a:noFill/>
          </a:ln>
        </p:spPr>
        <p:txBody>
          <a:bodyPr spcFirstLastPara="1" wrap="square" lIns="91425" tIns="91425" rIns="91425" bIns="91425" anchor="ctr" anchorCtr="0">
            <a:noAutofit/>
          </a:bodyPr>
          <a:lstStyle/>
          <a:p>
            <a:pPr defTabSz="914378"/>
            <a:endParaRPr>
              <a:solidFill>
                <a:srgbClr val="6D9EEB"/>
              </a:solidFill>
              <a:ea typeface="+mn-ea"/>
            </a:endParaRPr>
          </a:p>
        </p:txBody>
      </p:sp>
      <p:sp>
        <p:nvSpPr>
          <p:cNvPr id="104" name="Google Shape;104;p18"/>
          <p:cNvSpPr/>
          <p:nvPr/>
        </p:nvSpPr>
        <p:spPr>
          <a:xfrm rot="2487194">
            <a:off x="736722" y="2893613"/>
            <a:ext cx="208629" cy="202734"/>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rgbClr val="25212A">
              <a:alpha val="71150"/>
            </a:srgbClr>
          </a:solidFill>
          <a:ln>
            <a:noFill/>
          </a:ln>
        </p:spPr>
        <p:txBody>
          <a:bodyPr spcFirstLastPara="1" wrap="square" lIns="91425" tIns="91425" rIns="91425" bIns="91425" anchor="ctr" anchorCtr="0">
            <a:noAutofit/>
          </a:bodyPr>
          <a:lstStyle/>
          <a:p>
            <a:pPr defTabSz="914378"/>
            <a:endParaRPr>
              <a:solidFill>
                <a:srgbClr val="6D9EEB"/>
              </a:solidFill>
              <a:ea typeface="+mn-ea"/>
            </a:endParaRPr>
          </a:p>
        </p:txBody>
      </p:sp>
      <p:cxnSp>
        <p:nvCxnSpPr>
          <p:cNvPr id="3" name="Straight Connector 2">
            <a:extLst>
              <a:ext uri="{FF2B5EF4-FFF2-40B4-BE49-F238E27FC236}">
                <a16:creationId xmlns:a16="http://schemas.microsoft.com/office/drawing/2014/main" id="{B696FC97-64C1-CD4D-9B95-829916923D5F}"/>
              </a:ext>
            </a:extLst>
          </p:cNvPr>
          <p:cNvCxnSpPr>
            <a:endCxn id="99" idx="0"/>
          </p:cNvCxnSpPr>
          <p:nvPr/>
        </p:nvCxnSpPr>
        <p:spPr>
          <a:xfrm>
            <a:off x="3936492" y="932688"/>
            <a:ext cx="1054343" cy="153030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BA417B7-886A-614F-B142-BFE488CE137E}"/>
              </a:ext>
            </a:extLst>
          </p:cNvPr>
          <p:cNvCxnSpPr>
            <a:cxnSpLocks/>
          </p:cNvCxnSpPr>
          <p:nvPr/>
        </p:nvCxnSpPr>
        <p:spPr>
          <a:xfrm flipH="1">
            <a:off x="4990836" y="1124712"/>
            <a:ext cx="1079309" cy="133827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46082" name="Picture 2">
            <a:extLst>
              <a:ext uri="{FF2B5EF4-FFF2-40B4-BE49-F238E27FC236}">
                <a16:creationId xmlns:a16="http://schemas.microsoft.com/office/drawing/2014/main" id="{A3DC9729-8B55-5E43-A55E-40AED40F8B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2378835" y="591962"/>
            <a:ext cx="2455405" cy="1630116"/>
          </a:xfrm>
          <a:prstGeom prst="rect">
            <a:avLst/>
          </a:prstGeom>
          <a:noFill/>
          <a:ln w="57150">
            <a:noFill/>
          </a:ln>
          <a:extLst>
            <a:ext uri="{909E8E84-426E-40DD-AFC4-6F175D3DCCD1}">
              <a14:hiddenFill xmlns:a14="http://schemas.microsoft.com/office/drawing/2010/main">
                <a:solidFill>
                  <a:srgbClr val="FFFFFF"/>
                </a:solidFill>
              </a14:hiddenFill>
            </a:ext>
          </a:extLst>
        </p:spPr>
      </p:pic>
      <p:sp>
        <p:nvSpPr>
          <p:cNvPr id="6" name="Oval 5">
            <a:extLst>
              <a:ext uri="{FF2B5EF4-FFF2-40B4-BE49-F238E27FC236}">
                <a16:creationId xmlns:a16="http://schemas.microsoft.com/office/drawing/2014/main" id="{EB5AD81A-29F3-EF41-AAF2-5FA6FB4C90CE}"/>
              </a:ext>
            </a:extLst>
          </p:cNvPr>
          <p:cNvSpPr/>
          <p:nvPr/>
        </p:nvSpPr>
        <p:spPr>
          <a:xfrm>
            <a:off x="4732020" y="2292017"/>
            <a:ext cx="534924" cy="307118"/>
          </a:xfrm>
          <a:prstGeom prst="ellipse">
            <a:avLst/>
          </a:prstGeom>
          <a:solidFill>
            <a:schemeClr val="tx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350" kern="1200">
              <a:solidFill>
                <a:srgbClr val="FFFFFF"/>
              </a:solidFill>
              <a:latin typeface="Times New Roman" panose="02020603050405020304" pitchFamily="18" charset="0"/>
              <a:cs typeface="Times New Roman" panose="02020603050405020304" pitchFamily="18" charset="0"/>
            </a:endParaRPr>
          </a:p>
        </p:txBody>
      </p:sp>
      <p:pic>
        <p:nvPicPr>
          <p:cNvPr id="46084" name="Picture 4">
            <a:extLst>
              <a:ext uri="{FF2B5EF4-FFF2-40B4-BE49-F238E27FC236}">
                <a16:creationId xmlns:a16="http://schemas.microsoft.com/office/drawing/2014/main" id="{ADB03252-980C-D940-AA31-10A9627967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9961" y="801863"/>
            <a:ext cx="1923871" cy="1379685"/>
          </a:xfrm>
          <a:prstGeom prst="rect">
            <a:avLst/>
          </a:prstGeom>
          <a:noFill/>
          <a:ln w="57150">
            <a:noFill/>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 liên xô giúp việt nam.mp4" descr=" liên xô giúp việt nam.mp4">
            <a:hlinkClick r:id="" action="ppaction://media"/>
            <a:extLst>
              <a:ext uri="{FF2B5EF4-FFF2-40B4-BE49-F238E27FC236}">
                <a16:creationId xmlns:a16="http://schemas.microsoft.com/office/drawing/2014/main" id="{E9300D82-6DE0-E743-A804-ECD2CF5C31E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1980871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3"/>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BE8F53-3382-9242-975F-AC4D8B6E7D32}"/>
              </a:ext>
            </a:extLst>
          </p:cNvPr>
          <p:cNvSpPr/>
          <p:nvPr/>
        </p:nvSpPr>
        <p:spPr>
          <a:xfrm>
            <a:off x="1412748" y="2599135"/>
            <a:ext cx="6775704" cy="1477328"/>
          </a:xfrm>
          <a:prstGeom prst="rect">
            <a:avLst/>
          </a:prstGeom>
        </p:spPr>
        <p:txBody>
          <a:bodyPr wrap="square">
            <a:spAutoFit/>
          </a:bodyPr>
          <a:lstStyle/>
          <a:p>
            <a:pPr algn="ctr" defTabSz="685800">
              <a:buClrTx/>
            </a:pPr>
            <a:r>
              <a:rPr lang="en-US" sz="4500" b="1" kern="1200" dirty="0" err="1">
                <a:latin typeface="Times New Roman" panose="02020603050405020304" pitchFamily="18" charset="0"/>
                <a:ea typeface="+mn-ea"/>
                <a:cs typeface="Times New Roman" panose="02020603050405020304" pitchFamily="18" charset="0"/>
              </a:rPr>
              <a:t>Những</a:t>
            </a:r>
            <a:r>
              <a:rPr lang="en-US" sz="4500" b="1" kern="1200" dirty="0">
                <a:latin typeface="Times New Roman" panose="02020603050405020304" pitchFamily="18" charset="0"/>
                <a:ea typeface="+mn-ea"/>
                <a:cs typeface="Times New Roman" panose="02020603050405020304" pitchFamily="18" charset="0"/>
              </a:rPr>
              <a:t> </a:t>
            </a:r>
            <a:r>
              <a:rPr lang="en-US" sz="4500" b="1" kern="1200" dirty="0" err="1">
                <a:latin typeface="Times New Roman" panose="02020603050405020304" pitchFamily="18" charset="0"/>
                <a:ea typeface="+mn-ea"/>
                <a:cs typeface="Times New Roman" panose="02020603050405020304" pitchFamily="18" charset="0"/>
              </a:rPr>
              <a:t>công</a:t>
            </a:r>
            <a:r>
              <a:rPr lang="en-US" sz="4500" b="1" kern="1200" dirty="0">
                <a:latin typeface="Times New Roman" panose="02020603050405020304" pitchFamily="18" charset="0"/>
                <a:ea typeface="+mn-ea"/>
                <a:cs typeface="Times New Roman" panose="02020603050405020304" pitchFamily="18" charset="0"/>
              </a:rPr>
              <a:t> </a:t>
            </a:r>
            <a:r>
              <a:rPr lang="en-US" sz="4500" b="1" kern="1200" dirty="0" err="1">
                <a:latin typeface="Times New Roman" panose="02020603050405020304" pitchFamily="18" charset="0"/>
                <a:ea typeface="+mn-ea"/>
                <a:cs typeface="Times New Roman" panose="02020603050405020304" pitchFamily="18" charset="0"/>
              </a:rPr>
              <a:t>trình</a:t>
            </a:r>
            <a:r>
              <a:rPr lang="en-US" sz="4500" b="1" kern="1200" dirty="0">
                <a:latin typeface="Times New Roman" panose="02020603050405020304" pitchFamily="18" charset="0"/>
                <a:ea typeface="+mn-ea"/>
                <a:cs typeface="Times New Roman" panose="02020603050405020304" pitchFamily="18" charset="0"/>
              </a:rPr>
              <a:t> </a:t>
            </a:r>
            <a:r>
              <a:rPr lang="en-US" sz="4500" b="1" kern="1200" dirty="0" err="1">
                <a:latin typeface="Times New Roman" panose="02020603050405020304" pitchFamily="18" charset="0"/>
                <a:ea typeface="+mn-ea"/>
                <a:cs typeface="Times New Roman" panose="02020603050405020304" pitchFamily="18" charset="0"/>
              </a:rPr>
              <a:t>thắt</a:t>
            </a:r>
            <a:r>
              <a:rPr lang="en-US" sz="4500" b="1" kern="1200" dirty="0">
                <a:latin typeface="Times New Roman" panose="02020603050405020304" pitchFamily="18" charset="0"/>
                <a:ea typeface="+mn-ea"/>
                <a:cs typeface="Times New Roman" panose="02020603050405020304" pitchFamily="18" charset="0"/>
              </a:rPr>
              <a:t> </a:t>
            </a:r>
            <a:r>
              <a:rPr lang="en-US" sz="4500" b="1" kern="1200" dirty="0" err="1">
                <a:latin typeface="Times New Roman" panose="02020603050405020304" pitchFamily="18" charset="0"/>
                <a:ea typeface="+mn-ea"/>
                <a:cs typeface="Times New Roman" panose="02020603050405020304" pitchFamily="18" charset="0"/>
              </a:rPr>
              <a:t>chặt</a:t>
            </a:r>
            <a:r>
              <a:rPr lang="en-US" sz="4500" b="1" kern="1200" dirty="0">
                <a:latin typeface="Times New Roman" panose="02020603050405020304" pitchFamily="18" charset="0"/>
                <a:ea typeface="+mn-ea"/>
                <a:cs typeface="Times New Roman" panose="02020603050405020304" pitchFamily="18" charset="0"/>
              </a:rPr>
              <a:t> </a:t>
            </a:r>
            <a:r>
              <a:rPr lang="en-US" sz="4500" b="1" kern="1200" dirty="0" err="1">
                <a:latin typeface="Times New Roman" panose="02020603050405020304" pitchFamily="18" charset="0"/>
                <a:ea typeface="+mn-ea"/>
                <a:cs typeface="Times New Roman" panose="02020603050405020304" pitchFamily="18" charset="0"/>
              </a:rPr>
              <a:t>tình</a:t>
            </a:r>
            <a:r>
              <a:rPr lang="en-US" sz="4500" b="1" kern="1200" dirty="0">
                <a:latin typeface="Times New Roman" panose="02020603050405020304" pitchFamily="18" charset="0"/>
                <a:ea typeface="+mn-ea"/>
                <a:cs typeface="Times New Roman" panose="02020603050405020304" pitchFamily="18" charset="0"/>
              </a:rPr>
              <a:t> </a:t>
            </a:r>
            <a:r>
              <a:rPr lang="en-US" sz="4500" b="1" kern="1200" dirty="0" err="1">
                <a:latin typeface="Times New Roman" panose="02020603050405020304" pitchFamily="18" charset="0"/>
                <a:ea typeface="+mn-ea"/>
                <a:cs typeface="Times New Roman" panose="02020603050405020304" pitchFamily="18" charset="0"/>
              </a:rPr>
              <a:t>hữu</a:t>
            </a:r>
            <a:r>
              <a:rPr lang="en-US" sz="4500" b="1" kern="1200" dirty="0">
                <a:latin typeface="Times New Roman" panose="02020603050405020304" pitchFamily="18" charset="0"/>
                <a:ea typeface="+mn-ea"/>
                <a:cs typeface="Times New Roman" panose="02020603050405020304" pitchFamily="18" charset="0"/>
              </a:rPr>
              <a:t> </a:t>
            </a:r>
            <a:r>
              <a:rPr lang="en-US" sz="4500" b="1" kern="1200" dirty="0" err="1">
                <a:latin typeface="Times New Roman" panose="02020603050405020304" pitchFamily="18" charset="0"/>
                <a:ea typeface="+mn-ea"/>
                <a:cs typeface="Times New Roman" panose="02020603050405020304" pitchFamily="18" charset="0"/>
              </a:rPr>
              <a:t>nghị</a:t>
            </a:r>
            <a:r>
              <a:rPr lang="en-US" sz="4500" b="1" kern="1200" dirty="0">
                <a:latin typeface="Times New Roman" panose="02020603050405020304" pitchFamily="18" charset="0"/>
                <a:ea typeface="+mn-ea"/>
                <a:cs typeface="Times New Roman" panose="02020603050405020304" pitchFamily="18" charset="0"/>
              </a:rPr>
              <a:t> </a:t>
            </a:r>
            <a:r>
              <a:rPr lang="en-US" sz="4500" b="1" kern="1200" dirty="0" err="1">
                <a:latin typeface="Times New Roman" panose="02020603050405020304" pitchFamily="18" charset="0"/>
                <a:ea typeface="+mn-ea"/>
                <a:cs typeface="Times New Roman" panose="02020603050405020304" pitchFamily="18" charset="0"/>
              </a:rPr>
              <a:t>Việt-Xô</a:t>
            </a:r>
            <a:endParaRPr lang="en-US" sz="4500" b="1" kern="1200" dirty="0">
              <a:latin typeface="Times New Roman" panose="02020603050405020304" pitchFamily="18" charset="0"/>
              <a:ea typeface="+mn-ea"/>
              <a:cs typeface="Times New Roman" panose="02020603050405020304" pitchFamily="18" charset="0"/>
            </a:endParaRPr>
          </a:p>
        </p:txBody>
      </p:sp>
      <p:cxnSp>
        <p:nvCxnSpPr>
          <p:cNvPr id="4" name="Straight Connector 3">
            <a:extLst>
              <a:ext uri="{FF2B5EF4-FFF2-40B4-BE49-F238E27FC236}">
                <a16:creationId xmlns:a16="http://schemas.microsoft.com/office/drawing/2014/main" id="{D7A60010-DE87-AA44-A88A-2E3E221E0B68}"/>
              </a:ext>
            </a:extLst>
          </p:cNvPr>
          <p:cNvCxnSpPr/>
          <p:nvPr/>
        </p:nvCxnSpPr>
        <p:spPr>
          <a:xfrm>
            <a:off x="3546295" y="932688"/>
            <a:ext cx="1054343" cy="153030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D537D86F-6642-B446-B1A0-AB6D5A8DBFD2}"/>
              </a:ext>
            </a:extLst>
          </p:cNvPr>
          <p:cNvCxnSpPr>
            <a:cxnSpLocks/>
          </p:cNvCxnSpPr>
          <p:nvPr/>
        </p:nvCxnSpPr>
        <p:spPr>
          <a:xfrm flipH="1">
            <a:off x="4600639" y="1124712"/>
            <a:ext cx="1079309" cy="133827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6" name="Picture 2">
            <a:extLst>
              <a:ext uri="{FF2B5EF4-FFF2-40B4-BE49-F238E27FC236}">
                <a16:creationId xmlns:a16="http://schemas.microsoft.com/office/drawing/2014/main" id="{84F9141B-FF94-BA4E-80B1-3EA47CF311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988638" y="591962"/>
            <a:ext cx="2455405" cy="1630116"/>
          </a:xfrm>
          <a:prstGeom prst="rect">
            <a:avLst/>
          </a:prstGeom>
          <a:noFill/>
          <a:ln w="57150">
            <a:noFill/>
          </a:ln>
          <a:extLst>
            <a:ext uri="{909E8E84-426E-40DD-AFC4-6F175D3DCCD1}">
              <a14:hiddenFill xmlns:a14="http://schemas.microsoft.com/office/drawing/2010/main">
                <a:solidFill>
                  <a:srgbClr val="FFFFFF"/>
                </a:solidFill>
              </a14:hiddenFill>
            </a:ext>
          </a:extLst>
        </p:spPr>
      </p:pic>
      <p:sp>
        <p:nvSpPr>
          <p:cNvPr id="7" name="Oval 6">
            <a:extLst>
              <a:ext uri="{FF2B5EF4-FFF2-40B4-BE49-F238E27FC236}">
                <a16:creationId xmlns:a16="http://schemas.microsoft.com/office/drawing/2014/main" id="{67893877-4F4B-724B-BB48-A8DB05CED963}"/>
              </a:ext>
            </a:extLst>
          </p:cNvPr>
          <p:cNvSpPr/>
          <p:nvPr/>
        </p:nvSpPr>
        <p:spPr>
          <a:xfrm>
            <a:off x="4341824" y="2292017"/>
            <a:ext cx="534924" cy="307118"/>
          </a:xfrm>
          <a:prstGeom prst="ellipse">
            <a:avLst/>
          </a:prstGeom>
          <a:solidFill>
            <a:schemeClr val="tx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350" kern="1200">
              <a:solidFill>
                <a:srgbClr val="FFFFFF"/>
              </a:solidFill>
              <a:latin typeface="Times New Roman" panose="02020603050405020304" pitchFamily="18" charset="0"/>
              <a:cs typeface="Times New Roman" panose="02020603050405020304" pitchFamily="18" charset="0"/>
            </a:endParaRPr>
          </a:p>
        </p:txBody>
      </p:sp>
      <p:pic>
        <p:nvPicPr>
          <p:cNvPr id="8" name="Picture 4">
            <a:extLst>
              <a:ext uri="{FF2B5EF4-FFF2-40B4-BE49-F238E27FC236}">
                <a16:creationId xmlns:a16="http://schemas.microsoft.com/office/drawing/2014/main" id="{F5DEC1B7-0912-894C-A08D-DABB4C5363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9765" y="719093"/>
            <a:ext cx="1923871" cy="1379685"/>
          </a:xfrm>
          <a:prstGeom prst="rect">
            <a:avLst/>
          </a:prstGeom>
          <a:noFill/>
          <a:ln w="57150">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54102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Horizontal)">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17C9D78-8057-D240-BDC1-F77CD8408AA4}"/>
              </a:ext>
            </a:extLst>
          </p:cNvPr>
          <p:cNvGrpSpPr/>
          <p:nvPr/>
        </p:nvGrpSpPr>
        <p:grpSpPr>
          <a:xfrm>
            <a:off x="0" y="0"/>
            <a:ext cx="9144000" cy="5198270"/>
            <a:chOff x="0" y="0"/>
            <a:chExt cx="12192000" cy="6931026"/>
          </a:xfrm>
        </p:grpSpPr>
        <p:pic>
          <p:nvPicPr>
            <p:cNvPr id="47106" name="Picture 2" descr="Tin nhanh - Những công trình thắt chặt tình hữu nghị Việt-Xô">
              <a:extLst>
                <a:ext uri="{FF2B5EF4-FFF2-40B4-BE49-F238E27FC236}">
                  <a16:creationId xmlns:a16="http://schemas.microsoft.com/office/drawing/2014/main" id="{45804BE1-4D6C-104D-98F4-56CB9CB64B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3102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6BB84831-5B71-244F-BD5B-DF3D28D115A4}"/>
                </a:ext>
              </a:extLst>
            </p:cNvPr>
            <p:cNvSpPr/>
            <p:nvPr/>
          </p:nvSpPr>
          <p:spPr>
            <a:xfrm>
              <a:off x="0" y="0"/>
              <a:ext cx="12192000" cy="1415772"/>
            </a:xfrm>
            <a:prstGeom prst="rect">
              <a:avLst/>
            </a:prstGeom>
          </p:spPr>
          <p:txBody>
            <a:bodyPr wrap="square">
              <a:spAutoFit/>
            </a:bodyPr>
            <a:lstStyle/>
            <a:p>
              <a:pPr algn="ctr" defTabSz="685800">
                <a:buClrTx/>
              </a:pPr>
              <a:r>
                <a:rPr lang="vi-VN" sz="2100" kern="1200" dirty="0">
                  <a:latin typeface="Times New Roman" panose="02020603050405020304" pitchFamily="18" charset="0"/>
                  <a:ea typeface="+mn-ea"/>
                  <a:cs typeface="Times New Roman" panose="02020603050405020304" pitchFamily="18" charset="0"/>
                </a:rPr>
                <a:t>Sau khi Bác Hồ qua đời, Trung ương Đảng và Chính phủ ta đã đề nghị Trung ương Đảng và Chính phủ Liên Xô giúp đỡ giữ gìn lâu dài thi hài Chủ tịch Hồ Chí Minh và thiết kế, cung cấp vật tư, thiết bị, cử chuyên gia sang xây dựng Lăng.</a:t>
              </a:r>
              <a:endParaRPr lang="en-VN" sz="2100" kern="1200" dirty="0">
                <a:latin typeface="Times New Roman" panose="02020603050405020304" pitchFamily="18" charset="0"/>
                <a:ea typeface="+mn-ea"/>
                <a:cs typeface="Times New Roman" panose="02020603050405020304" pitchFamily="18" charset="0"/>
              </a:endParaRPr>
            </a:p>
          </p:txBody>
        </p:sp>
      </p:grpSp>
      <p:grpSp>
        <p:nvGrpSpPr>
          <p:cNvPr id="5" name="Group 4">
            <a:extLst>
              <a:ext uri="{FF2B5EF4-FFF2-40B4-BE49-F238E27FC236}">
                <a16:creationId xmlns:a16="http://schemas.microsoft.com/office/drawing/2014/main" id="{956FC0FE-05AC-EA4F-8115-2EB8AEC61FC3}"/>
              </a:ext>
            </a:extLst>
          </p:cNvPr>
          <p:cNvGrpSpPr/>
          <p:nvPr/>
        </p:nvGrpSpPr>
        <p:grpSpPr>
          <a:xfrm>
            <a:off x="0" y="0"/>
            <a:ext cx="9144000" cy="5149985"/>
            <a:chOff x="0" y="0"/>
            <a:chExt cx="12192000" cy="6866646"/>
          </a:xfrm>
        </p:grpSpPr>
        <p:pic>
          <p:nvPicPr>
            <p:cNvPr id="47108" name="Picture 4" descr="Cung văn hóa lao động hữu nghị Việt Xô: Dấu ấn của Liên Xô giữa lòng Hà Nội">
              <a:extLst>
                <a:ext uri="{FF2B5EF4-FFF2-40B4-BE49-F238E27FC236}">
                  <a16:creationId xmlns:a16="http://schemas.microsoft.com/office/drawing/2014/main" id="{04615F45-881C-DF4E-A8DD-3CAC91B0F4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6664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831A868A-53BD-0542-952A-BBC5153FE887}"/>
                </a:ext>
              </a:extLst>
            </p:cNvPr>
            <p:cNvSpPr/>
            <p:nvPr/>
          </p:nvSpPr>
          <p:spPr>
            <a:xfrm>
              <a:off x="0" y="0"/>
              <a:ext cx="12143232" cy="1107996"/>
            </a:xfrm>
            <a:prstGeom prst="rect">
              <a:avLst/>
            </a:prstGeom>
          </p:spPr>
          <p:txBody>
            <a:bodyPr wrap="square">
              <a:spAutoFit/>
            </a:bodyPr>
            <a:lstStyle/>
            <a:p>
              <a:pPr algn="ctr" defTabSz="685800">
                <a:buClrTx/>
              </a:pPr>
              <a:r>
                <a:rPr lang="en-US" sz="2400" b="1" kern="1200" dirty="0" err="1">
                  <a:latin typeface="Times New Roman" panose="02020603050405020304" pitchFamily="18" charset="0"/>
                  <a:ea typeface="+mn-ea"/>
                  <a:cs typeface="Times New Roman" panose="02020603050405020304" pitchFamily="18" charset="0"/>
                </a:rPr>
                <a:t>Cung</a:t>
              </a:r>
              <a:r>
                <a:rPr lang="en-US" sz="2400" b="1" kern="1200" dirty="0">
                  <a:latin typeface="Times New Roman" panose="02020603050405020304" pitchFamily="18" charset="0"/>
                  <a:ea typeface="+mn-ea"/>
                  <a:cs typeface="Times New Roman" panose="02020603050405020304" pitchFamily="18" charset="0"/>
                </a:rPr>
                <a:t> </a:t>
              </a:r>
              <a:r>
                <a:rPr lang="en-US" sz="2400" b="1" kern="1200" dirty="0" err="1">
                  <a:latin typeface="Times New Roman" panose="02020603050405020304" pitchFamily="18" charset="0"/>
                  <a:ea typeface="+mn-ea"/>
                  <a:cs typeface="Times New Roman" panose="02020603050405020304" pitchFamily="18" charset="0"/>
                </a:rPr>
                <a:t>Văn</a:t>
              </a:r>
              <a:r>
                <a:rPr lang="en-US" sz="2400" b="1" kern="1200" dirty="0">
                  <a:latin typeface="Times New Roman" panose="02020603050405020304" pitchFamily="18" charset="0"/>
                  <a:ea typeface="+mn-ea"/>
                  <a:cs typeface="Times New Roman" panose="02020603050405020304" pitchFamily="18" charset="0"/>
                </a:rPr>
                <a:t> </a:t>
              </a:r>
              <a:r>
                <a:rPr lang="en-US" sz="2400" b="1" kern="1200" dirty="0" err="1">
                  <a:latin typeface="Times New Roman" panose="02020603050405020304" pitchFamily="18" charset="0"/>
                  <a:ea typeface="+mn-ea"/>
                  <a:cs typeface="Times New Roman" panose="02020603050405020304" pitchFamily="18" charset="0"/>
                </a:rPr>
                <a:t>hóa</a:t>
              </a:r>
              <a:r>
                <a:rPr lang="en-US" sz="2400" b="1" kern="1200" dirty="0">
                  <a:latin typeface="Times New Roman" panose="02020603050405020304" pitchFamily="18" charset="0"/>
                  <a:ea typeface="+mn-ea"/>
                  <a:cs typeface="Times New Roman" panose="02020603050405020304" pitchFamily="18" charset="0"/>
                </a:rPr>
                <a:t> </a:t>
              </a:r>
              <a:r>
                <a:rPr lang="en-US" sz="2400" b="1" kern="1200" dirty="0" err="1">
                  <a:latin typeface="Times New Roman" panose="02020603050405020304" pitchFamily="18" charset="0"/>
                  <a:ea typeface="+mn-ea"/>
                  <a:cs typeface="Times New Roman" panose="02020603050405020304" pitchFamily="18" charset="0"/>
                </a:rPr>
                <a:t>hữu</a:t>
              </a:r>
              <a:r>
                <a:rPr lang="en-US" sz="2400" b="1" kern="1200" dirty="0">
                  <a:latin typeface="Times New Roman" panose="02020603050405020304" pitchFamily="18" charset="0"/>
                  <a:ea typeface="+mn-ea"/>
                  <a:cs typeface="Times New Roman" panose="02020603050405020304" pitchFamily="18" charset="0"/>
                </a:rPr>
                <a:t> </a:t>
              </a:r>
              <a:r>
                <a:rPr lang="en-US" sz="2400" b="1" kern="1200" dirty="0" err="1">
                  <a:latin typeface="Times New Roman" panose="02020603050405020304" pitchFamily="18" charset="0"/>
                  <a:ea typeface="+mn-ea"/>
                  <a:cs typeface="Times New Roman" panose="02020603050405020304" pitchFamily="18" charset="0"/>
                </a:rPr>
                <a:t>nghị</a:t>
              </a:r>
              <a:r>
                <a:rPr lang="en-US" sz="2400" b="1" kern="1200" dirty="0">
                  <a:latin typeface="Times New Roman" panose="02020603050405020304" pitchFamily="18" charset="0"/>
                  <a:ea typeface="+mn-ea"/>
                  <a:cs typeface="Times New Roman" panose="02020603050405020304" pitchFamily="18" charset="0"/>
                </a:rPr>
                <a:t> </a:t>
              </a:r>
              <a:r>
                <a:rPr lang="en-US" sz="2400" b="1" kern="1200" dirty="0" err="1">
                  <a:latin typeface="Times New Roman" panose="02020603050405020304" pitchFamily="18" charset="0"/>
                  <a:ea typeface="+mn-ea"/>
                  <a:cs typeface="Times New Roman" panose="02020603050405020304" pitchFamily="18" charset="0"/>
                </a:rPr>
                <a:t>Việt</a:t>
              </a:r>
              <a:r>
                <a:rPr lang="en-US" sz="2400" b="1" kern="1200" dirty="0">
                  <a:latin typeface="Times New Roman" panose="02020603050405020304" pitchFamily="18" charset="0"/>
                  <a:ea typeface="+mn-ea"/>
                  <a:cs typeface="Times New Roman" panose="02020603050405020304" pitchFamily="18" charset="0"/>
                </a:rPr>
                <a:t> </a:t>
              </a:r>
              <a:r>
                <a:rPr lang="en-US" sz="2400" b="1" kern="1200" dirty="0" err="1">
                  <a:latin typeface="Times New Roman" panose="02020603050405020304" pitchFamily="18" charset="0"/>
                  <a:ea typeface="+mn-ea"/>
                  <a:cs typeface="Times New Roman" panose="02020603050405020304" pitchFamily="18" charset="0"/>
                </a:rPr>
                <a:t>Xô</a:t>
              </a:r>
              <a:r>
                <a:rPr lang="en-US" sz="2400" b="1" kern="1200" dirty="0">
                  <a:latin typeface="Times New Roman" panose="02020603050405020304" pitchFamily="18" charset="0"/>
                  <a:ea typeface="+mn-ea"/>
                  <a:cs typeface="Times New Roman" panose="02020603050405020304" pitchFamily="18" charset="0"/>
                </a:rPr>
                <a:t> </a:t>
              </a:r>
              <a:r>
                <a:rPr lang="en-US" sz="2400" b="1" kern="1200" dirty="0" err="1">
                  <a:latin typeface="Times New Roman" panose="02020603050405020304" pitchFamily="18" charset="0"/>
                  <a:ea typeface="+mn-ea"/>
                  <a:cs typeface="Times New Roman" panose="02020603050405020304" pitchFamily="18" charset="0"/>
                </a:rPr>
                <a:t>có</a:t>
              </a:r>
              <a:r>
                <a:rPr lang="en-US" sz="2400" b="1" kern="1200" dirty="0">
                  <a:latin typeface="Times New Roman" panose="02020603050405020304" pitchFamily="18" charset="0"/>
                  <a:ea typeface="+mn-ea"/>
                  <a:cs typeface="Times New Roman" panose="02020603050405020304" pitchFamily="18" charset="0"/>
                </a:rPr>
                <a:t> </a:t>
              </a:r>
              <a:r>
                <a:rPr lang="en-US" sz="2400" b="1" kern="1200" dirty="0" err="1">
                  <a:latin typeface="Times New Roman" panose="02020603050405020304" pitchFamily="18" charset="0"/>
                  <a:ea typeface="+mn-ea"/>
                  <a:cs typeface="Times New Roman" panose="02020603050405020304" pitchFamily="18" charset="0"/>
                </a:rPr>
                <a:t>tên</a:t>
              </a:r>
              <a:r>
                <a:rPr lang="en-US" sz="2400" b="1" kern="1200" dirty="0">
                  <a:latin typeface="Times New Roman" panose="02020603050405020304" pitchFamily="18" charset="0"/>
                  <a:ea typeface="+mn-ea"/>
                  <a:cs typeface="Times New Roman" panose="02020603050405020304" pitchFamily="18" charset="0"/>
                </a:rPr>
                <a:t> </a:t>
              </a:r>
              <a:r>
                <a:rPr lang="en-US" sz="2400" b="1" kern="1200" dirty="0" err="1">
                  <a:latin typeface="Times New Roman" panose="02020603050405020304" pitchFamily="18" charset="0"/>
                  <a:ea typeface="+mn-ea"/>
                  <a:cs typeface="Times New Roman" panose="02020603050405020304" pitchFamily="18" charset="0"/>
                </a:rPr>
                <a:t>chính</a:t>
              </a:r>
              <a:r>
                <a:rPr lang="en-US" sz="2400" b="1" kern="1200" dirty="0">
                  <a:latin typeface="Times New Roman" panose="02020603050405020304" pitchFamily="18" charset="0"/>
                  <a:ea typeface="+mn-ea"/>
                  <a:cs typeface="Times New Roman" panose="02020603050405020304" pitchFamily="18" charset="0"/>
                </a:rPr>
                <a:t> </a:t>
              </a:r>
              <a:r>
                <a:rPr lang="en-US" sz="2400" b="1" kern="1200" dirty="0" err="1">
                  <a:latin typeface="Times New Roman" panose="02020603050405020304" pitchFamily="18" charset="0"/>
                  <a:ea typeface="+mn-ea"/>
                  <a:cs typeface="Times New Roman" panose="02020603050405020304" pitchFamily="18" charset="0"/>
                </a:rPr>
                <a:t>thức</a:t>
              </a:r>
              <a:r>
                <a:rPr lang="en-US" sz="2400" b="1" kern="1200" dirty="0">
                  <a:latin typeface="Times New Roman" panose="02020603050405020304" pitchFamily="18" charset="0"/>
                  <a:ea typeface="+mn-ea"/>
                  <a:cs typeface="Times New Roman" panose="02020603050405020304" pitchFamily="18" charset="0"/>
                </a:rPr>
                <a:t> </a:t>
              </a:r>
              <a:r>
                <a:rPr lang="en-US" sz="2400" b="1" kern="1200" dirty="0" err="1">
                  <a:latin typeface="Times New Roman" panose="02020603050405020304" pitchFamily="18" charset="0"/>
                  <a:ea typeface="+mn-ea"/>
                  <a:cs typeface="Times New Roman" panose="02020603050405020304" pitchFamily="18" charset="0"/>
                </a:rPr>
                <a:t>là</a:t>
              </a:r>
              <a:r>
                <a:rPr lang="en-US" sz="2400" b="1" kern="1200" dirty="0">
                  <a:latin typeface="Times New Roman" panose="02020603050405020304" pitchFamily="18" charset="0"/>
                  <a:ea typeface="+mn-ea"/>
                  <a:cs typeface="Times New Roman" panose="02020603050405020304" pitchFamily="18" charset="0"/>
                </a:rPr>
                <a:t> </a:t>
              </a:r>
              <a:r>
                <a:rPr lang="en-US" sz="2400" b="1" kern="1200" dirty="0" err="1">
                  <a:latin typeface="Times New Roman" panose="02020603050405020304" pitchFamily="18" charset="0"/>
                  <a:ea typeface="+mn-ea"/>
                  <a:cs typeface="Times New Roman" panose="02020603050405020304" pitchFamily="18" charset="0"/>
                </a:rPr>
                <a:t>Cung</a:t>
              </a:r>
              <a:r>
                <a:rPr lang="en-US" sz="2400" b="1" kern="1200" dirty="0">
                  <a:latin typeface="Times New Roman" panose="02020603050405020304" pitchFamily="18" charset="0"/>
                  <a:ea typeface="+mn-ea"/>
                  <a:cs typeface="Times New Roman" panose="02020603050405020304" pitchFamily="18" charset="0"/>
                </a:rPr>
                <a:t> </a:t>
              </a:r>
              <a:r>
                <a:rPr lang="en-US" sz="2400" b="1" kern="1200" dirty="0" err="1">
                  <a:latin typeface="Times New Roman" panose="02020603050405020304" pitchFamily="18" charset="0"/>
                  <a:ea typeface="+mn-ea"/>
                  <a:cs typeface="Times New Roman" panose="02020603050405020304" pitchFamily="18" charset="0"/>
                </a:rPr>
                <a:t>Văn</a:t>
              </a:r>
              <a:r>
                <a:rPr lang="en-US" sz="2400" b="1" kern="1200" dirty="0">
                  <a:latin typeface="Times New Roman" panose="02020603050405020304" pitchFamily="18" charset="0"/>
                  <a:ea typeface="+mn-ea"/>
                  <a:cs typeface="Times New Roman" panose="02020603050405020304" pitchFamily="18" charset="0"/>
                </a:rPr>
                <a:t> </a:t>
              </a:r>
              <a:r>
                <a:rPr lang="en-US" sz="2400" b="1" kern="1200" dirty="0" err="1">
                  <a:latin typeface="Times New Roman" panose="02020603050405020304" pitchFamily="18" charset="0"/>
                  <a:ea typeface="+mn-ea"/>
                  <a:cs typeface="Times New Roman" panose="02020603050405020304" pitchFamily="18" charset="0"/>
                </a:rPr>
                <a:t>hóa</a:t>
              </a:r>
              <a:r>
                <a:rPr lang="en-US" sz="2400" b="1" kern="1200" dirty="0">
                  <a:latin typeface="Times New Roman" panose="02020603050405020304" pitchFamily="18" charset="0"/>
                  <a:ea typeface="+mn-ea"/>
                  <a:cs typeface="Times New Roman" panose="02020603050405020304" pitchFamily="18" charset="0"/>
                </a:rPr>
                <a:t> lao </a:t>
              </a:r>
              <a:r>
                <a:rPr lang="en-US" sz="2400" b="1" kern="1200" dirty="0" err="1">
                  <a:latin typeface="Times New Roman" panose="02020603050405020304" pitchFamily="18" charset="0"/>
                  <a:ea typeface="+mn-ea"/>
                  <a:cs typeface="Times New Roman" panose="02020603050405020304" pitchFamily="18" charset="0"/>
                </a:rPr>
                <a:t>động</a:t>
              </a:r>
              <a:r>
                <a:rPr lang="en-US" sz="2400" b="1" kern="1200" dirty="0">
                  <a:latin typeface="Times New Roman" panose="02020603050405020304" pitchFamily="18" charset="0"/>
                  <a:ea typeface="+mn-ea"/>
                  <a:cs typeface="Times New Roman" panose="02020603050405020304" pitchFamily="18" charset="0"/>
                </a:rPr>
                <a:t> </a:t>
              </a:r>
              <a:r>
                <a:rPr lang="en-US" sz="2400" b="1" kern="1200" dirty="0" err="1">
                  <a:latin typeface="Times New Roman" panose="02020603050405020304" pitchFamily="18" charset="0"/>
                  <a:ea typeface="+mn-ea"/>
                  <a:cs typeface="Times New Roman" panose="02020603050405020304" pitchFamily="18" charset="0"/>
                </a:rPr>
                <a:t>hữu</a:t>
              </a:r>
              <a:r>
                <a:rPr lang="en-US" sz="2400" b="1" kern="1200" dirty="0">
                  <a:latin typeface="Times New Roman" panose="02020603050405020304" pitchFamily="18" charset="0"/>
                  <a:ea typeface="+mn-ea"/>
                  <a:cs typeface="Times New Roman" panose="02020603050405020304" pitchFamily="18" charset="0"/>
                </a:rPr>
                <a:t> </a:t>
              </a:r>
              <a:r>
                <a:rPr lang="en-US" sz="2400" b="1" kern="1200" dirty="0" err="1">
                  <a:latin typeface="Times New Roman" panose="02020603050405020304" pitchFamily="18" charset="0"/>
                  <a:ea typeface="+mn-ea"/>
                  <a:cs typeface="Times New Roman" panose="02020603050405020304" pitchFamily="18" charset="0"/>
                </a:rPr>
                <a:t>nghị</a:t>
              </a:r>
              <a:r>
                <a:rPr lang="en-US" sz="2400" b="1" kern="1200" dirty="0">
                  <a:latin typeface="Times New Roman" panose="02020603050405020304" pitchFamily="18" charset="0"/>
                  <a:ea typeface="+mn-ea"/>
                  <a:cs typeface="Times New Roman" panose="02020603050405020304" pitchFamily="18" charset="0"/>
                </a:rPr>
                <a:t> </a:t>
              </a:r>
              <a:r>
                <a:rPr lang="en-US" sz="2400" b="1" kern="1200" dirty="0" err="1">
                  <a:latin typeface="Times New Roman" panose="02020603050405020304" pitchFamily="18" charset="0"/>
                  <a:ea typeface="+mn-ea"/>
                  <a:cs typeface="Times New Roman" panose="02020603050405020304" pitchFamily="18" charset="0"/>
                </a:rPr>
                <a:t>Việt-Xô</a:t>
              </a:r>
              <a:r>
                <a:rPr lang="en-US" sz="2400" b="1" kern="1200" dirty="0">
                  <a:latin typeface="Times New Roman" panose="02020603050405020304" pitchFamily="18" charset="0"/>
                  <a:ea typeface="+mn-ea"/>
                  <a:cs typeface="Times New Roman" panose="02020603050405020304" pitchFamily="18" charset="0"/>
                </a:rPr>
                <a:t>.</a:t>
              </a:r>
              <a:endParaRPr lang="en-VN" sz="2400" b="1" kern="1200" dirty="0">
                <a:latin typeface="Times New Roman" panose="02020603050405020304" pitchFamily="18" charset="0"/>
                <a:ea typeface="+mn-ea"/>
                <a:cs typeface="Times New Roman" panose="02020603050405020304" pitchFamily="18" charset="0"/>
              </a:endParaRPr>
            </a:p>
          </p:txBody>
        </p:sp>
      </p:grpSp>
      <p:grpSp>
        <p:nvGrpSpPr>
          <p:cNvPr id="7" name="Group 6">
            <a:extLst>
              <a:ext uri="{FF2B5EF4-FFF2-40B4-BE49-F238E27FC236}">
                <a16:creationId xmlns:a16="http://schemas.microsoft.com/office/drawing/2014/main" id="{4945510D-9413-424F-8E74-D285691E948F}"/>
              </a:ext>
            </a:extLst>
          </p:cNvPr>
          <p:cNvGrpSpPr/>
          <p:nvPr/>
        </p:nvGrpSpPr>
        <p:grpSpPr>
          <a:xfrm>
            <a:off x="0" y="27385"/>
            <a:ext cx="9107424" cy="5156134"/>
            <a:chOff x="0" y="36513"/>
            <a:chExt cx="12143232" cy="6874845"/>
          </a:xfrm>
        </p:grpSpPr>
        <p:pic>
          <p:nvPicPr>
            <p:cNvPr id="47110" name="Picture 6" descr="Tin nhanh - Những công trình thắt chặt tình hữu nghị Việt-Xô (Hình 8).">
              <a:extLst>
                <a:ext uri="{FF2B5EF4-FFF2-40B4-BE49-F238E27FC236}">
                  <a16:creationId xmlns:a16="http://schemas.microsoft.com/office/drawing/2014/main" id="{4D6C89FC-3B6E-0943-87C5-185FA53C34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6513"/>
              <a:ext cx="12143232"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267041E-5DE4-8740-9045-8B7BCFCE134E}"/>
                </a:ext>
              </a:extLst>
            </p:cNvPr>
            <p:cNvSpPr/>
            <p:nvPr/>
          </p:nvSpPr>
          <p:spPr>
            <a:xfrm>
              <a:off x="0" y="5803362"/>
              <a:ext cx="12094464" cy="1107996"/>
            </a:xfrm>
            <a:prstGeom prst="rect">
              <a:avLst/>
            </a:prstGeom>
            <a:solidFill>
              <a:schemeClr val="bg2"/>
            </a:solidFill>
          </p:spPr>
          <p:txBody>
            <a:bodyPr wrap="square">
              <a:spAutoFit/>
            </a:bodyPr>
            <a:lstStyle/>
            <a:p>
              <a:pPr algn="ctr" defTabSz="685800">
                <a:buClrTx/>
              </a:pPr>
              <a:r>
                <a:rPr lang="vi-VN" sz="2400" i="1" kern="1200">
                  <a:latin typeface="Times New Roman" panose="02020603050405020304" pitchFamily="18" charset="0"/>
                  <a:ea typeface="+mn-ea"/>
                  <a:cs typeface="Times New Roman" panose="02020603050405020304" pitchFamily="18" charset="0"/>
                </a:rPr>
                <a:t>Tuyến đường sắt Bắc Nam được Liên Xô giúp đỡ xây dựng một phần không hề nhỏ. </a:t>
              </a:r>
              <a:r>
                <a:rPr lang="vi-VN" sz="2400" i="1" kern="1200" dirty="0">
                  <a:latin typeface="Times New Roman" panose="02020603050405020304" pitchFamily="18" charset="0"/>
                  <a:ea typeface="+mn-ea"/>
                  <a:cs typeface="Times New Roman" panose="02020603050405020304" pitchFamily="18" charset="0"/>
                </a:rPr>
                <a:t>Đây là tuyến giao thông huyết mạch nối liền Nam - Bắc.</a:t>
              </a:r>
              <a:endParaRPr lang="en-VN" sz="2400" kern="1200" dirty="0">
                <a:latin typeface="Times New Roman" panose="02020603050405020304" pitchFamily="18" charset="0"/>
                <a:ea typeface="+mn-ea"/>
                <a:cs typeface="Times New Roman" panose="02020603050405020304" pitchFamily="18" charset="0"/>
              </a:endParaRPr>
            </a:p>
          </p:txBody>
        </p:sp>
      </p:grpSp>
      <p:grpSp>
        <p:nvGrpSpPr>
          <p:cNvPr id="9" name="Group 8">
            <a:extLst>
              <a:ext uri="{FF2B5EF4-FFF2-40B4-BE49-F238E27FC236}">
                <a16:creationId xmlns:a16="http://schemas.microsoft.com/office/drawing/2014/main" id="{5A78651D-AE0F-EB43-910C-D98C4130A5B4}"/>
              </a:ext>
            </a:extLst>
          </p:cNvPr>
          <p:cNvGrpSpPr/>
          <p:nvPr/>
        </p:nvGrpSpPr>
        <p:grpSpPr>
          <a:xfrm>
            <a:off x="0" y="0"/>
            <a:ext cx="9144000" cy="5143500"/>
            <a:chOff x="0" y="0"/>
            <a:chExt cx="12192000" cy="6858000"/>
          </a:xfrm>
        </p:grpSpPr>
        <p:pic>
          <p:nvPicPr>
            <p:cNvPr id="47112" name="Picture 8" descr="Tin nhanh - Những công trình thắt chặt tình hữu nghị Việt-Xô (Hình 9).">
              <a:extLst>
                <a:ext uri="{FF2B5EF4-FFF2-40B4-BE49-F238E27FC236}">
                  <a16:creationId xmlns:a16="http://schemas.microsoft.com/office/drawing/2014/main" id="{332FB32F-4F98-154A-88A4-BC039EA302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396DF37B-E3A6-9145-86CC-E6B012B0F58F}"/>
                </a:ext>
              </a:extLst>
            </p:cNvPr>
            <p:cNvSpPr/>
            <p:nvPr/>
          </p:nvSpPr>
          <p:spPr>
            <a:xfrm>
              <a:off x="551977" y="20543"/>
              <a:ext cx="11052513" cy="677108"/>
            </a:xfrm>
            <a:prstGeom prst="rect">
              <a:avLst/>
            </a:prstGeom>
            <a:solidFill>
              <a:schemeClr val="bg2"/>
            </a:solidFill>
          </p:spPr>
          <p:txBody>
            <a:bodyPr wrap="none">
              <a:spAutoFit/>
            </a:bodyPr>
            <a:lstStyle/>
            <a:p>
              <a:pPr defTabSz="685800">
                <a:buClrTx/>
              </a:pPr>
              <a:r>
                <a:rPr lang="en-US" sz="2700" i="1" kern="1200">
                  <a:latin typeface="Times New Roman" panose="02020603050405020304" pitchFamily="18" charset="0"/>
                  <a:ea typeface="+mn-ea"/>
                  <a:cs typeface="Times New Roman" panose="02020603050405020304" pitchFamily="18" charset="0"/>
                </a:rPr>
                <a:t>Bệnh</a:t>
              </a:r>
              <a:r>
                <a:rPr lang="en-US" sz="2700" i="1" kern="1200" dirty="0">
                  <a:latin typeface="Times New Roman" panose="02020603050405020304" pitchFamily="18" charset="0"/>
                  <a:ea typeface="+mn-ea"/>
                  <a:cs typeface="Times New Roman" panose="02020603050405020304" pitchFamily="18" charset="0"/>
                </a:rPr>
                <a:t> </a:t>
              </a:r>
              <a:r>
                <a:rPr lang="en-US" sz="2700" i="1" kern="1200" dirty="0" err="1">
                  <a:latin typeface="Times New Roman" panose="02020603050405020304" pitchFamily="18" charset="0"/>
                  <a:ea typeface="+mn-ea"/>
                  <a:cs typeface="Times New Roman" panose="02020603050405020304" pitchFamily="18" charset="0"/>
                </a:rPr>
                <a:t>viện</a:t>
              </a:r>
              <a:r>
                <a:rPr lang="en-US" sz="2700" i="1" kern="1200" dirty="0">
                  <a:latin typeface="Times New Roman" panose="02020603050405020304" pitchFamily="18" charset="0"/>
                  <a:ea typeface="+mn-ea"/>
                  <a:cs typeface="Times New Roman" panose="02020603050405020304" pitchFamily="18" charset="0"/>
                </a:rPr>
                <a:t> </a:t>
              </a:r>
              <a:r>
                <a:rPr lang="en-US" sz="2700" i="1" kern="1200" dirty="0" err="1">
                  <a:latin typeface="Times New Roman" panose="02020603050405020304" pitchFamily="18" charset="0"/>
                  <a:ea typeface="+mn-ea"/>
                  <a:cs typeface="Times New Roman" panose="02020603050405020304" pitchFamily="18" charset="0"/>
                </a:rPr>
                <a:t>Hữu</a:t>
              </a:r>
              <a:r>
                <a:rPr lang="en-US" sz="2700" i="1" kern="1200" dirty="0">
                  <a:latin typeface="Times New Roman" panose="02020603050405020304" pitchFamily="18" charset="0"/>
                  <a:ea typeface="+mn-ea"/>
                  <a:cs typeface="Times New Roman" panose="02020603050405020304" pitchFamily="18" charset="0"/>
                </a:rPr>
                <a:t> </a:t>
              </a:r>
              <a:r>
                <a:rPr lang="en-US" sz="2700" i="1" kern="1200" dirty="0" err="1">
                  <a:latin typeface="Times New Roman" panose="02020603050405020304" pitchFamily="18" charset="0"/>
                  <a:ea typeface="+mn-ea"/>
                  <a:cs typeface="Times New Roman" panose="02020603050405020304" pitchFamily="18" charset="0"/>
                </a:rPr>
                <a:t>Nghị</a:t>
              </a:r>
              <a:r>
                <a:rPr lang="en-US" sz="2700" i="1" kern="1200" dirty="0">
                  <a:latin typeface="Times New Roman" panose="02020603050405020304" pitchFamily="18" charset="0"/>
                  <a:ea typeface="+mn-ea"/>
                  <a:cs typeface="Times New Roman" panose="02020603050405020304" pitchFamily="18" charset="0"/>
                </a:rPr>
                <a:t> </a:t>
              </a:r>
              <a:r>
                <a:rPr lang="en-US" sz="2700" i="1" kern="1200" dirty="0" err="1">
                  <a:latin typeface="Times New Roman" panose="02020603050405020304" pitchFamily="18" charset="0"/>
                  <a:ea typeface="+mn-ea"/>
                  <a:cs typeface="Times New Roman" panose="02020603050405020304" pitchFamily="18" charset="0"/>
                </a:rPr>
                <a:t>Việt</a:t>
              </a:r>
              <a:r>
                <a:rPr lang="en-US" sz="2700" i="1" kern="1200" dirty="0">
                  <a:latin typeface="Times New Roman" panose="02020603050405020304" pitchFamily="18" charset="0"/>
                  <a:ea typeface="+mn-ea"/>
                  <a:cs typeface="Times New Roman" panose="02020603050405020304" pitchFamily="18" charset="0"/>
                </a:rPr>
                <a:t> </a:t>
              </a:r>
              <a:r>
                <a:rPr lang="en-US" sz="2700" i="1" kern="1200" dirty="0" err="1">
                  <a:latin typeface="Times New Roman" panose="02020603050405020304" pitchFamily="18" charset="0"/>
                  <a:ea typeface="+mn-ea"/>
                  <a:cs typeface="Times New Roman" panose="02020603050405020304" pitchFamily="18" charset="0"/>
                </a:rPr>
                <a:t>Xô</a:t>
              </a:r>
              <a:r>
                <a:rPr lang="en-US" sz="2700" i="1" kern="1200" dirty="0">
                  <a:latin typeface="Times New Roman" panose="02020603050405020304" pitchFamily="18" charset="0"/>
                  <a:ea typeface="+mn-ea"/>
                  <a:cs typeface="Times New Roman" panose="02020603050405020304" pitchFamily="18" charset="0"/>
                </a:rPr>
                <a:t> (nay </a:t>
              </a:r>
              <a:r>
                <a:rPr lang="en-US" sz="2700" i="1" kern="1200" dirty="0" err="1">
                  <a:latin typeface="Times New Roman" panose="02020603050405020304" pitchFamily="18" charset="0"/>
                  <a:ea typeface="+mn-ea"/>
                  <a:cs typeface="Times New Roman" panose="02020603050405020304" pitchFamily="18" charset="0"/>
                </a:rPr>
                <a:t>là</a:t>
              </a:r>
              <a:r>
                <a:rPr lang="en-US" sz="2700" i="1" kern="1200" dirty="0">
                  <a:latin typeface="Times New Roman" panose="02020603050405020304" pitchFamily="18" charset="0"/>
                  <a:ea typeface="+mn-ea"/>
                  <a:cs typeface="Times New Roman" panose="02020603050405020304" pitchFamily="18" charset="0"/>
                </a:rPr>
                <a:t> </a:t>
              </a:r>
              <a:r>
                <a:rPr lang="en-US" sz="2700" i="1" kern="1200" dirty="0" err="1">
                  <a:latin typeface="Times New Roman" panose="02020603050405020304" pitchFamily="18" charset="0"/>
                  <a:ea typeface="+mn-ea"/>
                  <a:cs typeface="Times New Roman" panose="02020603050405020304" pitchFamily="18" charset="0"/>
                </a:rPr>
                <a:t>Bệnh</a:t>
              </a:r>
              <a:r>
                <a:rPr lang="en-US" sz="2700" i="1" kern="1200" dirty="0">
                  <a:latin typeface="Times New Roman" panose="02020603050405020304" pitchFamily="18" charset="0"/>
                  <a:ea typeface="+mn-ea"/>
                  <a:cs typeface="Times New Roman" panose="02020603050405020304" pitchFamily="18" charset="0"/>
                </a:rPr>
                <a:t> </a:t>
              </a:r>
              <a:r>
                <a:rPr lang="en-US" sz="2700" i="1" kern="1200" dirty="0" err="1">
                  <a:latin typeface="Times New Roman" panose="02020603050405020304" pitchFamily="18" charset="0"/>
                  <a:ea typeface="+mn-ea"/>
                  <a:cs typeface="Times New Roman" panose="02020603050405020304" pitchFamily="18" charset="0"/>
                </a:rPr>
                <a:t>viện</a:t>
              </a:r>
              <a:r>
                <a:rPr lang="en-US" sz="2700" i="1" kern="1200" dirty="0">
                  <a:latin typeface="Times New Roman" panose="02020603050405020304" pitchFamily="18" charset="0"/>
                  <a:ea typeface="+mn-ea"/>
                  <a:cs typeface="Times New Roman" panose="02020603050405020304" pitchFamily="18" charset="0"/>
                </a:rPr>
                <a:t> </a:t>
              </a:r>
              <a:r>
                <a:rPr lang="en-US" sz="2700" i="1" kern="1200" dirty="0" err="1">
                  <a:latin typeface="Times New Roman" panose="02020603050405020304" pitchFamily="18" charset="0"/>
                  <a:ea typeface="+mn-ea"/>
                  <a:cs typeface="Times New Roman" panose="02020603050405020304" pitchFamily="18" charset="0"/>
                </a:rPr>
                <a:t>Hữu</a:t>
              </a:r>
              <a:r>
                <a:rPr lang="en-US" sz="2700" i="1" kern="1200" dirty="0">
                  <a:latin typeface="Times New Roman" panose="02020603050405020304" pitchFamily="18" charset="0"/>
                  <a:ea typeface="+mn-ea"/>
                  <a:cs typeface="Times New Roman" panose="02020603050405020304" pitchFamily="18" charset="0"/>
                </a:rPr>
                <a:t> </a:t>
              </a:r>
              <a:r>
                <a:rPr lang="en-US" sz="2700" i="1" kern="1200" dirty="0" err="1">
                  <a:latin typeface="Times New Roman" panose="02020603050405020304" pitchFamily="18" charset="0"/>
                  <a:ea typeface="+mn-ea"/>
                  <a:cs typeface="Times New Roman" panose="02020603050405020304" pitchFamily="18" charset="0"/>
                </a:rPr>
                <a:t>Nghị</a:t>
              </a:r>
              <a:r>
                <a:rPr lang="en-US" sz="2700" i="1" kern="1200" dirty="0">
                  <a:latin typeface="Times New Roman" panose="02020603050405020304" pitchFamily="18" charset="0"/>
                  <a:ea typeface="+mn-ea"/>
                  <a:cs typeface="Times New Roman" panose="02020603050405020304" pitchFamily="18" charset="0"/>
                </a:rPr>
                <a:t>) </a:t>
              </a:r>
              <a:endParaRPr lang="en-VN" sz="2700" kern="1200" dirty="0">
                <a:latin typeface="Times New Roman" panose="02020603050405020304" pitchFamily="18" charset="0"/>
                <a:ea typeface="+mn-ea"/>
                <a:cs typeface="Times New Roman" panose="02020603050405020304" pitchFamily="18" charset="0"/>
              </a:endParaRPr>
            </a:p>
          </p:txBody>
        </p:sp>
      </p:grpSp>
      <p:grpSp>
        <p:nvGrpSpPr>
          <p:cNvPr id="11" name="Group 10">
            <a:extLst>
              <a:ext uri="{FF2B5EF4-FFF2-40B4-BE49-F238E27FC236}">
                <a16:creationId xmlns:a16="http://schemas.microsoft.com/office/drawing/2014/main" id="{D4B27AF8-077D-444E-B820-C8280F6BF8B5}"/>
              </a:ext>
            </a:extLst>
          </p:cNvPr>
          <p:cNvGrpSpPr/>
          <p:nvPr/>
        </p:nvGrpSpPr>
        <p:grpSpPr>
          <a:xfrm>
            <a:off x="-36578" y="20314"/>
            <a:ext cx="9180578" cy="5135165"/>
            <a:chOff x="-48770" y="27084"/>
            <a:chExt cx="12240770" cy="6846887"/>
          </a:xfrm>
        </p:grpSpPr>
        <p:pic>
          <p:nvPicPr>
            <p:cNvPr id="47114" name="Picture 10" descr="Tin nhanh - Những công trình thắt chặt tình hữu nghị Việt-Xô (Hình 11).">
              <a:extLst>
                <a:ext uri="{FF2B5EF4-FFF2-40B4-BE49-F238E27FC236}">
                  <a16:creationId xmlns:a16="http://schemas.microsoft.com/office/drawing/2014/main" id="{2480AE2F-24FE-B44D-90ED-78D69A48ADC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7084"/>
              <a:ext cx="12192000" cy="684688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925DC96E-7B1E-A14F-AE29-E18BB25C3C9E}"/>
                </a:ext>
              </a:extLst>
            </p:cNvPr>
            <p:cNvSpPr/>
            <p:nvPr/>
          </p:nvSpPr>
          <p:spPr>
            <a:xfrm>
              <a:off x="-48770" y="95236"/>
              <a:ext cx="12240769" cy="1415772"/>
            </a:xfrm>
            <a:prstGeom prst="rect">
              <a:avLst/>
            </a:prstGeom>
          </p:spPr>
          <p:txBody>
            <a:bodyPr wrap="square">
              <a:spAutoFit/>
            </a:bodyPr>
            <a:lstStyle/>
            <a:p>
              <a:pPr algn="ctr" defTabSz="685800">
                <a:buClrTx/>
              </a:pPr>
              <a:r>
                <a:rPr lang="vi-VN" sz="2100" b="1" kern="1200">
                  <a:latin typeface="Times New Roman" panose="02020603050405020304" pitchFamily="18" charset="0"/>
                  <a:ea typeface="+mn-ea"/>
                  <a:cs typeface="Times New Roman" panose="02020603050405020304" pitchFamily="18" charset="0"/>
                </a:rPr>
                <a:t>Cầu Thăng Long bắc qua sông Hồng, là đường nối sân bay quốc tế Nội Bài với nội thành Hà Nội, Công trình thế kỷ của tình hữu nghị Việt - Xô được khởi công xây dựng năm 1974 và khánh thành năm 1985.</a:t>
              </a:r>
              <a:endParaRPr lang="en-VN" sz="2100" b="1" kern="1200" dirty="0">
                <a:latin typeface="Times New Roman" panose="02020603050405020304" pitchFamily="18" charset="0"/>
                <a:ea typeface="+mn-ea"/>
                <a:cs typeface="Times New Roman" panose="02020603050405020304" pitchFamily="18" charset="0"/>
              </a:endParaRPr>
            </a:p>
          </p:txBody>
        </p:sp>
      </p:grpSp>
      <p:grpSp>
        <p:nvGrpSpPr>
          <p:cNvPr id="13" name="Group 12">
            <a:extLst>
              <a:ext uri="{FF2B5EF4-FFF2-40B4-BE49-F238E27FC236}">
                <a16:creationId xmlns:a16="http://schemas.microsoft.com/office/drawing/2014/main" id="{B236241C-3B2A-DB48-9A59-A92D3312FD9F}"/>
              </a:ext>
            </a:extLst>
          </p:cNvPr>
          <p:cNvGrpSpPr/>
          <p:nvPr/>
        </p:nvGrpSpPr>
        <p:grpSpPr>
          <a:xfrm>
            <a:off x="0" y="-5494"/>
            <a:ext cx="9144000" cy="5148994"/>
            <a:chOff x="0" y="-7325"/>
            <a:chExt cx="12192000" cy="6865325"/>
          </a:xfrm>
        </p:grpSpPr>
        <p:pic>
          <p:nvPicPr>
            <p:cNvPr id="47116" name="Picture 12" descr="Tin nhanh - Những công trình thắt chặt tình hữu nghị Việt-Xô (Hình 13).">
              <a:extLst>
                <a:ext uri="{FF2B5EF4-FFF2-40B4-BE49-F238E27FC236}">
                  <a16:creationId xmlns:a16="http://schemas.microsoft.com/office/drawing/2014/main" id="{948C9ED0-0D46-2745-8D30-CE58FDD9690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0BC405E2-769B-C347-845F-22AA209D5408}"/>
                </a:ext>
              </a:extLst>
            </p:cNvPr>
            <p:cNvSpPr/>
            <p:nvPr/>
          </p:nvSpPr>
          <p:spPr>
            <a:xfrm>
              <a:off x="48768" y="-7325"/>
              <a:ext cx="12094464" cy="1846660"/>
            </a:xfrm>
            <a:prstGeom prst="rect">
              <a:avLst/>
            </a:prstGeom>
            <a:solidFill>
              <a:srgbClr val="161D61"/>
            </a:solidFill>
          </p:spPr>
          <p:txBody>
            <a:bodyPr wrap="square">
              <a:spAutoFit/>
            </a:bodyPr>
            <a:lstStyle/>
            <a:p>
              <a:pPr algn="ctr" defTabSz="685800">
                <a:buClrTx/>
              </a:pPr>
              <a:r>
                <a:rPr lang="vi-VN" sz="2100" kern="1200" dirty="0">
                  <a:solidFill>
                    <a:srgbClr val="FFFF00"/>
                  </a:solidFill>
                  <a:latin typeface="Times New Roman" panose="02020603050405020304" pitchFamily="18" charset="0"/>
                  <a:ea typeface="+mn-ea"/>
                  <a:cs typeface="Times New Roman" panose="02020603050405020304" pitchFamily="18" charset="0"/>
                </a:rPr>
                <a:t>Nhà máy Thủy điện Hoà Bình được xây dựng tại hồ Hòa Bình, tỉnh Hòa Bình, trên dòng sông Đà thuộc miền bắc Việt Nam. Đây là nhà máy thủy điện lớn nhất Việt Nam và Đông Nam Á từ năm 1994 đến nay. Nhà máy thủy điện Hòa Bình do Liên Xô giúp đỡ xây dựng và hướng dẫn vận hành.</a:t>
              </a:r>
              <a:endParaRPr lang="en-VN" sz="2100" kern="1200" dirty="0">
                <a:solidFill>
                  <a:srgbClr val="FFFF00"/>
                </a:solidFill>
                <a:latin typeface="Times New Roman" panose="02020603050405020304" pitchFamily="18" charset="0"/>
                <a:ea typeface="+mn-ea"/>
                <a:cs typeface="Times New Roman" panose="02020603050405020304" pitchFamily="18" charset="0"/>
              </a:endParaRPr>
            </a:p>
          </p:txBody>
        </p:sp>
      </p:grpSp>
    </p:spTree>
    <p:extLst>
      <p:ext uri="{BB962C8B-B14F-4D97-AF65-F5344CB8AC3E}">
        <p14:creationId xmlns:p14="http://schemas.microsoft.com/office/powerpoint/2010/main" val="25272600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out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outVertical)">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hởi động.mp4" descr="khởi động.mp4">
            <a:hlinkClick r:id="" action="ppaction://media"/>
            <a:extLst>
              <a:ext uri="{FF2B5EF4-FFF2-40B4-BE49-F238E27FC236}">
                <a16:creationId xmlns:a16="http://schemas.microsoft.com/office/drawing/2014/main" id="{790F47F6-83F1-4A12-7BAE-2B8D4051039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32883085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3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7687"/>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EA1EF3-FE2B-C237-4055-0ABEBA5D9C56}"/>
              </a:ext>
            </a:extLst>
          </p:cNvPr>
          <p:cNvSpPr/>
          <p:nvPr/>
        </p:nvSpPr>
        <p:spPr>
          <a:xfrm>
            <a:off x="2681293" y="1638137"/>
            <a:ext cx="5049780" cy="1107996"/>
          </a:xfrm>
          <a:prstGeom prst="rect">
            <a:avLst/>
          </a:prstGeom>
          <a:noFill/>
        </p:spPr>
        <p:txBody>
          <a:bodyPr wrap="none" lIns="91440" tIns="45720" rIns="91440" bIns="45720">
            <a:spAutoFit/>
          </a:bodyPr>
          <a:lstStyle/>
          <a:p>
            <a:pPr algn="ctr"/>
            <a:r>
              <a:rPr lang="en-US" sz="6600" b="1" cap="none" spc="0"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LUYỆN TẬP</a:t>
            </a:r>
          </a:p>
        </p:txBody>
      </p:sp>
    </p:spTree>
    <p:extLst>
      <p:ext uri="{BB962C8B-B14F-4D97-AF65-F5344CB8AC3E}">
        <p14:creationId xmlns:p14="http://schemas.microsoft.com/office/powerpoint/2010/main" val="9489125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1876398"/>
            <a:ext cx="9136565" cy="32861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pPr>
            <a:endParaRPr lang="vi-VN" sz="1800" kern="1200">
              <a:solidFill>
                <a:prstClr val="white"/>
              </a:solidFill>
              <a:latin typeface="Arial" panose="020B0604020202020204" pitchFamily="34" charset="0"/>
            </a:endParaRPr>
          </a:p>
        </p:txBody>
      </p:sp>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4726" y="1834114"/>
            <a:ext cx="276225" cy="2590800"/>
          </a:xfrm>
          <a:prstGeom prst="rect">
            <a:avLst/>
          </a:prstGeom>
        </p:spPr>
      </p:pic>
      <p:pic>
        <p:nvPicPr>
          <p:cNvPr id="31" name="Picture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589" y="2678446"/>
            <a:ext cx="2945423" cy="2465054"/>
          </a:xfrm>
          <a:prstGeom prst="rect">
            <a:avLst/>
          </a:prstGeom>
        </p:spPr>
      </p:pic>
      <p:sp>
        <p:nvSpPr>
          <p:cNvPr id="5" name="Rectangle 12"/>
          <p:cNvSpPr/>
          <p:nvPr/>
        </p:nvSpPr>
        <p:spPr>
          <a:xfrm>
            <a:off x="0" y="-19050"/>
            <a:ext cx="9144000" cy="2590800"/>
          </a:xfrm>
          <a:custGeom>
            <a:avLst/>
            <a:gdLst>
              <a:gd name="connsiteX0" fmla="*/ 0 w 9144000"/>
              <a:gd name="connsiteY0" fmla="*/ 0 h 2780928"/>
              <a:gd name="connsiteX1" fmla="*/ 9144000 w 9144000"/>
              <a:gd name="connsiteY1" fmla="*/ 0 h 2780928"/>
              <a:gd name="connsiteX2" fmla="*/ 9144000 w 9144000"/>
              <a:gd name="connsiteY2" fmla="*/ 2780928 h 2780928"/>
              <a:gd name="connsiteX3" fmla="*/ 0 w 9144000"/>
              <a:gd name="connsiteY3" fmla="*/ 2780928 h 2780928"/>
              <a:gd name="connsiteX4" fmla="*/ 0 w 9144000"/>
              <a:gd name="connsiteY4" fmla="*/ 0 h 2780928"/>
              <a:gd name="connsiteX0" fmla="*/ 0 w 9144000"/>
              <a:gd name="connsiteY0" fmla="*/ 0 h 3162373"/>
              <a:gd name="connsiteX1" fmla="*/ 9144000 w 9144000"/>
              <a:gd name="connsiteY1" fmla="*/ 0 h 3162373"/>
              <a:gd name="connsiteX2" fmla="*/ 9144000 w 9144000"/>
              <a:gd name="connsiteY2" fmla="*/ 2780928 h 3162373"/>
              <a:gd name="connsiteX3" fmla="*/ 6477000 w 9144000"/>
              <a:gd name="connsiteY3" fmla="*/ 3162300 h 3162373"/>
              <a:gd name="connsiteX4" fmla="*/ 0 w 9144000"/>
              <a:gd name="connsiteY4" fmla="*/ 2780928 h 3162373"/>
              <a:gd name="connsiteX5" fmla="*/ 0 w 9144000"/>
              <a:gd name="connsiteY5" fmla="*/ 0 h 3162373"/>
              <a:gd name="connsiteX0" fmla="*/ 0 w 9144000"/>
              <a:gd name="connsiteY0" fmla="*/ 0 h 3162373"/>
              <a:gd name="connsiteX1" fmla="*/ 9144000 w 9144000"/>
              <a:gd name="connsiteY1" fmla="*/ 0 h 3162373"/>
              <a:gd name="connsiteX2" fmla="*/ 9144000 w 9144000"/>
              <a:gd name="connsiteY2" fmla="*/ 2780928 h 3162373"/>
              <a:gd name="connsiteX3" fmla="*/ 6477000 w 9144000"/>
              <a:gd name="connsiteY3" fmla="*/ 3162300 h 3162373"/>
              <a:gd name="connsiteX4" fmla="*/ 5105400 w 9144000"/>
              <a:gd name="connsiteY4" fmla="*/ 2781300 h 3162373"/>
              <a:gd name="connsiteX5" fmla="*/ 0 w 9144000"/>
              <a:gd name="connsiteY5" fmla="*/ 2780928 h 3162373"/>
              <a:gd name="connsiteX6" fmla="*/ 0 w 9144000"/>
              <a:gd name="connsiteY6" fmla="*/ 0 h 3162373"/>
              <a:gd name="connsiteX0" fmla="*/ 0 w 9144000"/>
              <a:gd name="connsiteY0" fmla="*/ 0 h 3162373"/>
              <a:gd name="connsiteX1" fmla="*/ 9144000 w 9144000"/>
              <a:gd name="connsiteY1" fmla="*/ 0 h 3162373"/>
              <a:gd name="connsiteX2" fmla="*/ 9144000 w 9144000"/>
              <a:gd name="connsiteY2" fmla="*/ 2780928 h 3162373"/>
              <a:gd name="connsiteX3" fmla="*/ 6477000 w 9144000"/>
              <a:gd name="connsiteY3" fmla="*/ 3162300 h 3162373"/>
              <a:gd name="connsiteX4" fmla="*/ 5105400 w 9144000"/>
              <a:gd name="connsiteY4" fmla="*/ 2781300 h 3162373"/>
              <a:gd name="connsiteX5" fmla="*/ 2286000 w 9144000"/>
              <a:gd name="connsiteY5" fmla="*/ 2952750 h 3162373"/>
              <a:gd name="connsiteX6" fmla="*/ 0 w 9144000"/>
              <a:gd name="connsiteY6" fmla="*/ 2780928 h 3162373"/>
              <a:gd name="connsiteX7" fmla="*/ 0 w 9144000"/>
              <a:gd name="connsiteY7" fmla="*/ 0 h 3162373"/>
              <a:gd name="connsiteX0" fmla="*/ 0 w 9144000"/>
              <a:gd name="connsiteY0" fmla="*/ 0 h 3162373"/>
              <a:gd name="connsiteX1" fmla="*/ 9144000 w 9144000"/>
              <a:gd name="connsiteY1" fmla="*/ 0 h 3162373"/>
              <a:gd name="connsiteX2" fmla="*/ 9144000 w 9144000"/>
              <a:gd name="connsiteY2" fmla="*/ 2780928 h 3162373"/>
              <a:gd name="connsiteX3" fmla="*/ 6477000 w 9144000"/>
              <a:gd name="connsiteY3" fmla="*/ 3162300 h 3162373"/>
              <a:gd name="connsiteX4" fmla="*/ 6096000 w 9144000"/>
              <a:gd name="connsiteY4" fmla="*/ 2647950 h 3162373"/>
              <a:gd name="connsiteX5" fmla="*/ 2286000 w 9144000"/>
              <a:gd name="connsiteY5" fmla="*/ 2952750 h 3162373"/>
              <a:gd name="connsiteX6" fmla="*/ 0 w 9144000"/>
              <a:gd name="connsiteY6" fmla="*/ 2780928 h 3162373"/>
              <a:gd name="connsiteX7" fmla="*/ 0 w 9144000"/>
              <a:gd name="connsiteY7" fmla="*/ 0 h 3162373"/>
              <a:gd name="connsiteX0" fmla="*/ 0 w 9144000"/>
              <a:gd name="connsiteY0" fmla="*/ 0 h 3162373"/>
              <a:gd name="connsiteX1" fmla="*/ 9144000 w 9144000"/>
              <a:gd name="connsiteY1" fmla="*/ 0 h 3162373"/>
              <a:gd name="connsiteX2" fmla="*/ 9144000 w 9144000"/>
              <a:gd name="connsiteY2" fmla="*/ 2780928 h 3162373"/>
              <a:gd name="connsiteX3" fmla="*/ 6477000 w 9144000"/>
              <a:gd name="connsiteY3" fmla="*/ 3162300 h 3162373"/>
              <a:gd name="connsiteX4" fmla="*/ 5619750 w 9144000"/>
              <a:gd name="connsiteY4" fmla="*/ 2762250 h 3162373"/>
              <a:gd name="connsiteX5" fmla="*/ 2286000 w 9144000"/>
              <a:gd name="connsiteY5" fmla="*/ 2952750 h 3162373"/>
              <a:gd name="connsiteX6" fmla="*/ 0 w 9144000"/>
              <a:gd name="connsiteY6" fmla="*/ 2780928 h 3162373"/>
              <a:gd name="connsiteX7" fmla="*/ 0 w 9144000"/>
              <a:gd name="connsiteY7" fmla="*/ 0 h 3162373"/>
              <a:gd name="connsiteX0" fmla="*/ 0 w 9144000"/>
              <a:gd name="connsiteY0" fmla="*/ 0 h 3333801"/>
              <a:gd name="connsiteX1" fmla="*/ 9144000 w 9144000"/>
              <a:gd name="connsiteY1" fmla="*/ 0 h 3333801"/>
              <a:gd name="connsiteX2" fmla="*/ 9144000 w 9144000"/>
              <a:gd name="connsiteY2" fmla="*/ 2780928 h 3333801"/>
              <a:gd name="connsiteX3" fmla="*/ 6400800 w 9144000"/>
              <a:gd name="connsiteY3" fmla="*/ 3333750 h 3333801"/>
              <a:gd name="connsiteX4" fmla="*/ 5619750 w 9144000"/>
              <a:gd name="connsiteY4" fmla="*/ 2762250 h 3333801"/>
              <a:gd name="connsiteX5" fmla="*/ 2286000 w 9144000"/>
              <a:gd name="connsiteY5" fmla="*/ 2952750 h 3333801"/>
              <a:gd name="connsiteX6" fmla="*/ 0 w 9144000"/>
              <a:gd name="connsiteY6" fmla="*/ 2780928 h 3333801"/>
              <a:gd name="connsiteX7" fmla="*/ 0 w 9144000"/>
              <a:gd name="connsiteY7" fmla="*/ 0 h 3333801"/>
              <a:gd name="connsiteX0" fmla="*/ 0 w 9144000"/>
              <a:gd name="connsiteY0" fmla="*/ 0 h 3333801"/>
              <a:gd name="connsiteX1" fmla="*/ 9144000 w 9144000"/>
              <a:gd name="connsiteY1" fmla="*/ 0 h 3333801"/>
              <a:gd name="connsiteX2" fmla="*/ 9144000 w 9144000"/>
              <a:gd name="connsiteY2" fmla="*/ 2780928 h 3333801"/>
              <a:gd name="connsiteX3" fmla="*/ 6400800 w 9144000"/>
              <a:gd name="connsiteY3" fmla="*/ 3333750 h 3333801"/>
              <a:gd name="connsiteX4" fmla="*/ 4622224 w 9144000"/>
              <a:gd name="connsiteY4" fmla="*/ 2790662 h 3333801"/>
              <a:gd name="connsiteX5" fmla="*/ 2286000 w 9144000"/>
              <a:gd name="connsiteY5" fmla="*/ 2952750 h 3333801"/>
              <a:gd name="connsiteX6" fmla="*/ 0 w 9144000"/>
              <a:gd name="connsiteY6" fmla="*/ 2780928 h 3333801"/>
              <a:gd name="connsiteX7" fmla="*/ 0 w 9144000"/>
              <a:gd name="connsiteY7" fmla="*/ 0 h 3333801"/>
              <a:gd name="connsiteX0" fmla="*/ 0 w 9144000"/>
              <a:gd name="connsiteY0" fmla="*/ 0 h 3518474"/>
              <a:gd name="connsiteX1" fmla="*/ 9144000 w 9144000"/>
              <a:gd name="connsiteY1" fmla="*/ 0 h 3518474"/>
              <a:gd name="connsiteX2" fmla="*/ 9144000 w 9144000"/>
              <a:gd name="connsiteY2" fmla="*/ 2780928 h 3518474"/>
              <a:gd name="connsiteX3" fmla="*/ 5056909 w 9144000"/>
              <a:gd name="connsiteY3" fmla="*/ 3518436 h 3518474"/>
              <a:gd name="connsiteX4" fmla="*/ 4622224 w 9144000"/>
              <a:gd name="connsiteY4" fmla="*/ 2790662 h 3518474"/>
              <a:gd name="connsiteX5" fmla="*/ 2286000 w 9144000"/>
              <a:gd name="connsiteY5" fmla="*/ 2952750 h 3518474"/>
              <a:gd name="connsiteX6" fmla="*/ 0 w 9144000"/>
              <a:gd name="connsiteY6" fmla="*/ 2780928 h 3518474"/>
              <a:gd name="connsiteX7" fmla="*/ 0 w 9144000"/>
              <a:gd name="connsiteY7" fmla="*/ 0 h 3518474"/>
              <a:gd name="connsiteX0" fmla="*/ 0 w 9144000"/>
              <a:gd name="connsiteY0" fmla="*/ 0 h 3518474"/>
              <a:gd name="connsiteX1" fmla="*/ 9144000 w 9144000"/>
              <a:gd name="connsiteY1" fmla="*/ 0 h 3518474"/>
              <a:gd name="connsiteX2" fmla="*/ 9144000 w 9144000"/>
              <a:gd name="connsiteY2" fmla="*/ 2780928 h 3518474"/>
              <a:gd name="connsiteX3" fmla="*/ 5056909 w 9144000"/>
              <a:gd name="connsiteY3" fmla="*/ 3518436 h 3518474"/>
              <a:gd name="connsiteX4" fmla="*/ 4428260 w 9144000"/>
              <a:gd name="connsiteY4" fmla="*/ 2748042 h 3518474"/>
              <a:gd name="connsiteX5" fmla="*/ 2286000 w 9144000"/>
              <a:gd name="connsiteY5" fmla="*/ 2952750 h 3518474"/>
              <a:gd name="connsiteX6" fmla="*/ 0 w 9144000"/>
              <a:gd name="connsiteY6" fmla="*/ 2780928 h 3518474"/>
              <a:gd name="connsiteX7" fmla="*/ 0 w 9144000"/>
              <a:gd name="connsiteY7" fmla="*/ 0 h 3518474"/>
              <a:gd name="connsiteX0" fmla="*/ 0 w 9144000"/>
              <a:gd name="connsiteY0" fmla="*/ 0 h 3404828"/>
              <a:gd name="connsiteX1" fmla="*/ 9144000 w 9144000"/>
              <a:gd name="connsiteY1" fmla="*/ 0 h 3404828"/>
              <a:gd name="connsiteX2" fmla="*/ 9144000 w 9144000"/>
              <a:gd name="connsiteY2" fmla="*/ 2780928 h 3404828"/>
              <a:gd name="connsiteX3" fmla="*/ 5306291 w 9144000"/>
              <a:gd name="connsiteY3" fmla="*/ 3404782 h 3404828"/>
              <a:gd name="connsiteX4" fmla="*/ 4428260 w 9144000"/>
              <a:gd name="connsiteY4" fmla="*/ 2748042 h 3404828"/>
              <a:gd name="connsiteX5" fmla="*/ 2286000 w 9144000"/>
              <a:gd name="connsiteY5" fmla="*/ 2952750 h 3404828"/>
              <a:gd name="connsiteX6" fmla="*/ 0 w 9144000"/>
              <a:gd name="connsiteY6" fmla="*/ 2780928 h 3404828"/>
              <a:gd name="connsiteX7" fmla="*/ 0 w 9144000"/>
              <a:gd name="connsiteY7" fmla="*/ 0 h 340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3404828">
                <a:moveTo>
                  <a:pt x="0" y="0"/>
                </a:moveTo>
                <a:lnTo>
                  <a:pt x="9144000" y="0"/>
                </a:lnTo>
                <a:lnTo>
                  <a:pt x="9144000" y="2780928"/>
                </a:lnTo>
                <a:cubicBezTo>
                  <a:pt x="8248650" y="2774702"/>
                  <a:pt x="6201641" y="3411008"/>
                  <a:pt x="5306291" y="3404782"/>
                </a:cubicBezTo>
                <a:cubicBezTo>
                  <a:pt x="4423641" y="3353982"/>
                  <a:pt x="5310910" y="2798842"/>
                  <a:pt x="4428260" y="2748042"/>
                </a:cubicBezTo>
                <a:cubicBezTo>
                  <a:pt x="3488460" y="2748042"/>
                  <a:pt x="3225800" y="2952750"/>
                  <a:pt x="2286000" y="2952750"/>
                </a:cubicBezTo>
                <a:lnTo>
                  <a:pt x="0" y="2780928"/>
                </a:lnTo>
                <a:lnTo>
                  <a:pt x="0" y="0"/>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pPr>
            <a:endParaRPr lang="vi-VN" sz="1800" kern="1200">
              <a:solidFill>
                <a:prstClr val="white"/>
              </a:solidFill>
              <a:latin typeface="Arial" panose="020B0604020202020204" pitchFamily="34" charset="0"/>
            </a:endParaRPr>
          </a:p>
        </p:txBody>
      </p:sp>
      <p:pic>
        <p:nvPicPr>
          <p:cNvPr id="35" name="Picture 3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35408" y="3692260"/>
            <a:ext cx="1862193" cy="1396645"/>
          </a:xfrm>
          <a:prstGeom prst="rect">
            <a:avLst/>
          </a:prstGeom>
        </p:spPr>
      </p:pic>
      <p:pic>
        <p:nvPicPr>
          <p:cNvPr id="32" name="Picture 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5690643" y="2711962"/>
            <a:ext cx="252413" cy="426244"/>
          </a:xfrm>
          <a:prstGeom prst="rect">
            <a:avLst/>
          </a:prstGeom>
        </p:spPr>
      </p:pic>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97409" y="2292450"/>
            <a:ext cx="2839156" cy="2868259"/>
          </a:xfrm>
          <a:prstGeom prst="rect">
            <a:avLst/>
          </a:prstGeom>
        </p:spPr>
      </p:pic>
      <p:pic>
        <p:nvPicPr>
          <p:cNvPr id="6" name="Pictur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89372" y="1016337"/>
            <a:ext cx="1773789" cy="2675923"/>
          </a:xfrm>
          <a:prstGeom prst="rect">
            <a:avLst/>
          </a:prstGeom>
        </p:spPr>
      </p:pic>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242445" y="3264499"/>
            <a:ext cx="202748" cy="1901633"/>
          </a:xfrm>
          <a:prstGeom prst="rect">
            <a:avLst/>
          </a:prstGeom>
        </p:spPr>
      </p:pic>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4801" y="2571750"/>
            <a:ext cx="276225" cy="2590800"/>
          </a:xfrm>
          <a:prstGeom prst="rect">
            <a:avLst/>
          </a:prstGeom>
        </p:spPr>
      </p:pic>
      <p:pic>
        <p:nvPicPr>
          <p:cNvPr id="29" name="Picture 2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03570" y="1877766"/>
            <a:ext cx="557010" cy="258813"/>
          </a:xfrm>
          <a:prstGeom prst="rect">
            <a:avLst/>
          </a:prstGeom>
        </p:spPr>
      </p:pic>
      <p:pic>
        <p:nvPicPr>
          <p:cNvPr id="41" name="Picture 4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58142" y="1659958"/>
            <a:ext cx="465614" cy="465614"/>
          </a:xfrm>
          <a:prstGeom prst="rect">
            <a:avLst/>
          </a:prstGeom>
        </p:spPr>
      </p:pic>
      <p:pic>
        <p:nvPicPr>
          <p:cNvPr id="42" name="Picture 4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365006" y="1900550"/>
            <a:ext cx="343054" cy="343054"/>
          </a:xfrm>
          <a:prstGeom prst="rect">
            <a:avLst/>
          </a:prstGeom>
        </p:spPr>
      </p:pic>
      <p:pic>
        <p:nvPicPr>
          <p:cNvPr id="34" name="Picture 3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27082" y="2697213"/>
            <a:ext cx="258790" cy="437014"/>
          </a:xfrm>
          <a:prstGeom prst="rect">
            <a:avLst/>
          </a:prstGeom>
        </p:spPr>
      </p:pic>
      <p:sp>
        <p:nvSpPr>
          <p:cNvPr id="2" name="Rectangle 1">
            <a:extLst>
              <a:ext uri="{FF2B5EF4-FFF2-40B4-BE49-F238E27FC236}">
                <a16:creationId xmlns:a16="http://schemas.microsoft.com/office/drawing/2014/main" id="{E49CF779-5611-E598-9680-EE1D7FC057E9}"/>
              </a:ext>
            </a:extLst>
          </p:cNvPr>
          <p:cNvSpPr/>
          <p:nvPr/>
        </p:nvSpPr>
        <p:spPr>
          <a:xfrm>
            <a:off x="73469" y="310196"/>
            <a:ext cx="3158237" cy="1015663"/>
          </a:xfrm>
          <a:prstGeom prst="rect">
            <a:avLst/>
          </a:prstGeom>
          <a:noFill/>
        </p:spPr>
        <p:txBody>
          <a:bodyPr wrap="none" lIns="91440" tIns="45720" rIns="91440" bIns="45720">
            <a:spAutoFit/>
          </a:bodyPr>
          <a:lstStyle/>
          <a:p>
            <a:pPr algn="ctr"/>
            <a:r>
              <a:rPr lang="en-US" sz="6000" b="1" cap="none" spc="0"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CÂU CÁ</a:t>
            </a:r>
          </a:p>
        </p:txBody>
      </p:sp>
      <p:pic>
        <p:nvPicPr>
          <p:cNvPr id="36" name="Picture 35">
            <a:extLst>
              <a:ext uri="{FF2B5EF4-FFF2-40B4-BE49-F238E27FC236}">
                <a16:creationId xmlns:a16="http://schemas.microsoft.com/office/drawing/2014/main" id="{FD5DCC64-8774-C1E2-F482-634AAD74C67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5629248" y="1021117"/>
            <a:ext cx="1773789" cy="2675923"/>
          </a:xfrm>
          <a:prstGeom prst="rect">
            <a:avLst/>
          </a:prstGeom>
        </p:spPr>
      </p:pic>
      <p:sp>
        <p:nvSpPr>
          <p:cNvPr id="37" name="Cloud 36">
            <a:extLst>
              <a:ext uri="{FF2B5EF4-FFF2-40B4-BE49-F238E27FC236}">
                <a16:creationId xmlns:a16="http://schemas.microsoft.com/office/drawing/2014/main" id="{5F84B524-FB29-2707-50D2-FBBEF4A12010}"/>
              </a:ext>
            </a:extLst>
          </p:cNvPr>
          <p:cNvSpPr/>
          <p:nvPr/>
        </p:nvSpPr>
        <p:spPr>
          <a:xfrm>
            <a:off x="8051857" y="108702"/>
            <a:ext cx="425336" cy="261908"/>
          </a:xfrm>
          <a:prstGeom prst="cloud">
            <a:avLst/>
          </a:prstGeom>
          <a:solidFill>
            <a:schemeClr val="bg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8" name="Cloud 37">
            <a:extLst>
              <a:ext uri="{FF2B5EF4-FFF2-40B4-BE49-F238E27FC236}">
                <a16:creationId xmlns:a16="http://schemas.microsoft.com/office/drawing/2014/main" id="{1A0D6D79-2D0C-214F-EFB8-FFFF165D52AB}"/>
              </a:ext>
            </a:extLst>
          </p:cNvPr>
          <p:cNvSpPr/>
          <p:nvPr/>
        </p:nvSpPr>
        <p:spPr>
          <a:xfrm>
            <a:off x="7127831" y="310806"/>
            <a:ext cx="668565" cy="411681"/>
          </a:xfrm>
          <a:prstGeom prst="cloud">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9" name="Cloud 38">
            <a:extLst>
              <a:ext uri="{FF2B5EF4-FFF2-40B4-BE49-F238E27FC236}">
                <a16:creationId xmlns:a16="http://schemas.microsoft.com/office/drawing/2014/main" id="{88938F53-47A0-8FD8-98FF-B20DA241D1BC}"/>
              </a:ext>
            </a:extLst>
          </p:cNvPr>
          <p:cNvSpPr/>
          <p:nvPr/>
        </p:nvSpPr>
        <p:spPr>
          <a:xfrm>
            <a:off x="5090505" y="333760"/>
            <a:ext cx="425336" cy="261908"/>
          </a:xfrm>
          <a:prstGeom prst="cloud">
            <a:avLst/>
          </a:prstGeom>
          <a:solidFill>
            <a:schemeClr val="bg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0" name="Cloud 39">
            <a:extLst>
              <a:ext uri="{FF2B5EF4-FFF2-40B4-BE49-F238E27FC236}">
                <a16:creationId xmlns:a16="http://schemas.microsoft.com/office/drawing/2014/main" id="{C818D740-EF21-B376-BC6D-6DC0F5BBC267}"/>
              </a:ext>
            </a:extLst>
          </p:cNvPr>
          <p:cNvSpPr/>
          <p:nvPr/>
        </p:nvSpPr>
        <p:spPr>
          <a:xfrm>
            <a:off x="5877216" y="433546"/>
            <a:ext cx="668565" cy="411681"/>
          </a:xfrm>
          <a:prstGeom prst="cloud">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43" name="Picture 42">
            <a:extLst>
              <a:ext uri="{FF2B5EF4-FFF2-40B4-BE49-F238E27FC236}">
                <a16:creationId xmlns:a16="http://schemas.microsoft.com/office/drawing/2014/main" id="{91483A78-E1CE-BB36-F054-644422A2F18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73366" y="1625010"/>
            <a:ext cx="557010" cy="258813"/>
          </a:xfrm>
          <a:prstGeom prst="rect">
            <a:avLst/>
          </a:prstGeom>
        </p:spPr>
      </p:pic>
      <p:pic>
        <p:nvPicPr>
          <p:cNvPr id="44" name="Picture 43">
            <a:extLst>
              <a:ext uri="{FF2B5EF4-FFF2-40B4-BE49-F238E27FC236}">
                <a16:creationId xmlns:a16="http://schemas.microsoft.com/office/drawing/2014/main" id="{29D286D1-0369-D0DF-8F46-C5FEB1E1E64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819050" y="1040222"/>
            <a:ext cx="465614" cy="465614"/>
          </a:xfrm>
          <a:prstGeom prst="rect">
            <a:avLst/>
          </a:prstGeom>
        </p:spPr>
      </p:pic>
      <p:pic>
        <p:nvPicPr>
          <p:cNvPr id="27" name="1">
            <a:hlinkClick r:id="rId13" action="ppaction://hlinksldjump"/>
            <a:extLst>
              <a:ext uri="{FF2B5EF4-FFF2-40B4-BE49-F238E27FC236}">
                <a16:creationId xmlns:a16="http://schemas.microsoft.com/office/drawing/2014/main" id="{3A9660D6-62E2-9EE6-3682-5363D41E24D2}"/>
              </a:ext>
            </a:extLst>
          </p:cNvPr>
          <p:cNvPicPr>
            <a:picLocks noChangeAspect="1"/>
          </p:cNvPicPr>
          <p:nvPr/>
        </p:nvPicPr>
        <p:blipFill>
          <a:blip r:embed="rId14"/>
          <a:stretch>
            <a:fillRect/>
          </a:stretch>
        </p:blipFill>
        <p:spPr>
          <a:xfrm>
            <a:off x="2410742" y="2296303"/>
            <a:ext cx="1282700" cy="876300"/>
          </a:xfrm>
          <a:prstGeom prst="rect">
            <a:avLst/>
          </a:prstGeom>
        </p:spPr>
      </p:pic>
      <p:pic>
        <p:nvPicPr>
          <p:cNvPr id="30" name="2">
            <a:hlinkClick r:id="rId15" action="ppaction://hlinksldjump"/>
            <a:extLst>
              <a:ext uri="{FF2B5EF4-FFF2-40B4-BE49-F238E27FC236}">
                <a16:creationId xmlns:a16="http://schemas.microsoft.com/office/drawing/2014/main" id="{34CE6AAB-7EC4-D422-8227-A85BEB8C2858}"/>
              </a:ext>
            </a:extLst>
          </p:cNvPr>
          <p:cNvPicPr>
            <a:picLocks noChangeAspect="1"/>
          </p:cNvPicPr>
          <p:nvPr/>
        </p:nvPicPr>
        <p:blipFill>
          <a:blip r:embed="rId16"/>
          <a:stretch>
            <a:fillRect/>
          </a:stretch>
        </p:blipFill>
        <p:spPr>
          <a:xfrm>
            <a:off x="4147919" y="3207708"/>
            <a:ext cx="1181100" cy="812800"/>
          </a:xfrm>
          <a:prstGeom prst="rect">
            <a:avLst/>
          </a:prstGeom>
        </p:spPr>
      </p:pic>
      <p:pic>
        <p:nvPicPr>
          <p:cNvPr id="46" name="3">
            <a:hlinkClick r:id="rId17" action="ppaction://hlinksldjump"/>
            <a:extLst>
              <a:ext uri="{FF2B5EF4-FFF2-40B4-BE49-F238E27FC236}">
                <a16:creationId xmlns:a16="http://schemas.microsoft.com/office/drawing/2014/main" id="{F6F4031B-56DA-15C3-4D99-395C8CF98090}"/>
              </a:ext>
            </a:extLst>
          </p:cNvPr>
          <p:cNvPicPr>
            <a:picLocks noChangeAspect="1"/>
          </p:cNvPicPr>
          <p:nvPr/>
        </p:nvPicPr>
        <p:blipFill>
          <a:blip r:embed="rId18"/>
          <a:stretch>
            <a:fillRect/>
          </a:stretch>
        </p:blipFill>
        <p:spPr>
          <a:xfrm>
            <a:off x="4911027" y="4041748"/>
            <a:ext cx="1358900" cy="863600"/>
          </a:xfrm>
          <a:prstGeom prst="rect">
            <a:avLst/>
          </a:prstGeom>
        </p:spPr>
      </p:pic>
      <p:pic>
        <p:nvPicPr>
          <p:cNvPr id="48" name="4">
            <a:hlinkClick r:id="rId19" action="ppaction://hlinksldjump"/>
            <a:extLst>
              <a:ext uri="{FF2B5EF4-FFF2-40B4-BE49-F238E27FC236}">
                <a16:creationId xmlns:a16="http://schemas.microsoft.com/office/drawing/2014/main" id="{12341E54-5196-AF7F-823E-664BBA1FCF8E}"/>
              </a:ext>
            </a:extLst>
          </p:cNvPr>
          <p:cNvPicPr>
            <a:picLocks noChangeAspect="1"/>
          </p:cNvPicPr>
          <p:nvPr/>
        </p:nvPicPr>
        <p:blipFill>
          <a:blip r:embed="rId20"/>
          <a:stretch>
            <a:fillRect/>
          </a:stretch>
        </p:blipFill>
        <p:spPr>
          <a:xfrm>
            <a:off x="5939633" y="2854060"/>
            <a:ext cx="1193800" cy="838200"/>
          </a:xfrm>
          <a:prstGeom prst="rect">
            <a:avLst/>
          </a:prstGeom>
        </p:spPr>
      </p:pic>
    </p:spTree>
    <p:extLst>
      <p:ext uri="{BB962C8B-B14F-4D97-AF65-F5344CB8AC3E}">
        <p14:creationId xmlns:p14="http://schemas.microsoft.com/office/powerpoint/2010/main" val="5994936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path" presetSubtype="0" repeatCount="indefinite" accel="50000" decel="50000" fill="hold" nodeType="withEffect">
                                  <p:stCondLst>
                                    <p:cond delay="0"/>
                                  </p:stCondLst>
                                  <p:childTnLst>
                                    <p:animMotion origin="layout" path="M -3.05556E-6 -3.7037E-6 L 0.53924 -3.7037E-6 L 0.53924 0.0179 L -3.05556E-6 0.0179 L -3.05556E-6 -3.7037E-6 Z " pathEditMode="relative" rAng="0" ptsTypes="AAAAA">
                                      <p:cBhvr>
                                        <p:cTn id="6" dur="45000" fill="hold"/>
                                        <p:tgtEl>
                                          <p:spTgt spid="35"/>
                                        </p:tgtEl>
                                        <p:attrNameLst>
                                          <p:attrName>ppt_x</p:attrName>
                                          <p:attrName>ppt_y</p:attrName>
                                        </p:attrNameLst>
                                      </p:cBhvr>
                                      <p:rCtr x="26962" y="895"/>
                                    </p:animMotion>
                                  </p:childTnLst>
                                  <p:subTnLst>
                                    <p:audio>
                                      <p:cMediaNode>
                                        <p:cTn display="0" masterRel="sameClick">
                                          <p:stCondLst>
                                            <p:cond evt="begin" delay="0">
                                              <p:tn val="5"/>
                                            </p:cond>
                                          </p:stCondLst>
                                          <p:endCondLst>
                                            <p:cond evt="onStopAudio" delay="0">
                                              <p:tgtEl>
                                                <p:sldTgt/>
                                              </p:tgtEl>
                                            </p:cond>
                                          </p:endCondLst>
                                        </p:cTn>
                                        <p:tgtEl>
                                          <p:sndTgt r:embed="rId3" name="yt1s (mp3cut.net).wav"/>
                                        </p:tgtEl>
                                      </p:cMediaNode>
                                    </p:audio>
                                  </p:subTnLst>
                                </p:cTn>
                              </p:par>
                              <p:par>
                                <p:cTn id="7" presetID="7" presetClass="path" presetSubtype="0" repeatCount="indefinite" accel="50000" decel="50000" fill="hold" nodeType="withEffect">
                                  <p:stCondLst>
                                    <p:cond delay="0"/>
                                  </p:stCondLst>
                                  <p:childTnLst>
                                    <p:animMotion origin="layout" path="M 1.48148E-6 3.33333E-6 L 0.01018 3.33333E-6 L 0.01018 0.33024 L 1.48148E-6 0.33024 L 1.48148E-6 3.33333E-6 Z " pathEditMode="relative" rAng="0" ptsTypes="AAAAA">
                                      <p:cBhvr>
                                        <p:cTn id="8" dur="10000" fill="hold"/>
                                        <p:tgtEl>
                                          <p:spTgt spid="34"/>
                                        </p:tgtEl>
                                        <p:attrNameLst>
                                          <p:attrName>ppt_x</p:attrName>
                                          <p:attrName>ppt_y</p:attrName>
                                        </p:attrNameLst>
                                      </p:cBhvr>
                                      <p:rCtr x="509" y="16512"/>
                                    </p:animMotion>
                                  </p:childTnLst>
                                </p:cTn>
                              </p:par>
                              <p:par>
                                <p:cTn id="9" presetID="0" presetClass="path" presetSubtype="0" repeatCount="indefinite" accel="50000" decel="50000" autoRev="1" fill="hold" nodeType="withEffect">
                                  <p:stCondLst>
                                    <p:cond delay="0"/>
                                  </p:stCondLst>
                                  <p:childTnLst>
                                    <p:animMotion origin="layout" path="M -0.01111 1.48148E-6 L -0.13246 1.48148E-6 " pathEditMode="relative" ptsTypes="AA">
                                      <p:cBhvr>
                                        <p:cTn id="10" dur="2000" fill="hold"/>
                                        <p:tgtEl>
                                          <p:spTgt spid="32"/>
                                        </p:tgtEl>
                                        <p:attrNameLst>
                                          <p:attrName>ppt_x</p:attrName>
                                          <p:attrName>ppt_y</p:attrName>
                                        </p:attrNameLst>
                                      </p:cBhvr>
                                    </p:animMotion>
                                  </p:childTnLst>
                                </p:cTn>
                              </p:par>
                              <p:par>
                                <p:cTn id="11" presetID="2" presetClass="entr" presetSubtype="2" repeatCount="indefinite" fill="hold" grpId="0" nodeType="withEffect">
                                  <p:stCondLst>
                                    <p:cond delay="500"/>
                                  </p:stCondLst>
                                  <p:childTnLst>
                                    <p:set>
                                      <p:cBhvr>
                                        <p:cTn id="12" dur="1" fill="hold">
                                          <p:stCondLst>
                                            <p:cond delay="0"/>
                                          </p:stCondLst>
                                        </p:cTn>
                                        <p:tgtEl>
                                          <p:spTgt spid="37"/>
                                        </p:tgtEl>
                                        <p:attrNameLst>
                                          <p:attrName>style.visibility</p:attrName>
                                        </p:attrNameLst>
                                      </p:cBhvr>
                                      <p:to>
                                        <p:strVal val="visible"/>
                                      </p:to>
                                    </p:set>
                                    <p:anim calcmode="lin" valueType="num">
                                      <p:cBhvr additive="base">
                                        <p:cTn id="13" dur="20000" fill="hold"/>
                                        <p:tgtEl>
                                          <p:spTgt spid="37"/>
                                        </p:tgtEl>
                                        <p:attrNameLst>
                                          <p:attrName>ppt_x</p:attrName>
                                        </p:attrNameLst>
                                      </p:cBhvr>
                                      <p:tavLst>
                                        <p:tav tm="0">
                                          <p:val>
                                            <p:strVal val="1+#ppt_w/2"/>
                                          </p:val>
                                        </p:tav>
                                        <p:tav tm="100000">
                                          <p:val>
                                            <p:strVal val="#ppt_x"/>
                                          </p:val>
                                        </p:tav>
                                      </p:tavLst>
                                    </p:anim>
                                    <p:anim calcmode="lin" valueType="num">
                                      <p:cBhvr additive="base">
                                        <p:cTn id="14" dur="20000" fill="hold"/>
                                        <p:tgtEl>
                                          <p:spTgt spid="37"/>
                                        </p:tgtEl>
                                        <p:attrNameLst>
                                          <p:attrName>ppt_y</p:attrName>
                                        </p:attrNameLst>
                                      </p:cBhvr>
                                      <p:tavLst>
                                        <p:tav tm="0">
                                          <p:val>
                                            <p:strVal val="#ppt_y"/>
                                          </p:val>
                                        </p:tav>
                                        <p:tav tm="100000">
                                          <p:val>
                                            <p:strVal val="#ppt_y"/>
                                          </p:val>
                                        </p:tav>
                                      </p:tavLst>
                                    </p:anim>
                                  </p:childTnLst>
                                </p:cTn>
                              </p:par>
                              <p:par>
                                <p:cTn id="15" presetID="2" presetClass="entr" presetSubtype="8" repeatCount="indefinite" fill="hold" grpId="0" nodeType="withEffect">
                                  <p:stCondLst>
                                    <p:cond delay="50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20000" fill="hold"/>
                                        <p:tgtEl>
                                          <p:spTgt spid="38"/>
                                        </p:tgtEl>
                                        <p:attrNameLst>
                                          <p:attrName>ppt_x</p:attrName>
                                        </p:attrNameLst>
                                      </p:cBhvr>
                                      <p:tavLst>
                                        <p:tav tm="0">
                                          <p:val>
                                            <p:strVal val="0-#ppt_w/2"/>
                                          </p:val>
                                        </p:tav>
                                        <p:tav tm="100000">
                                          <p:val>
                                            <p:strVal val="#ppt_x"/>
                                          </p:val>
                                        </p:tav>
                                      </p:tavLst>
                                    </p:anim>
                                    <p:anim calcmode="lin" valueType="num">
                                      <p:cBhvr additive="base">
                                        <p:cTn id="18" dur="20000" fill="hold"/>
                                        <p:tgtEl>
                                          <p:spTgt spid="38"/>
                                        </p:tgtEl>
                                        <p:attrNameLst>
                                          <p:attrName>ppt_y</p:attrName>
                                        </p:attrNameLst>
                                      </p:cBhvr>
                                      <p:tavLst>
                                        <p:tav tm="0">
                                          <p:val>
                                            <p:strVal val="#ppt_y"/>
                                          </p:val>
                                        </p:tav>
                                        <p:tav tm="100000">
                                          <p:val>
                                            <p:strVal val="#ppt_y"/>
                                          </p:val>
                                        </p:tav>
                                      </p:tavLst>
                                    </p:anim>
                                  </p:childTnLst>
                                </p:cTn>
                              </p:par>
                              <p:par>
                                <p:cTn id="19" presetID="2" presetClass="entr" presetSubtype="2" repeatCount="indefinite" fill="hold" grpId="0" nodeType="withEffect">
                                  <p:stCondLst>
                                    <p:cond delay="50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20000" fill="hold"/>
                                        <p:tgtEl>
                                          <p:spTgt spid="39"/>
                                        </p:tgtEl>
                                        <p:attrNameLst>
                                          <p:attrName>ppt_x</p:attrName>
                                        </p:attrNameLst>
                                      </p:cBhvr>
                                      <p:tavLst>
                                        <p:tav tm="0">
                                          <p:val>
                                            <p:strVal val="1+#ppt_w/2"/>
                                          </p:val>
                                        </p:tav>
                                        <p:tav tm="100000">
                                          <p:val>
                                            <p:strVal val="#ppt_x"/>
                                          </p:val>
                                        </p:tav>
                                      </p:tavLst>
                                    </p:anim>
                                    <p:anim calcmode="lin" valueType="num">
                                      <p:cBhvr additive="base">
                                        <p:cTn id="22" dur="20000" fill="hold"/>
                                        <p:tgtEl>
                                          <p:spTgt spid="39"/>
                                        </p:tgtEl>
                                        <p:attrNameLst>
                                          <p:attrName>ppt_y</p:attrName>
                                        </p:attrNameLst>
                                      </p:cBhvr>
                                      <p:tavLst>
                                        <p:tav tm="0">
                                          <p:val>
                                            <p:strVal val="#ppt_y"/>
                                          </p:val>
                                        </p:tav>
                                        <p:tav tm="100000">
                                          <p:val>
                                            <p:strVal val="#ppt_y"/>
                                          </p:val>
                                        </p:tav>
                                      </p:tavLst>
                                    </p:anim>
                                  </p:childTnLst>
                                </p:cTn>
                              </p:par>
                              <p:par>
                                <p:cTn id="23" presetID="2" presetClass="entr" presetSubtype="8" repeatCount="indefinite" fill="hold" grpId="0" nodeType="withEffect">
                                  <p:stCondLst>
                                    <p:cond delay="50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20000" fill="hold"/>
                                        <p:tgtEl>
                                          <p:spTgt spid="40"/>
                                        </p:tgtEl>
                                        <p:attrNameLst>
                                          <p:attrName>ppt_x</p:attrName>
                                        </p:attrNameLst>
                                      </p:cBhvr>
                                      <p:tavLst>
                                        <p:tav tm="0">
                                          <p:val>
                                            <p:strVal val="0-#ppt_w/2"/>
                                          </p:val>
                                        </p:tav>
                                        <p:tav tm="100000">
                                          <p:val>
                                            <p:strVal val="#ppt_x"/>
                                          </p:val>
                                        </p:tav>
                                      </p:tavLst>
                                    </p:anim>
                                    <p:anim calcmode="lin" valueType="num">
                                      <p:cBhvr additive="base">
                                        <p:cTn id="26" dur="20000" fill="hold"/>
                                        <p:tgtEl>
                                          <p:spTgt spid="40"/>
                                        </p:tgtEl>
                                        <p:attrNameLst>
                                          <p:attrName>ppt_y</p:attrName>
                                        </p:attrNameLst>
                                      </p:cBhvr>
                                      <p:tavLst>
                                        <p:tav tm="0">
                                          <p:val>
                                            <p:strVal val="#ppt_y"/>
                                          </p:val>
                                        </p:tav>
                                        <p:tav tm="100000">
                                          <p:val>
                                            <p:strVal val="#ppt_y"/>
                                          </p:val>
                                        </p:tav>
                                      </p:tavLst>
                                    </p:anim>
                                  </p:childTnLst>
                                </p:cTn>
                              </p:par>
                              <p:par>
                                <p:cTn id="27" presetID="26" presetClass="emph" presetSubtype="0" repeatCount="indefinite" fill="hold" grpId="0" nodeType="withEffect">
                                  <p:stCondLst>
                                    <p:cond delay="500"/>
                                  </p:stCondLst>
                                  <p:childTnLst>
                                    <p:animEffect transition="out" filter="fade">
                                      <p:cBhvr>
                                        <p:cTn id="28" dur="1000" tmFilter="0, 0; .2, .5; .8, .5; 1, 0"/>
                                        <p:tgtEl>
                                          <p:spTgt spid="2"/>
                                        </p:tgtEl>
                                      </p:cBhvr>
                                    </p:animEffect>
                                    <p:animScale>
                                      <p:cBhvr>
                                        <p:cTn id="29" dur="50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7"/>
                    </p:tgtEl>
                  </p:cond>
                </p:stCondLst>
                <p:endSync evt="end" delay="0">
                  <p:rtn val="all"/>
                </p:endSync>
                <p:childTnLst>
                  <p:par>
                    <p:cTn id="31" fill="hold">
                      <p:stCondLst>
                        <p:cond delay="0"/>
                      </p:stCondLst>
                      <p:childTnLst>
                        <p:par>
                          <p:cTn id="32" fill="hold">
                            <p:stCondLst>
                              <p:cond delay="0"/>
                            </p:stCondLst>
                            <p:childTnLst>
                              <p:par>
                                <p:cTn id="33" presetID="5" presetClass="exit" presetSubtype="10" fill="hold" nodeType="clickEffect">
                                  <p:stCondLst>
                                    <p:cond delay="0"/>
                                  </p:stCondLst>
                                  <p:childTnLst>
                                    <p:animEffect transition="out" filter="checkerboard(across)">
                                      <p:cBhvr>
                                        <p:cTn id="34" dur="500"/>
                                        <p:tgtEl>
                                          <p:spTgt spid="27"/>
                                        </p:tgtEl>
                                      </p:cBhvr>
                                    </p:animEffect>
                                    <p:set>
                                      <p:cBhvr>
                                        <p:cTn id="3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36" restart="whenNotActive" fill="hold" evtFilter="cancelBubble" nodeType="interactiveSeq">
                <p:stCondLst>
                  <p:cond evt="onClick" delay="0">
                    <p:tgtEl>
                      <p:spTgt spid="30"/>
                    </p:tgtEl>
                  </p:cond>
                </p:stCondLst>
                <p:endSync evt="end" delay="0">
                  <p:rtn val="all"/>
                </p:endSync>
                <p:childTnLst>
                  <p:par>
                    <p:cTn id="37" fill="hold">
                      <p:stCondLst>
                        <p:cond delay="0"/>
                      </p:stCondLst>
                      <p:childTnLst>
                        <p:par>
                          <p:cTn id="38" fill="hold">
                            <p:stCondLst>
                              <p:cond delay="0"/>
                            </p:stCondLst>
                            <p:childTnLst>
                              <p:par>
                                <p:cTn id="39" presetID="5" presetClass="exit" presetSubtype="10" fill="hold" nodeType="clickEffect">
                                  <p:stCondLst>
                                    <p:cond delay="0"/>
                                  </p:stCondLst>
                                  <p:childTnLst>
                                    <p:animEffect transition="out" filter="checkerboard(across)">
                                      <p:cBhvr>
                                        <p:cTn id="40" dur="500"/>
                                        <p:tgtEl>
                                          <p:spTgt spid="30"/>
                                        </p:tgtEl>
                                      </p:cBhvr>
                                    </p:animEffect>
                                    <p:set>
                                      <p:cBhvr>
                                        <p:cTn id="41"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42" restart="whenNotActive" fill="hold" evtFilter="cancelBubble" nodeType="interactiveSeq">
                <p:stCondLst>
                  <p:cond evt="onClick" delay="0">
                    <p:tgtEl>
                      <p:spTgt spid="46"/>
                    </p:tgtEl>
                  </p:cond>
                </p:stCondLst>
                <p:endSync evt="end" delay="0">
                  <p:rtn val="all"/>
                </p:endSync>
                <p:childTnLst>
                  <p:par>
                    <p:cTn id="43" fill="hold">
                      <p:stCondLst>
                        <p:cond delay="0"/>
                      </p:stCondLst>
                      <p:childTnLst>
                        <p:par>
                          <p:cTn id="44" fill="hold">
                            <p:stCondLst>
                              <p:cond delay="0"/>
                            </p:stCondLst>
                            <p:childTnLst>
                              <p:par>
                                <p:cTn id="45" presetID="5" presetClass="exit" presetSubtype="10" fill="hold" nodeType="clickEffect">
                                  <p:stCondLst>
                                    <p:cond delay="0"/>
                                  </p:stCondLst>
                                  <p:childTnLst>
                                    <p:animEffect transition="out" filter="checkerboard(across)">
                                      <p:cBhvr>
                                        <p:cTn id="46" dur="500"/>
                                        <p:tgtEl>
                                          <p:spTgt spid="46"/>
                                        </p:tgtEl>
                                      </p:cBhvr>
                                    </p:animEffect>
                                    <p:set>
                                      <p:cBhvr>
                                        <p:cTn id="47"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48" restart="whenNotActive" fill="hold" evtFilter="cancelBubble" nodeType="interactiveSeq">
                <p:stCondLst>
                  <p:cond evt="onClick" delay="0">
                    <p:tgtEl>
                      <p:spTgt spid="48"/>
                    </p:tgtEl>
                  </p:cond>
                </p:stCondLst>
                <p:endSync evt="end" delay="0">
                  <p:rtn val="all"/>
                </p:endSync>
                <p:childTnLst>
                  <p:par>
                    <p:cTn id="49" fill="hold">
                      <p:stCondLst>
                        <p:cond delay="0"/>
                      </p:stCondLst>
                      <p:childTnLst>
                        <p:par>
                          <p:cTn id="50" fill="hold">
                            <p:stCondLst>
                              <p:cond delay="0"/>
                            </p:stCondLst>
                            <p:childTnLst>
                              <p:par>
                                <p:cTn id="51" presetID="5" presetClass="exit" presetSubtype="10" fill="hold" nodeType="clickEffect">
                                  <p:stCondLst>
                                    <p:cond delay="0"/>
                                  </p:stCondLst>
                                  <p:childTnLst>
                                    <p:animEffect transition="out" filter="checkerboard(across)">
                                      <p:cBhvr>
                                        <p:cTn id="52" dur="500"/>
                                        <p:tgtEl>
                                          <p:spTgt spid="48"/>
                                        </p:tgtEl>
                                      </p:cBhvr>
                                    </p:animEffect>
                                    <p:set>
                                      <p:cBhvr>
                                        <p:cTn id="53"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childTnLst>
        </p:cTn>
      </p:par>
    </p:tnLst>
    <p:bldLst>
      <p:bldP spid="2" grpId="0"/>
      <p:bldP spid="37" grpId="0" animBg="1"/>
      <p:bldP spid="38" grpId="0" animBg="1"/>
      <p:bldP spid="39" grpId="0" animBg="1"/>
      <p:bldP spid="4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7687"/>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10543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1876398"/>
            <a:ext cx="9136565" cy="32861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pPr>
            <a:endParaRPr lang="vi-VN" sz="1800" kern="1200">
              <a:solidFill>
                <a:prstClr val="white"/>
              </a:solidFill>
              <a:latin typeface="Arial" panose="020B0604020202020204" pitchFamily="34" charset="0"/>
            </a:endParaRPr>
          </a:p>
        </p:txBody>
      </p:sp>
      <p:pic>
        <p:nvPicPr>
          <p:cNvPr id="31" name="Picture 3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589" y="2678446"/>
            <a:ext cx="2945423" cy="2465054"/>
          </a:xfrm>
          <a:prstGeom prst="rect">
            <a:avLst/>
          </a:prstGeom>
        </p:spPr>
      </p:pic>
      <p:sp>
        <p:nvSpPr>
          <p:cNvPr id="5" name="Rectangle 12"/>
          <p:cNvSpPr/>
          <p:nvPr/>
        </p:nvSpPr>
        <p:spPr>
          <a:xfrm>
            <a:off x="0" y="-19050"/>
            <a:ext cx="9144000" cy="2590800"/>
          </a:xfrm>
          <a:custGeom>
            <a:avLst/>
            <a:gdLst>
              <a:gd name="connsiteX0" fmla="*/ 0 w 9144000"/>
              <a:gd name="connsiteY0" fmla="*/ 0 h 2780928"/>
              <a:gd name="connsiteX1" fmla="*/ 9144000 w 9144000"/>
              <a:gd name="connsiteY1" fmla="*/ 0 h 2780928"/>
              <a:gd name="connsiteX2" fmla="*/ 9144000 w 9144000"/>
              <a:gd name="connsiteY2" fmla="*/ 2780928 h 2780928"/>
              <a:gd name="connsiteX3" fmla="*/ 0 w 9144000"/>
              <a:gd name="connsiteY3" fmla="*/ 2780928 h 2780928"/>
              <a:gd name="connsiteX4" fmla="*/ 0 w 9144000"/>
              <a:gd name="connsiteY4" fmla="*/ 0 h 2780928"/>
              <a:gd name="connsiteX0" fmla="*/ 0 w 9144000"/>
              <a:gd name="connsiteY0" fmla="*/ 0 h 3162373"/>
              <a:gd name="connsiteX1" fmla="*/ 9144000 w 9144000"/>
              <a:gd name="connsiteY1" fmla="*/ 0 h 3162373"/>
              <a:gd name="connsiteX2" fmla="*/ 9144000 w 9144000"/>
              <a:gd name="connsiteY2" fmla="*/ 2780928 h 3162373"/>
              <a:gd name="connsiteX3" fmla="*/ 6477000 w 9144000"/>
              <a:gd name="connsiteY3" fmla="*/ 3162300 h 3162373"/>
              <a:gd name="connsiteX4" fmla="*/ 0 w 9144000"/>
              <a:gd name="connsiteY4" fmla="*/ 2780928 h 3162373"/>
              <a:gd name="connsiteX5" fmla="*/ 0 w 9144000"/>
              <a:gd name="connsiteY5" fmla="*/ 0 h 3162373"/>
              <a:gd name="connsiteX0" fmla="*/ 0 w 9144000"/>
              <a:gd name="connsiteY0" fmla="*/ 0 h 3162373"/>
              <a:gd name="connsiteX1" fmla="*/ 9144000 w 9144000"/>
              <a:gd name="connsiteY1" fmla="*/ 0 h 3162373"/>
              <a:gd name="connsiteX2" fmla="*/ 9144000 w 9144000"/>
              <a:gd name="connsiteY2" fmla="*/ 2780928 h 3162373"/>
              <a:gd name="connsiteX3" fmla="*/ 6477000 w 9144000"/>
              <a:gd name="connsiteY3" fmla="*/ 3162300 h 3162373"/>
              <a:gd name="connsiteX4" fmla="*/ 5105400 w 9144000"/>
              <a:gd name="connsiteY4" fmla="*/ 2781300 h 3162373"/>
              <a:gd name="connsiteX5" fmla="*/ 0 w 9144000"/>
              <a:gd name="connsiteY5" fmla="*/ 2780928 h 3162373"/>
              <a:gd name="connsiteX6" fmla="*/ 0 w 9144000"/>
              <a:gd name="connsiteY6" fmla="*/ 0 h 3162373"/>
              <a:gd name="connsiteX0" fmla="*/ 0 w 9144000"/>
              <a:gd name="connsiteY0" fmla="*/ 0 h 3162373"/>
              <a:gd name="connsiteX1" fmla="*/ 9144000 w 9144000"/>
              <a:gd name="connsiteY1" fmla="*/ 0 h 3162373"/>
              <a:gd name="connsiteX2" fmla="*/ 9144000 w 9144000"/>
              <a:gd name="connsiteY2" fmla="*/ 2780928 h 3162373"/>
              <a:gd name="connsiteX3" fmla="*/ 6477000 w 9144000"/>
              <a:gd name="connsiteY3" fmla="*/ 3162300 h 3162373"/>
              <a:gd name="connsiteX4" fmla="*/ 5105400 w 9144000"/>
              <a:gd name="connsiteY4" fmla="*/ 2781300 h 3162373"/>
              <a:gd name="connsiteX5" fmla="*/ 2286000 w 9144000"/>
              <a:gd name="connsiteY5" fmla="*/ 2952750 h 3162373"/>
              <a:gd name="connsiteX6" fmla="*/ 0 w 9144000"/>
              <a:gd name="connsiteY6" fmla="*/ 2780928 h 3162373"/>
              <a:gd name="connsiteX7" fmla="*/ 0 w 9144000"/>
              <a:gd name="connsiteY7" fmla="*/ 0 h 3162373"/>
              <a:gd name="connsiteX0" fmla="*/ 0 w 9144000"/>
              <a:gd name="connsiteY0" fmla="*/ 0 h 3162373"/>
              <a:gd name="connsiteX1" fmla="*/ 9144000 w 9144000"/>
              <a:gd name="connsiteY1" fmla="*/ 0 h 3162373"/>
              <a:gd name="connsiteX2" fmla="*/ 9144000 w 9144000"/>
              <a:gd name="connsiteY2" fmla="*/ 2780928 h 3162373"/>
              <a:gd name="connsiteX3" fmla="*/ 6477000 w 9144000"/>
              <a:gd name="connsiteY3" fmla="*/ 3162300 h 3162373"/>
              <a:gd name="connsiteX4" fmla="*/ 6096000 w 9144000"/>
              <a:gd name="connsiteY4" fmla="*/ 2647950 h 3162373"/>
              <a:gd name="connsiteX5" fmla="*/ 2286000 w 9144000"/>
              <a:gd name="connsiteY5" fmla="*/ 2952750 h 3162373"/>
              <a:gd name="connsiteX6" fmla="*/ 0 w 9144000"/>
              <a:gd name="connsiteY6" fmla="*/ 2780928 h 3162373"/>
              <a:gd name="connsiteX7" fmla="*/ 0 w 9144000"/>
              <a:gd name="connsiteY7" fmla="*/ 0 h 3162373"/>
              <a:gd name="connsiteX0" fmla="*/ 0 w 9144000"/>
              <a:gd name="connsiteY0" fmla="*/ 0 h 3162373"/>
              <a:gd name="connsiteX1" fmla="*/ 9144000 w 9144000"/>
              <a:gd name="connsiteY1" fmla="*/ 0 h 3162373"/>
              <a:gd name="connsiteX2" fmla="*/ 9144000 w 9144000"/>
              <a:gd name="connsiteY2" fmla="*/ 2780928 h 3162373"/>
              <a:gd name="connsiteX3" fmla="*/ 6477000 w 9144000"/>
              <a:gd name="connsiteY3" fmla="*/ 3162300 h 3162373"/>
              <a:gd name="connsiteX4" fmla="*/ 5619750 w 9144000"/>
              <a:gd name="connsiteY4" fmla="*/ 2762250 h 3162373"/>
              <a:gd name="connsiteX5" fmla="*/ 2286000 w 9144000"/>
              <a:gd name="connsiteY5" fmla="*/ 2952750 h 3162373"/>
              <a:gd name="connsiteX6" fmla="*/ 0 w 9144000"/>
              <a:gd name="connsiteY6" fmla="*/ 2780928 h 3162373"/>
              <a:gd name="connsiteX7" fmla="*/ 0 w 9144000"/>
              <a:gd name="connsiteY7" fmla="*/ 0 h 3162373"/>
              <a:gd name="connsiteX0" fmla="*/ 0 w 9144000"/>
              <a:gd name="connsiteY0" fmla="*/ 0 h 3333801"/>
              <a:gd name="connsiteX1" fmla="*/ 9144000 w 9144000"/>
              <a:gd name="connsiteY1" fmla="*/ 0 h 3333801"/>
              <a:gd name="connsiteX2" fmla="*/ 9144000 w 9144000"/>
              <a:gd name="connsiteY2" fmla="*/ 2780928 h 3333801"/>
              <a:gd name="connsiteX3" fmla="*/ 6400800 w 9144000"/>
              <a:gd name="connsiteY3" fmla="*/ 3333750 h 3333801"/>
              <a:gd name="connsiteX4" fmla="*/ 5619750 w 9144000"/>
              <a:gd name="connsiteY4" fmla="*/ 2762250 h 3333801"/>
              <a:gd name="connsiteX5" fmla="*/ 2286000 w 9144000"/>
              <a:gd name="connsiteY5" fmla="*/ 2952750 h 3333801"/>
              <a:gd name="connsiteX6" fmla="*/ 0 w 9144000"/>
              <a:gd name="connsiteY6" fmla="*/ 2780928 h 3333801"/>
              <a:gd name="connsiteX7" fmla="*/ 0 w 9144000"/>
              <a:gd name="connsiteY7" fmla="*/ 0 h 3333801"/>
              <a:gd name="connsiteX0" fmla="*/ 0 w 9144000"/>
              <a:gd name="connsiteY0" fmla="*/ 0 h 3333801"/>
              <a:gd name="connsiteX1" fmla="*/ 9144000 w 9144000"/>
              <a:gd name="connsiteY1" fmla="*/ 0 h 3333801"/>
              <a:gd name="connsiteX2" fmla="*/ 9144000 w 9144000"/>
              <a:gd name="connsiteY2" fmla="*/ 2780928 h 3333801"/>
              <a:gd name="connsiteX3" fmla="*/ 6400800 w 9144000"/>
              <a:gd name="connsiteY3" fmla="*/ 3333750 h 3333801"/>
              <a:gd name="connsiteX4" fmla="*/ 4622224 w 9144000"/>
              <a:gd name="connsiteY4" fmla="*/ 2790662 h 3333801"/>
              <a:gd name="connsiteX5" fmla="*/ 2286000 w 9144000"/>
              <a:gd name="connsiteY5" fmla="*/ 2952750 h 3333801"/>
              <a:gd name="connsiteX6" fmla="*/ 0 w 9144000"/>
              <a:gd name="connsiteY6" fmla="*/ 2780928 h 3333801"/>
              <a:gd name="connsiteX7" fmla="*/ 0 w 9144000"/>
              <a:gd name="connsiteY7" fmla="*/ 0 h 3333801"/>
              <a:gd name="connsiteX0" fmla="*/ 0 w 9144000"/>
              <a:gd name="connsiteY0" fmla="*/ 0 h 3518474"/>
              <a:gd name="connsiteX1" fmla="*/ 9144000 w 9144000"/>
              <a:gd name="connsiteY1" fmla="*/ 0 h 3518474"/>
              <a:gd name="connsiteX2" fmla="*/ 9144000 w 9144000"/>
              <a:gd name="connsiteY2" fmla="*/ 2780928 h 3518474"/>
              <a:gd name="connsiteX3" fmla="*/ 5056909 w 9144000"/>
              <a:gd name="connsiteY3" fmla="*/ 3518436 h 3518474"/>
              <a:gd name="connsiteX4" fmla="*/ 4622224 w 9144000"/>
              <a:gd name="connsiteY4" fmla="*/ 2790662 h 3518474"/>
              <a:gd name="connsiteX5" fmla="*/ 2286000 w 9144000"/>
              <a:gd name="connsiteY5" fmla="*/ 2952750 h 3518474"/>
              <a:gd name="connsiteX6" fmla="*/ 0 w 9144000"/>
              <a:gd name="connsiteY6" fmla="*/ 2780928 h 3518474"/>
              <a:gd name="connsiteX7" fmla="*/ 0 w 9144000"/>
              <a:gd name="connsiteY7" fmla="*/ 0 h 3518474"/>
              <a:gd name="connsiteX0" fmla="*/ 0 w 9144000"/>
              <a:gd name="connsiteY0" fmla="*/ 0 h 3518474"/>
              <a:gd name="connsiteX1" fmla="*/ 9144000 w 9144000"/>
              <a:gd name="connsiteY1" fmla="*/ 0 h 3518474"/>
              <a:gd name="connsiteX2" fmla="*/ 9144000 w 9144000"/>
              <a:gd name="connsiteY2" fmla="*/ 2780928 h 3518474"/>
              <a:gd name="connsiteX3" fmla="*/ 5056909 w 9144000"/>
              <a:gd name="connsiteY3" fmla="*/ 3518436 h 3518474"/>
              <a:gd name="connsiteX4" fmla="*/ 4428260 w 9144000"/>
              <a:gd name="connsiteY4" fmla="*/ 2748042 h 3518474"/>
              <a:gd name="connsiteX5" fmla="*/ 2286000 w 9144000"/>
              <a:gd name="connsiteY5" fmla="*/ 2952750 h 3518474"/>
              <a:gd name="connsiteX6" fmla="*/ 0 w 9144000"/>
              <a:gd name="connsiteY6" fmla="*/ 2780928 h 3518474"/>
              <a:gd name="connsiteX7" fmla="*/ 0 w 9144000"/>
              <a:gd name="connsiteY7" fmla="*/ 0 h 3518474"/>
              <a:gd name="connsiteX0" fmla="*/ 0 w 9144000"/>
              <a:gd name="connsiteY0" fmla="*/ 0 h 3404828"/>
              <a:gd name="connsiteX1" fmla="*/ 9144000 w 9144000"/>
              <a:gd name="connsiteY1" fmla="*/ 0 h 3404828"/>
              <a:gd name="connsiteX2" fmla="*/ 9144000 w 9144000"/>
              <a:gd name="connsiteY2" fmla="*/ 2780928 h 3404828"/>
              <a:gd name="connsiteX3" fmla="*/ 5306291 w 9144000"/>
              <a:gd name="connsiteY3" fmla="*/ 3404782 h 3404828"/>
              <a:gd name="connsiteX4" fmla="*/ 4428260 w 9144000"/>
              <a:gd name="connsiteY4" fmla="*/ 2748042 h 3404828"/>
              <a:gd name="connsiteX5" fmla="*/ 2286000 w 9144000"/>
              <a:gd name="connsiteY5" fmla="*/ 2952750 h 3404828"/>
              <a:gd name="connsiteX6" fmla="*/ 0 w 9144000"/>
              <a:gd name="connsiteY6" fmla="*/ 2780928 h 3404828"/>
              <a:gd name="connsiteX7" fmla="*/ 0 w 9144000"/>
              <a:gd name="connsiteY7" fmla="*/ 0 h 340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3404828">
                <a:moveTo>
                  <a:pt x="0" y="0"/>
                </a:moveTo>
                <a:lnTo>
                  <a:pt x="9144000" y="0"/>
                </a:lnTo>
                <a:lnTo>
                  <a:pt x="9144000" y="2780928"/>
                </a:lnTo>
                <a:cubicBezTo>
                  <a:pt x="8248650" y="2774702"/>
                  <a:pt x="6201641" y="3411008"/>
                  <a:pt x="5306291" y="3404782"/>
                </a:cubicBezTo>
                <a:cubicBezTo>
                  <a:pt x="4423641" y="3353982"/>
                  <a:pt x="5310910" y="2798842"/>
                  <a:pt x="4428260" y="2748042"/>
                </a:cubicBezTo>
                <a:cubicBezTo>
                  <a:pt x="3488460" y="2748042"/>
                  <a:pt x="3225800" y="2952750"/>
                  <a:pt x="2286000" y="2952750"/>
                </a:cubicBezTo>
                <a:lnTo>
                  <a:pt x="0" y="2780928"/>
                </a:lnTo>
                <a:lnTo>
                  <a:pt x="0" y="0"/>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pPr>
            <a:endParaRPr lang="vi-VN" sz="1800" kern="1200">
              <a:solidFill>
                <a:prstClr val="white"/>
              </a:solidFill>
              <a:latin typeface="Arial" panose="020B0604020202020204" pitchFamily="34" charset="0"/>
            </a:endParaRPr>
          </a:p>
        </p:txBody>
      </p:sp>
      <p:pic>
        <p:nvPicPr>
          <p:cNvPr id="33" name="Picture 3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97409" y="2292450"/>
            <a:ext cx="2839156" cy="2868259"/>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71687" y="626429"/>
            <a:ext cx="1773789" cy="2675923"/>
          </a:xfrm>
          <a:prstGeom prst="rect">
            <a:avLst/>
          </a:prstGeom>
        </p:spPr>
      </p:pic>
      <p:sp>
        <p:nvSpPr>
          <p:cNvPr id="36" name="Rounded Rectangle 35">
            <a:extLst>
              <a:ext uri="{FF2B5EF4-FFF2-40B4-BE49-F238E27FC236}">
                <a16:creationId xmlns:a16="http://schemas.microsoft.com/office/drawing/2014/main" id="{0F8DCA3E-F99A-9259-7FE0-AFCCC69F9B3B}"/>
              </a:ext>
            </a:extLst>
          </p:cNvPr>
          <p:cNvSpPr/>
          <p:nvPr/>
        </p:nvSpPr>
        <p:spPr>
          <a:xfrm>
            <a:off x="98524" y="36053"/>
            <a:ext cx="6700482" cy="1811149"/>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37" name="Picture 36">
            <a:extLst>
              <a:ext uri="{FF2B5EF4-FFF2-40B4-BE49-F238E27FC236}">
                <a16:creationId xmlns:a16="http://schemas.microsoft.com/office/drawing/2014/main" id="{B82C1FE6-B4C4-9BF4-BC63-3CE6F12CAE6C}"/>
              </a:ext>
            </a:extLst>
          </p:cNvPr>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4188184" y="4194262"/>
            <a:ext cx="814875" cy="887195"/>
          </a:xfrm>
          <a:prstGeom prst="rect">
            <a:avLst/>
          </a:prstGeom>
        </p:spPr>
      </p:pic>
      <p:sp>
        <p:nvSpPr>
          <p:cNvPr id="38" name="Rectangle 37">
            <a:extLst>
              <a:ext uri="{FF2B5EF4-FFF2-40B4-BE49-F238E27FC236}">
                <a16:creationId xmlns:a16="http://schemas.microsoft.com/office/drawing/2014/main" id="{32762D8C-87C5-BAC0-8FB3-2DEDBE84E16C}"/>
              </a:ext>
            </a:extLst>
          </p:cNvPr>
          <p:cNvSpPr/>
          <p:nvPr/>
        </p:nvSpPr>
        <p:spPr>
          <a:xfrm>
            <a:off x="228601" y="2714145"/>
            <a:ext cx="3639512" cy="104142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 L</a:t>
            </a:r>
            <a:r>
              <a:rPr lang="vi-VN" sz="2400" dirty="0">
                <a:solidFill>
                  <a:prstClr val="black"/>
                </a:solidFill>
                <a:latin typeface="Times New Roman" panose="02020603050405020304" pitchFamily="18" charset="0"/>
                <a:cs typeface="Times New Roman" panose="02020603050405020304" pitchFamily="18" charset="0"/>
              </a:rPr>
              <a:t>iên Xô chế tạo thành công bom nguyên tử</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9" name="Cloud 38">
            <a:extLst>
              <a:ext uri="{FF2B5EF4-FFF2-40B4-BE49-F238E27FC236}">
                <a16:creationId xmlns:a16="http://schemas.microsoft.com/office/drawing/2014/main" id="{76A712D6-7AEA-8C2F-C185-03CBB0A73CE8}"/>
              </a:ext>
            </a:extLst>
          </p:cNvPr>
          <p:cNvSpPr/>
          <p:nvPr/>
        </p:nvSpPr>
        <p:spPr>
          <a:xfrm>
            <a:off x="7698745" y="78244"/>
            <a:ext cx="425336" cy="261908"/>
          </a:xfrm>
          <a:prstGeom prst="cloud">
            <a:avLst/>
          </a:prstGeom>
          <a:solidFill>
            <a:schemeClr val="bg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0" name="Cloud 39">
            <a:extLst>
              <a:ext uri="{FF2B5EF4-FFF2-40B4-BE49-F238E27FC236}">
                <a16:creationId xmlns:a16="http://schemas.microsoft.com/office/drawing/2014/main" id="{5A250668-F3E0-0C93-F335-818FF69EEE24}"/>
              </a:ext>
            </a:extLst>
          </p:cNvPr>
          <p:cNvSpPr/>
          <p:nvPr/>
        </p:nvSpPr>
        <p:spPr>
          <a:xfrm>
            <a:off x="6937404" y="443194"/>
            <a:ext cx="668565" cy="411681"/>
          </a:xfrm>
          <a:prstGeom prst="cloud">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3" name="Rectangle 42">
            <a:extLst>
              <a:ext uri="{FF2B5EF4-FFF2-40B4-BE49-F238E27FC236}">
                <a16:creationId xmlns:a16="http://schemas.microsoft.com/office/drawing/2014/main" id="{5F3C9D45-A758-34ED-1DEB-E86AF1A7A08A}"/>
              </a:ext>
            </a:extLst>
          </p:cNvPr>
          <p:cNvSpPr/>
          <p:nvPr/>
        </p:nvSpPr>
        <p:spPr>
          <a:xfrm>
            <a:off x="5537762" y="2717286"/>
            <a:ext cx="3507714" cy="109201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 </a:t>
            </a:r>
            <a:r>
              <a:rPr lang="vi-VN" sz="2400" dirty="0">
                <a:solidFill>
                  <a:prstClr val="black"/>
                </a:solidFill>
                <a:latin typeface="Times New Roman" panose="02020603050405020304" pitchFamily="18" charset="0"/>
                <a:cs typeface="Times New Roman" panose="02020603050405020304" pitchFamily="18" charset="0"/>
              </a:rPr>
              <a:t>Kế hoạch 5 năm khôi phục kinh tế được hoàn thành</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4" name="Rectangle 43">
            <a:extLst>
              <a:ext uri="{FF2B5EF4-FFF2-40B4-BE49-F238E27FC236}">
                <a16:creationId xmlns:a16="http://schemas.microsoft.com/office/drawing/2014/main" id="{812FF77C-EDD2-E7BB-91F7-973AF1478541}"/>
              </a:ext>
            </a:extLst>
          </p:cNvPr>
          <p:cNvSpPr/>
          <p:nvPr/>
        </p:nvSpPr>
        <p:spPr>
          <a:xfrm>
            <a:off x="228599" y="4137506"/>
            <a:ext cx="3639513" cy="82867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 </a:t>
            </a:r>
            <a:r>
              <a:rPr lang="vi-VN" sz="2400" dirty="0">
                <a:solidFill>
                  <a:prstClr val="black"/>
                </a:solidFill>
                <a:latin typeface="Times New Roman" panose="02020603050405020304" pitchFamily="18" charset="0"/>
                <a:cs typeface="Times New Roman" panose="02020603050405020304" pitchFamily="18" charset="0"/>
              </a:rPr>
              <a:t>Cả hai câu a và b đều đúng</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5" name="Rectangle 44">
            <a:extLst>
              <a:ext uri="{FF2B5EF4-FFF2-40B4-BE49-F238E27FC236}">
                <a16:creationId xmlns:a16="http://schemas.microsoft.com/office/drawing/2014/main" id="{F3BA361B-38C6-1156-1511-5F6A5D9384CC}"/>
              </a:ext>
            </a:extLst>
          </p:cNvPr>
          <p:cNvSpPr/>
          <p:nvPr/>
        </p:nvSpPr>
        <p:spPr>
          <a:xfrm>
            <a:off x="5596438" y="4141713"/>
            <a:ext cx="3449038" cy="82867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 </a:t>
            </a:r>
            <a:r>
              <a:rPr lang="vi-VN" sz="2400" dirty="0">
                <a:solidFill>
                  <a:prstClr val="black"/>
                </a:solidFill>
                <a:latin typeface="Times New Roman" panose="02020603050405020304" pitchFamily="18" charset="0"/>
                <a:cs typeface="Times New Roman" panose="02020603050405020304" pitchFamily="18" charset="0"/>
              </a:rPr>
              <a:t>Cả hai câu a và b đều sai</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46" name="Picture 45">
            <a:extLst>
              <a:ext uri="{FF2B5EF4-FFF2-40B4-BE49-F238E27FC236}">
                <a16:creationId xmlns:a16="http://schemas.microsoft.com/office/drawing/2014/main" id="{AB93EC97-FFE1-617D-9D52-C8CCC2781786}"/>
              </a:ext>
            </a:extLst>
          </p:cNvPr>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3321554" y="2988429"/>
            <a:ext cx="663853" cy="531045"/>
          </a:xfrm>
          <a:prstGeom prst="rect">
            <a:avLst/>
          </a:prstGeom>
        </p:spPr>
      </p:pic>
      <p:pic>
        <p:nvPicPr>
          <p:cNvPr id="47" name="Picture 46">
            <a:extLst>
              <a:ext uri="{FF2B5EF4-FFF2-40B4-BE49-F238E27FC236}">
                <a16:creationId xmlns:a16="http://schemas.microsoft.com/office/drawing/2014/main" id="{0E37794D-9219-2239-061F-B4855387E873}"/>
              </a:ext>
            </a:extLst>
          </p:cNvPr>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265916" y="4477473"/>
            <a:ext cx="603402" cy="528066"/>
          </a:xfrm>
          <a:prstGeom prst="rect">
            <a:avLst/>
          </a:prstGeom>
        </p:spPr>
      </p:pic>
      <p:pic>
        <p:nvPicPr>
          <p:cNvPr id="48" name="Picture 47">
            <a:extLst>
              <a:ext uri="{FF2B5EF4-FFF2-40B4-BE49-F238E27FC236}">
                <a16:creationId xmlns:a16="http://schemas.microsoft.com/office/drawing/2014/main" id="{72FD3BEC-97E6-30F3-4061-7B68C07A085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461914" y="4351289"/>
            <a:ext cx="603557" cy="530398"/>
          </a:xfrm>
          <a:prstGeom prst="rect">
            <a:avLst/>
          </a:prstGeom>
        </p:spPr>
      </p:pic>
      <p:pic>
        <p:nvPicPr>
          <p:cNvPr id="49" name="Picture 48">
            <a:extLst>
              <a:ext uri="{FF2B5EF4-FFF2-40B4-BE49-F238E27FC236}">
                <a16:creationId xmlns:a16="http://schemas.microsoft.com/office/drawing/2014/main" id="{975D67A8-24E2-6812-1C43-F6A4A1CEA59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384508" y="3027773"/>
            <a:ext cx="603557" cy="530398"/>
          </a:xfrm>
          <a:prstGeom prst="rect">
            <a:avLst/>
          </a:prstGeom>
        </p:spPr>
      </p:pic>
      <p:sp>
        <p:nvSpPr>
          <p:cNvPr id="3" name="Rectangle 2">
            <a:extLst>
              <a:ext uri="{FF2B5EF4-FFF2-40B4-BE49-F238E27FC236}">
                <a16:creationId xmlns:a16="http://schemas.microsoft.com/office/drawing/2014/main" id="{B433BC6F-EA8D-DCBE-A041-FDE22890A1AF}"/>
              </a:ext>
            </a:extLst>
          </p:cNvPr>
          <p:cNvSpPr/>
          <p:nvPr/>
        </p:nvSpPr>
        <p:spPr>
          <a:xfrm>
            <a:off x="516945" y="390065"/>
            <a:ext cx="6016590" cy="1077218"/>
          </a:xfrm>
          <a:prstGeom prst="rect">
            <a:avLst/>
          </a:prstGeom>
        </p:spPr>
        <p:txBody>
          <a:bodyPr wrap="square">
            <a:spAutoFit/>
          </a:bodyPr>
          <a:lstStyle/>
          <a:p>
            <a:r>
              <a:rPr lang="en-US" sz="3200" b="1" dirty="0" err="1">
                <a:solidFill>
                  <a:srgbClr val="C00000"/>
                </a:solidFill>
                <a:latin typeface="Times New Roman" panose="02020603050405020304" pitchFamily="18" charset="0"/>
                <a:cs typeface="Times New Roman" panose="02020603050405020304" pitchFamily="18" charset="0"/>
              </a:rPr>
              <a:t>Năm</a:t>
            </a:r>
            <a:r>
              <a:rPr lang="en-US" sz="3200" b="1" dirty="0">
                <a:solidFill>
                  <a:srgbClr val="C00000"/>
                </a:solidFill>
                <a:latin typeface="Times New Roman" panose="02020603050405020304" pitchFamily="18" charset="0"/>
                <a:cs typeface="Times New Roman" panose="02020603050405020304" pitchFamily="18" charset="0"/>
              </a:rPr>
              <a:t> 1949 </a:t>
            </a:r>
            <a:r>
              <a:rPr lang="en-US" sz="3200" b="1" dirty="0" err="1">
                <a:solidFill>
                  <a:srgbClr val="C00000"/>
                </a:solidFill>
                <a:latin typeface="Times New Roman" panose="02020603050405020304" pitchFamily="18" charset="0"/>
                <a:cs typeface="Times New Roman" panose="02020603050405020304" pitchFamily="18" charset="0"/>
              </a:rPr>
              <a:t>đã</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diễn</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ra</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một</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sự</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kiện</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quan</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trọng</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ở</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Liên</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Xô</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Đó</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là</a:t>
            </a:r>
            <a:r>
              <a:rPr lang="en-US" sz="3200" b="1" dirty="0">
                <a:solidFill>
                  <a:srgbClr val="C00000"/>
                </a:solidFill>
                <a:latin typeface="Times New Roman" panose="02020603050405020304" pitchFamily="18" charset="0"/>
                <a:cs typeface="Times New Roman" panose="02020603050405020304" pitchFamily="18" charset="0"/>
              </a:rPr>
              <a:t>:</a:t>
            </a:r>
            <a:endParaRPr lang="en-VN" sz="3200" b="1" dirty="0">
              <a:solidFill>
                <a:srgbClr val="C00000"/>
              </a:solidFill>
              <a:latin typeface="Times New Roman" panose="02020603050405020304" pitchFamily="18" charset="0"/>
              <a:cs typeface="Times New Roman" panose="02020603050405020304" pitchFamily="18" charset="0"/>
            </a:endParaRPr>
          </a:p>
        </p:txBody>
      </p:sp>
      <p:pic>
        <p:nvPicPr>
          <p:cNvPr id="50" name="Picture 2" descr="Nút Mũi tên Clip nghệ thuật - trở lại mũi tên png tải về - Miễn phí trong  suốt Màu Xanh png Tải về.">
            <a:hlinkClick r:id="rId14" action="ppaction://hlinksldjump"/>
            <a:extLst>
              <a:ext uri="{FF2B5EF4-FFF2-40B4-BE49-F238E27FC236}">
                <a16:creationId xmlns:a16="http://schemas.microsoft.com/office/drawing/2014/main" id="{D8CB6CA4-6313-EA3A-90D6-3895061FB13F}"/>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8094" r="18490"/>
          <a:stretch/>
        </p:blipFill>
        <p:spPr bwMode="auto">
          <a:xfrm>
            <a:off x="8384508" y="-32502"/>
            <a:ext cx="766916" cy="806223"/>
          </a:xfrm>
          <a:prstGeom prst="ellipse">
            <a:avLst/>
          </a:prstGeom>
          <a:noFill/>
          <a:extLst>
            <a:ext uri="{909E8E84-426E-40DD-AFC4-6F175D3DCCD1}">
              <a14:hiddenFill xmlns:a14="http://schemas.microsoft.com/office/drawing/2010/main">
                <a:solidFill>
                  <a:srgbClr val="FFFFFF"/>
                </a:solidFill>
              </a14:hiddenFill>
            </a:ext>
          </a:extLst>
        </p:spPr>
      </p:pic>
      <p:sp>
        <p:nvSpPr>
          <p:cNvPr id="51" name="Cloud 50">
            <a:extLst>
              <a:ext uri="{FF2B5EF4-FFF2-40B4-BE49-F238E27FC236}">
                <a16:creationId xmlns:a16="http://schemas.microsoft.com/office/drawing/2014/main" id="{1D3D6C4A-3F23-6D43-B56D-77BE83F20738}"/>
              </a:ext>
            </a:extLst>
          </p:cNvPr>
          <p:cNvSpPr/>
          <p:nvPr/>
        </p:nvSpPr>
        <p:spPr>
          <a:xfrm>
            <a:off x="7733245" y="581106"/>
            <a:ext cx="425336" cy="261908"/>
          </a:xfrm>
          <a:prstGeom prst="cloud">
            <a:avLst/>
          </a:prstGeom>
          <a:solidFill>
            <a:schemeClr val="bg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2858000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anim calcmode="lin" valueType="num">
                                      <p:cBhvr>
                                        <p:cTn id="8" dur="500" fill="hold"/>
                                        <p:tgtEl>
                                          <p:spTgt spid="38"/>
                                        </p:tgtEl>
                                        <p:attrNameLst>
                                          <p:attrName>ppt_x</p:attrName>
                                        </p:attrNameLst>
                                      </p:cBhvr>
                                      <p:tavLst>
                                        <p:tav tm="0">
                                          <p:val>
                                            <p:strVal val="#ppt_x"/>
                                          </p:val>
                                        </p:tav>
                                        <p:tav tm="100000">
                                          <p:val>
                                            <p:strVal val="#ppt_x"/>
                                          </p:val>
                                        </p:tav>
                                      </p:tavLst>
                                    </p:anim>
                                    <p:anim calcmode="lin" valueType="num">
                                      <p:cBhvr>
                                        <p:cTn id="9" dur="500" fill="hold"/>
                                        <p:tgtEl>
                                          <p:spTgt spid="3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500"/>
                                        <p:tgtEl>
                                          <p:spTgt spid="43"/>
                                        </p:tgtEl>
                                      </p:cBhvr>
                                    </p:animEffect>
                                    <p:anim calcmode="lin" valueType="num">
                                      <p:cBhvr>
                                        <p:cTn id="13" dur="500" fill="hold"/>
                                        <p:tgtEl>
                                          <p:spTgt spid="43"/>
                                        </p:tgtEl>
                                        <p:attrNameLst>
                                          <p:attrName>ppt_x</p:attrName>
                                        </p:attrNameLst>
                                      </p:cBhvr>
                                      <p:tavLst>
                                        <p:tav tm="0">
                                          <p:val>
                                            <p:strVal val="#ppt_x"/>
                                          </p:val>
                                        </p:tav>
                                        <p:tav tm="100000">
                                          <p:val>
                                            <p:strVal val="#ppt_x"/>
                                          </p:val>
                                        </p:tav>
                                      </p:tavLst>
                                    </p:anim>
                                    <p:anim calcmode="lin" valueType="num">
                                      <p:cBhvr>
                                        <p:cTn id="14" dur="500" fill="hold"/>
                                        <p:tgtEl>
                                          <p:spTgt spid="4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500"/>
                                        <p:tgtEl>
                                          <p:spTgt spid="44"/>
                                        </p:tgtEl>
                                      </p:cBhvr>
                                    </p:animEffect>
                                    <p:anim calcmode="lin" valueType="num">
                                      <p:cBhvr>
                                        <p:cTn id="18" dur="500" fill="hold"/>
                                        <p:tgtEl>
                                          <p:spTgt spid="44"/>
                                        </p:tgtEl>
                                        <p:attrNameLst>
                                          <p:attrName>ppt_x</p:attrName>
                                        </p:attrNameLst>
                                      </p:cBhvr>
                                      <p:tavLst>
                                        <p:tav tm="0">
                                          <p:val>
                                            <p:strVal val="#ppt_x"/>
                                          </p:val>
                                        </p:tav>
                                        <p:tav tm="100000">
                                          <p:val>
                                            <p:strVal val="#ppt_x"/>
                                          </p:val>
                                        </p:tav>
                                      </p:tavLst>
                                    </p:anim>
                                    <p:anim calcmode="lin" valueType="num">
                                      <p:cBhvr>
                                        <p:cTn id="19" dur="500" fill="hold"/>
                                        <p:tgtEl>
                                          <p:spTgt spid="4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45"/>
                                        </p:tgtEl>
                                        <p:attrNameLst>
                                          <p:attrName>style.visibility</p:attrName>
                                        </p:attrNameLst>
                                      </p:cBhvr>
                                      <p:to>
                                        <p:strVal val="visible"/>
                                      </p:to>
                                    </p:set>
                                    <p:animEffect transition="in" filter="fade">
                                      <p:cBhvr>
                                        <p:cTn id="22" dur="500"/>
                                        <p:tgtEl>
                                          <p:spTgt spid="45"/>
                                        </p:tgtEl>
                                      </p:cBhvr>
                                    </p:animEffect>
                                    <p:anim calcmode="lin" valueType="num">
                                      <p:cBhvr>
                                        <p:cTn id="23" dur="500" fill="hold"/>
                                        <p:tgtEl>
                                          <p:spTgt spid="45"/>
                                        </p:tgtEl>
                                        <p:attrNameLst>
                                          <p:attrName>ppt_x</p:attrName>
                                        </p:attrNameLst>
                                      </p:cBhvr>
                                      <p:tavLst>
                                        <p:tav tm="0">
                                          <p:val>
                                            <p:strVal val="#ppt_x"/>
                                          </p:val>
                                        </p:tav>
                                        <p:tav tm="100000">
                                          <p:val>
                                            <p:strVal val="#ppt_x"/>
                                          </p:val>
                                        </p:tav>
                                      </p:tavLst>
                                    </p:anim>
                                    <p:anim calcmode="lin" valueType="num">
                                      <p:cBhvr>
                                        <p:cTn id="24" dur="500" fill="hold"/>
                                        <p:tgtEl>
                                          <p:spTgt spid="45"/>
                                        </p:tgtEl>
                                        <p:attrNameLst>
                                          <p:attrName>ppt_y</p:attrName>
                                        </p:attrNameLst>
                                      </p:cBhvr>
                                      <p:tavLst>
                                        <p:tav tm="0">
                                          <p:val>
                                            <p:strVal val="#ppt_y+.1"/>
                                          </p:val>
                                        </p:tav>
                                        <p:tav tm="100000">
                                          <p:val>
                                            <p:strVal val="#ppt_y"/>
                                          </p:val>
                                        </p:tav>
                                      </p:tavLst>
                                    </p:anim>
                                  </p:childTnLst>
                                </p:cTn>
                              </p:par>
                              <p:par>
                                <p:cTn id="25" presetID="8" presetClass="emph" presetSubtype="0" repeatCount="indefinite" fill="hold" nodeType="withEffect">
                                  <p:stCondLst>
                                    <p:cond delay="0"/>
                                  </p:stCondLst>
                                  <p:childTnLst>
                                    <p:animRot by="21600000">
                                      <p:cBhvr>
                                        <p:cTn id="26" dur="2250" fill="hold"/>
                                        <p:tgtEl>
                                          <p:spTgt spid="37"/>
                                        </p:tgtEl>
                                        <p:attrNameLst>
                                          <p:attrName>r</p:attrName>
                                        </p:attrNameLst>
                                      </p:cBhvr>
                                    </p:animRot>
                                  </p:childTnLst>
                                </p:cTn>
                              </p:par>
                              <p:par>
                                <p:cTn id="27" presetID="2" presetClass="entr" presetSubtype="2" repeatCount="indefinite" fill="hold" grpId="0" nodeType="withEffect">
                                  <p:stCondLst>
                                    <p:cond delay="500"/>
                                  </p:stCondLst>
                                  <p:childTnLst>
                                    <p:set>
                                      <p:cBhvr>
                                        <p:cTn id="28" dur="1" fill="hold">
                                          <p:stCondLst>
                                            <p:cond delay="0"/>
                                          </p:stCondLst>
                                        </p:cTn>
                                        <p:tgtEl>
                                          <p:spTgt spid="39"/>
                                        </p:tgtEl>
                                        <p:attrNameLst>
                                          <p:attrName>style.visibility</p:attrName>
                                        </p:attrNameLst>
                                      </p:cBhvr>
                                      <p:to>
                                        <p:strVal val="visible"/>
                                      </p:to>
                                    </p:set>
                                    <p:anim calcmode="lin" valueType="num">
                                      <p:cBhvr additive="base">
                                        <p:cTn id="29" dur="20000" fill="hold"/>
                                        <p:tgtEl>
                                          <p:spTgt spid="39"/>
                                        </p:tgtEl>
                                        <p:attrNameLst>
                                          <p:attrName>ppt_x</p:attrName>
                                        </p:attrNameLst>
                                      </p:cBhvr>
                                      <p:tavLst>
                                        <p:tav tm="0">
                                          <p:val>
                                            <p:strVal val="1+#ppt_w/2"/>
                                          </p:val>
                                        </p:tav>
                                        <p:tav tm="100000">
                                          <p:val>
                                            <p:strVal val="#ppt_x"/>
                                          </p:val>
                                        </p:tav>
                                      </p:tavLst>
                                    </p:anim>
                                    <p:anim calcmode="lin" valueType="num">
                                      <p:cBhvr additive="base">
                                        <p:cTn id="30" dur="20000" fill="hold"/>
                                        <p:tgtEl>
                                          <p:spTgt spid="39"/>
                                        </p:tgtEl>
                                        <p:attrNameLst>
                                          <p:attrName>ppt_y</p:attrName>
                                        </p:attrNameLst>
                                      </p:cBhvr>
                                      <p:tavLst>
                                        <p:tav tm="0">
                                          <p:val>
                                            <p:strVal val="#ppt_y"/>
                                          </p:val>
                                        </p:tav>
                                        <p:tav tm="100000">
                                          <p:val>
                                            <p:strVal val="#ppt_y"/>
                                          </p:val>
                                        </p:tav>
                                      </p:tavLst>
                                    </p:anim>
                                  </p:childTnLst>
                                </p:cTn>
                              </p:par>
                              <p:par>
                                <p:cTn id="31" presetID="2" presetClass="entr" presetSubtype="8" repeatCount="indefinite" fill="hold" grpId="0" nodeType="withEffect">
                                  <p:stCondLst>
                                    <p:cond delay="500"/>
                                  </p:stCondLst>
                                  <p:childTnLst>
                                    <p:set>
                                      <p:cBhvr>
                                        <p:cTn id="32" dur="1" fill="hold">
                                          <p:stCondLst>
                                            <p:cond delay="0"/>
                                          </p:stCondLst>
                                        </p:cTn>
                                        <p:tgtEl>
                                          <p:spTgt spid="40"/>
                                        </p:tgtEl>
                                        <p:attrNameLst>
                                          <p:attrName>style.visibility</p:attrName>
                                        </p:attrNameLst>
                                      </p:cBhvr>
                                      <p:to>
                                        <p:strVal val="visible"/>
                                      </p:to>
                                    </p:set>
                                    <p:anim calcmode="lin" valueType="num">
                                      <p:cBhvr additive="base">
                                        <p:cTn id="33" dur="20000" fill="hold"/>
                                        <p:tgtEl>
                                          <p:spTgt spid="40"/>
                                        </p:tgtEl>
                                        <p:attrNameLst>
                                          <p:attrName>ppt_x</p:attrName>
                                        </p:attrNameLst>
                                      </p:cBhvr>
                                      <p:tavLst>
                                        <p:tav tm="0">
                                          <p:val>
                                            <p:strVal val="0-#ppt_w/2"/>
                                          </p:val>
                                        </p:tav>
                                        <p:tav tm="100000">
                                          <p:val>
                                            <p:strVal val="#ppt_x"/>
                                          </p:val>
                                        </p:tav>
                                      </p:tavLst>
                                    </p:anim>
                                    <p:anim calcmode="lin" valueType="num">
                                      <p:cBhvr additive="base">
                                        <p:cTn id="34" dur="20000" fill="hold"/>
                                        <p:tgtEl>
                                          <p:spTgt spid="40"/>
                                        </p:tgtEl>
                                        <p:attrNameLst>
                                          <p:attrName>ppt_y</p:attrName>
                                        </p:attrNameLst>
                                      </p:cBhvr>
                                      <p:tavLst>
                                        <p:tav tm="0">
                                          <p:val>
                                            <p:strVal val="#ppt_y"/>
                                          </p:val>
                                        </p:tav>
                                        <p:tav tm="100000">
                                          <p:val>
                                            <p:strVal val="#ppt_y"/>
                                          </p:val>
                                        </p:tav>
                                      </p:tavLst>
                                    </p:anim>
                                  </p:childTnLst>
                                </p:cTn>
                              </p:par>
                              <p:par>
                                <p:cTn id="35" presetID="2" presetClass="entr" presetSubtype="2" repeatCount="indefinite" fill="hold" grpId="0" nodeType="withEffect">
                                  <p:stCondLst>
                                    <p:cond delay="500"/>
                                  </p:stCondLst>
                                  <p:childTnLst>
                                    <p:set>
                                      <p:cBhvr>
                                        <p:cTn id="36" dur="1" fill="hold">
                                          <p:stCondLst>
                                            <p:cond delay="0"/>
                                          </p:stCondLst>
                                        </p:cTn>
                                        <p:tgtEl>
                                          <p:spTgt spid="51"/>
                                        </p:tgtEl>
                                        <p:attrNameLst>
                                          <p:attrName>style.visibility</p:attrName>
                                        </p:attrNameLst>
                                      </p:cBhvr>
                                      <p:to>
                                        <p:strVal val="visible"/>
                                      </p:to>
                                    </p:set>
                                    <p:anim calcmode="lin" valueType="num">
                                      <p:cBhvr additive="base">
                                        <p:cTn id="37" dur="20000" fill="hold"/>
                                        <p:tgtEl>
                                          <p:spTgt spid="51"/>
                                        </p:tgtEl>
                                        <p:attrNameLst>
                                          <p:attrName>ppt_x</p:attrName>
                                        </p:attrNameLst>
                                      </p:cBhvr>
                                      <p:tavLst>
                                        <p:tav tm="0">
                                          <p:val>
                                            <p:strVal val="1+#ppt_w/2"/>
                                          </p:val>
                                        </p:tav>
                                        <p:tav tm="100000">
                                          <p:val>
                                            <p:strVal val="#ppt_x"/>
                                          </p:val>
                                        </p:tav>
                                      </p:tavLst>
                                    </p:anim>
                                    <p:anim calcmode="lin" valueType="num">
                                      <p:cBhvr additive="base">
                                        <p:cTn id="38" dur="20000" fill="hold"/>
                                        <p:tgtEl>
                                          <p:spTgt spid="5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4"/>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grpId="0" nodeType="clickEffect">
                                  <p:stCondLst>
                                    <p:cond delay="0"/>
                                  </p:stCondLst>
                                  <p:childTnLst>
                                    <p:animEffect transition="out" filter="fade">
                                      <p:cBhvr>
                                        <p:cTn id="43" dur="500" tmFilter="0, 0; .2, .5; .8, .5; 1, 0"/>
                                        <p:tgtEl>
                                          <p:spTgt spid="4"/>
                                        </p:tgtEl>
                                      </p:cBhvr>
                                    </p:animEffect>
                                    <p:animScale>
                                      <p:cBhvr>
                                        <p:cTn id="44"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38"/>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38"/>
                                        </p:tgtEl>
                                        <p:attrNameLst>
                                          <p:attrName>fillcolor</p:attrName>
                                        </p:attrNameLst>
                                      </p:cBhvr>
                                      <p:to>
                                        <a:srgbClr val="FFF2CC"/>
                                      </p:to>
                                    </p:animClr>
                                    <p:set>
                                      <p:cBhvr>
                                        <p:cTn id="50" dur="250" fill="hold"/>
                                        <p:tgtEl>
                                          <p:spTgt spid="38"/>
                                        </p:tgtEl>
                                        <p:attrNameLst>
                                          <p:attrName>fill.type</p:attrName>
                                        </p:attrNameLst>
                                      </p:cBhvr>
                                      <p:to>
                                        <p:strVal val="solid"/>
                                      </p:to>
                                    </p:set>
                                    <p:set>
                                      <p:cBhvr>
                                        <p:cTn id="51" dur="250" fill="hold"/>
                                        <p:tgtEl>
                                          <p:spTgt spid="38"/>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46"/>
                                        </p:tgtEl>
                                        <p:attrNameLst>
                                          <p:attrName>style.visibility</p:attrName>
                                        </p:attrNameLst>
                                      </p:cBhvr>
                                      <p:to>
                                        <p:strVal val="visible"/>
                                      </p:to>
                                    </p:set>
                                    <p:anim calcmode="lin" valueType="num">
                                      <p:cBhvr>
                                        <p:cTn id="54" dur="250" fill="hold"/>
                                        <p:tgtEl>
                                          <p:spTgt spid="46"/>
                                        </p:tgtEl>
                                        <p:attrNameLst>
                                          <p:attrName>ppt_w</p:attrName>
                                        </p:attrNameLst>
                                      </p:cBhvr>
                                      <p:tavLst>
                                        <p:tav tm="0">
                                          <p:val>
                                            <p:strVal val="4*#ppt_w"/>
                                          </p:val>
                                        </p:tav>
                                        <p:tav tm="100000">
                                          <p:val>
                                            <p:strVal val="#ppt_w"/>
                                          </p:val>
                                        </p:tav>
                                      </p:tavLst>
                                    </p:anim>
                                    <p:anim calcmode="lin" valueType="num">
                                      <p:cBhvr>
                                        <p:cTn id="55" dur="250" fill="hold"/>
                                        <p:tgtEl>
                                          <p:spTgt spid="4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38"/>
                                        </p:tgtEl>
                                        <p:attrNameLst>
                                          <p:attrName>fillcolor</p:attrName>
                                        </p:attrNameLst>
                                      </p:cBhvr>
                                      <p:to>
                                        <a:srgbClr val="00B050"/>
                                      </p:to>
                                    </p:animClr>
                                    <p:set>
                                      <p:cBhvr>
                                        <p:cTn id="58" dur="250" fill="hold"/>
                                        <p:tgtEl>
                                          <p:spTgt spid="38"/>
                                        </p:tgtEl>
                                        <p:attrNameLst>
                                          <p:attrName>fill.type</p:attrName>
                                        </p:attrNameLst>
                                      </p:cBhvr>
                                      <p:to>
                                        <p:strVal val="solid"/>
                                      </p:to>
                                    </p:set>
                                    <p:set>
                                      <p:cBhvr>
                                        <p:cTn id="59" dur="250" fill="hold"/>
                                        <p:tgtEl>
                                          <p:spTgt spid="38"/>
                                        </p:tgtEl>
                                        <p:attrNameLst>
                                          <p:attrName>fill.on</p:attrName>
                                        </p:attrNameLst>
                                      </p:cBhvr>
                                      <p:to>
                                        <p:strVal val="true"/>
                                      </p:to>
                                    </p:set>
                                  </p:childTnLst>
                                </p:cTn>
                              </p:par>
                            </p:childTnLst>
                          </p:cTn>
                        </p:par>
                      </p:childTnLst>
                    </p:cTn>
                  </p:par>
                </p:childTnLst>
              </p:cTn>
              <p:nextCondLst>
                <p:cond evt="onClick" delay="0">
                  <p:tgtEl>
                    <p:spTgt spid="38"/>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49"/>
                                        </p:tgtEl>
                                        <p:attrNameLst>
                                          <p:attrName>style.visibility</p:attrName>
                                        </p:attrNameLst>
                                      </p:cBhvr>
                                      <p:to>
                                        <p:strVal val="visible"/>
                                      </p:to>
                                    </p:set>
                                    <p:anim calcmode="lin" valueType="num">
                                      <p:cBhvr>
                                        <p:cTn id="69" dur="250" fill="hold"/>
                                        <p:tgtEl>
                                          <p:spTgt spid="49"/>
                                        </p:tgtEl>
                                        <p:attrNameLst>
                                          <p:attrName>ppt_w</p:attrName>
                                        </p:attrNameLst>
                                      </p:cBhvr>
                                      <p:tavLst>
                                        <p:tav tm="0">
                                          <p:val>
                                            <p:strVal val="4*#ppt_w"/>
                                          </p:val>
                                        </p:tav>
                                        <p:tav tm="100000">
                                          <p:val>
                                            <p:strVal val="#ppt_w"/>
                                          </p:val>
                                        </p:tav>
                                      </p:tavLst>
                                    </p:anim>
                                    <p:anim calcmode="lin" valueType="num">
                                      <p:cBhvr>
                                        <p:cTn id="70"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7"/>
                                        </p:tgtEl>
                                        <p:attrNameLst>
                                          <p:attrName>style.visibility</p:attrName>
                                        </p:attrNameLst>
                                      </p:cBhvr>
                                      <p:to>
                                        <p:strVal val="visible"/>
                                      </p:to>
                                    </p:set>
                                    <p:anim calcmode="lin" valueType="num">
                                      <p:cBhvr>
                                        <p:cTn id="84" dur="250" fill="hold"/>
                                        <p:tgtEl>
                                          <p:spTgt spid="47"/>
                                        </p:tgtEl>
                                        <p:attrNameLst>
                                          <p:attrName>ppt_w</p:attrName>
                                        </p:attrNameLst>
                                      </p:cBhvr>
                                      <p:tavLst>
                                        <p:tav tm="0">
                                          <p:val>
                                            <p:strVal val="4*#ppt_w"/>
                                          </p:val>
                                        </p:tav>
                                        <p:tav tm="100000">
                                          <p:val>
                                            <p:strVal val="#ppt_w"/>
                                          </p:val>
                                        </p:tav>
                                      </p:tavLst>
                                    </p:anim>
                                    <p:anim calcmode="lin" valueType="num">
                                      <p:cBhvr>
                                        <p:cTn id="85"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5"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seq concurrent="1" nextAc="seek">
              <p:cTn id="90" restart="whenNotActive" fill="hold" evtFilter="cancelBubble" nodeType="interactiveSeq">
                <p:stCondLst>
                  <p:cond evt="onClick" delay="0">
                    <p:tgtEl>
                      <p:spTgt spid="45"/>
                    </p:tgtEl>
                  </p:cond>
                </p:stCondLst>
                <p:endSync evt="end" delay="0">
                  <p:rtn val="all"/>
                </p:endSync>
                <p:childTnLst>
                  <p:par>
                    <p:cTn id="91" fill="hold">
                      <p:stCondLst>
                        <p:cond delay="0"/>
                      </p:stCondLst>
                      <p:childTnLst>
                        <p:par>
                          <p:cTn id="92" fill="hold">
                            <p:stCondLst>
                              <p:cond delay="0"/>
                            </p:stCondLst>
                            <p:childTnLst>
                              <p:par>
                                <p:cTn id="93" presetID="1" presetClass="emph" presetSubtype="2" fill="hold" nodeType="clickEffect">
                                  <p:stCondLst>
                                    <p:cond delay="0"/>
                                  </p:stCondLst>
                                  <p:childTnLst>
                                    <p:animClr clrSpc="rgb" dir="cw">
                                      <p:cBhvr>
                                        <p:cTn id="94" dur="250" fill="hold"/>
                                        <p:tgtEl>
                                          <p:spTgt spid="45"/>
                                        </p:tgtEl>
                                        <p:attrNameLst>
                                          <p:attrName>fillcolor</p:attrName>
                                        </p:attrNameLst>
                                      </p:cBhvr>
                                      <p:to>
                                        <a:srgbClr val="FFF2CC"/>
                                      </p:to>
                                    </p:animClr>
                                    <p:set>
                                      <p:cBhvr>
                                        <p:cTn id="95" dur="250" fill="hold"/>
                                        <p:tgtEl>
                                          <p:spTgt spid="45"/>
                                        </p:tgtEl>
                                        <p:attrNameLst>
                                          <p:attrName>fill.type</p:attrName>
                                        </p:attrNameLst>
                                      </p:cBhvr>
                                      <p:to>
                                        <p:strVal val="solid"/>
                                      </p:to>
                                    </p:set>
                                    <p:set>
                                      <p:cBhvr>
                                        <p:cTn id="96" dur="250" fill="hold"/>
                                        <p:tgtEl>
                                          <p:spTgt spid="45"/>
                                        </p:tgtEl>
                                        <p:attrNameLst>
                                          <p:attrName>fill.on</p:attrName>
                                        </p:attrNameLst>
                                      </p:cBhvr>
                                      <p:to>
                                        <p:strVal val="true"/>
                                      </p:to>
                                    </p:set>
                                  </p:childTnLst>
                                  <p:subTnLst>
                                    <p:audio>
                                      <p:cMediaNode>
                                        <p:cTn display="0" masterRel="sameClick">
                                          <p:stCondLst>
                                            <p:cond evt="begin" delay="0">
                                              <p:tn val="93"/>
                                            </p:cond>
                                          </p:stCondLst>
                                          <p:endCondLst>
                                            <p:cond evt="onStopAudio" delay="0">
                                              <p:tgtEl>
                                                <p:sldTgt/>
                                              </p:tgtEl>
                                            </p:cond>
                                          </p:endCondLst>
                                        </p:cTn>
                                        <p:tgtEl>
                                          <p:sndTgt r:embed="rId3" name="click.wav"/>
                                        </p:tgtEl>
                                      </p:cMediaNode>
                                    </p:audio>
                                  </p:subTnLst>
                                </p:cTn>
                              </p:par>
                              <p:par>
                                <p:cTn id="97" presetID="23" presetClass="entr" presetSubtype="32" fill="hold" nodeType="withEffect">
                                  <p:stCondLst>
                                    <p:cond delay="1000"/>
                                  </p:stCondLst>
                                  <p:childTnLst>
                                    <p:set>
                                      <p:cBhvr>
                                        <p:cTn id="98" dur="1" fill="hold">
                                          <p:stCondLst>
                                            <p:cond delay="0"/>
                                          </p:stCondLst>
                                        </p:cTn>
                                        <p:tgtEl>
                                          <p:spTgt spid="48"/>
                                        </p:tgtEl>
                                        <p:attrNameLst>
                                          <p:attrName>style.visibility</p:attrName>
                                        </p:attrNameLst>
                                      </p:cBhvr>
                                      <p:to>
                                        <p:strVal val="visible"/>
                                      </p:to>
                                    </p:set>
                                    <p:anim calcmode="lin" valueType="num">
                                      <p:cBhvr>
                                        <p:cTn id="99" dur="250" fill="hold"/>
                                        <p:tgtEl>
                                          <p:spTgt spid="48"/>
                                        </p:tgtEl>
                                        <p:attrNameLst>
                                          <p:attrName>ppt_w</p:attrName>
                                        </p:attrNameLst>
                                      </p:cBhvr>
                                      <p:tavLst>
                                        <p:tav tm="0">
                                          <p:val>
                                            <p:strVal val="4*#ppt_w"/>
                                          </p:val>
                                        </p:tav>
                                        <p:tav tm="100000">
                                          <p:val>
                                            <p:strVal val="#ppt_w"/>
                                          </p:val>
                                        </p:tav>
                                      </p:tavLst>
                                    </p:anim>
                                    <p:anim calcmode="lin" valueType="num">
                                      <p:cBhvr>
                                        <p:cTn id="100" dur="250" fill="hold"/>
                                        <p:tgtEl>
                                          <p:spTgt spid="4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7"/>
                                            </p:cond>
                                          </p:stCondLst>
                                          <p:endCondLst>
                                            <p:cond evt="onStopAudio" delay="0">
                                              <p:tgtEl>
                                                <p:sldTgt/>
                                              </p:tgtEl>
                                            </p:cond>
                                          </p:endCondLst>
                                        </p:cTn>
                                        <p:tgtEl>
                                          <p:sndTgt r:embed="rId5" name="Wrong Buzzer.wav"/>
                                        </p:tgtEl>
                                      </p:cMediaNode>
                                    </p:audio>
                                  </p:subTnLst>
                                </p:cTn>
                              </p:par>
                              <p:par>
                                <p:cTn id="101" presetID="1" presetClass="emph" presetSubtype="2" fill="hold" nodeType="withEffect">
                                  <p:stCondLst>
                                    <p:cond delay="1000"/>
                                  </p:stCondLst>
                                  <p:childTnLst>
                                    <p:animClr clrSpc="rgb" dir="cw">
                                      <p:cBhvr>
                                        <p:cTn id="102" dur="250" fill="hold"/>
                                        <p:tgtEl>
                                          <p:spTgt spid="45"/>
                                        </p:tgtEl>
                                        <p:attrNameLst>
                                          <p:attrName>fillcolor</p:attrName>
                                        </p:attrNameLst>
                                      </p:cBhvr>
                                      <p:to>
                                        <a:srgbClr val="FFFF00"/>
                                      </p:to>
                                    </p:animClr>
                                    <p:set>
                                      <p:cBhvr>
                                        <p:cTn id="103" dur="250" fill="hold"/>
                                        <p:tgtEl>
                                          <p:spTgt spid="45"/>
                                        </p:tgtEl>
                                        <p:attrNameLst>
                                          <p:attrName>fill.type</p:attrName>
                                        </p:attrNameLst>
                                      </p:cBhvr>
                                      <p:to>
                                        <p:strVal val="solid"/>
                                      </p:to>
                                    </p:set>
                                    <p:set>
                                      <p:cBhvr>
                                        <p:cTn id="104" dur="250" fill="hold"/>
                                        <p:tgtEl>
                                          <p:spTgt spid="45"/>
                                        </p:tgtEl>
                                        <p:attrNameLst>
                                          <p:attrName>fill.on</p:attrName>
                                        </p:attrNameLst>
                                      </p:cBhvr>
                                      <p:to>
                                        <p:strVal val="true"/>
                                      </p:to>
                                    </p:set>
                                  </p:childTnLst>
                                </p:cTn>
                              </p:par>
                            </p:childTnLst>
                          </p:cTn>
                        </p:par>
                      </p:childTnLst>
                    </p:cTn>
                  </p:par>
                </p:childTnLst>
              </p:cTn>
              <p:nextCondLst>
                <p:cond evt="onClick" delay="0">
                  <p:tgtEl>
                    <p:spTgt spid="45"/>
                  </p:tgtEl>
                </p:cond>
              </p:nextCondLst>
            </p:seq>
          </p:childTnLst>
        </p:cTn>
      </p:par>
    </p:tnLst>
    <p:bldLst>
      <p:bldP spid="4" grpId="0" animBg="1"/>
      <p:bldP spid="38" grpId="0" animBg="1"/>
      <p:bldP spid="39" grpId="0" animBg="1"/>
      <p:bldP spid="40" grpId="0" animBg="1"/>
      <p:bldP spid="43" grpId="0" animBg="1"/>
      <p:bldP spid="44" grpId="0" animBg="1"/>
      <p:bldP spid="45" grpId="0" animBg="1"/>
      <p:bldP spid="5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1876398"/>
            <a:ext cx="9136565" cy="32861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pPr>
            <a:endParaRPr lang="vi-VN" sz="1800" kern="1200">
              <a:solidFill>
                <a:prstClr val="white"/>
              </a:solidFill>
              <a:latin typeface="Arial" panose="020B0604020202020204" pitchFamily="34" charset="0"/>
            </a:endParaRPr>
          </a:p>
        </p:txBody>
      </p:sp>
      <p:pic>
        <p:nvPicPr>
          <p:cNvPr id="31" name="Picture 3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589" y="2678446"/>
            <a:ext cx="2945423" cy="2465054"/>
          </a:xfrm>
          <a:prstGeom prst="rect">
            <a:avLst/>
          </a:prstGeom>
        </p:spPr>
      </p:pic>
      <p:sp>
        <p:nvSpPr>
          <p:cNvPr id="5" name="Rectangle 12"/>
          <p:cNvSpPr/>
          <p:nvPr/>
        </p:nvSpPr>
        <p:spPr>
          <a:xfrm>
            <a:off x="0" y="-19050"/>
            <a:ext cx="9144000" cy="2590800"/>
          </a:xfrm>
          <a:custGeom>
            <a:avLst/>
            <a:gdLst>
              <a:gd name="connsiteX0" fmla="*/ 0 w 9144000"/>
              <a:gd name="connsiteY0" fmla="*/ 0 h 2780928"/>
              <a:gd name="connsiteX1" fmla="*/ 9144000 w 9144000"/>
              <a:gd name="connsiteY1" fmla="*/ 0 h 2780928"/>
              <a:gd name="connsiteX2" fmla="*/ 9144000 w 9144000"/>
              <a:gd name="connsiteY2" fmla="*/ 2780928 h 2780928"/>
              <a:gd name="connsiteX3" fmla="*/ 0 w 9144000"/>
              <a:gd name="connsiteY3" fmla="*/ 2780928 h 2780928"/>
              <a:gd name="connsiteX4" fmla="*/ 0 w 9144000"/>
              <a:gd name="connsiteY4" fmla="*/ 0 h 2780928"/>
              <a:gd name="connsiteX0" fmla="*/ 0 w 9144000"/>
              <a:gd name="connsiteY0" fmla="*/ 0 h 3162373"/>
              <a:gd name="connsiteX1" fmla="*/ 9144000 w 9144000"/>
              <a:gd name="connsiteY1" fmla="*/ 0 h 3162373"/>
              <a:gd name="connsiteX2" fmla="*/ 9144000 w 9144000"/>
              <a:gd name="connsiteY2" fmla="*/ 2780928 h 3162373"/>
              <a:gd name="connsiteX3" fmla="*/ 6477000 w 9144000"/>
              <a:gd name="connsiteY3" fmla="*/ 3162300 h 3162373"/>
              <a:gd name="connsiteX4" fmla="*/ 0 w 9144000"/>
              <a:gd name="connsiteY4" fmla="*/ 2780928 h 3162373"/>
              <a:gd name="connsiteX5" fmla="*/ 0 w 9144000"/>
              <a:gd name="connsiteY5" fmla="*/ 0 h 3162373"/>
              <a:gd name="connsiteX0" fmla="*/ 0 w 9144000"/>
              <a:gd name="connsiteY0" fmla="*/ 0 h 3162373"/>
              <a:gd name="connsiteX1" fmla="*/ 9144000 w 9144000"/>
              <a:gd name="connsiteY1" fmla="*/ 0 h 3162373"/>
              <a:gd name="connsiteX2" fmla="*/ 9144000 w 9144000"/>
              <a:gd name="connsiteY2" fmla="*/ 2780928 h 3162373"/>
              <a:gd name="connsiteX3" fmla="*/ 6477000 w 9144000"/>
              <a:gd name="connsiteY3" fmla="*/ 3162300 h 3162373"/>
              <a:gd name="connsiteX4" fmla="*/ 5105400 w 9144000"/>
              <a:gd name="connsiteY4" fmla="*/ 2781300 h 3162373"/>
              <a:gd name="connsiteX5" fmla="*/ 0 w 9144000"/>
              <a:gd name="connsiteY5" fmla="*/ 2780928 h 3162373"/>
              <a:gd name="connsiteX6" fmla="*/ 0 w 9144000"/>
              <a:gd name="connsiteY6" fmla="*/ 0 h 3162373"/>
              <a:gd name="connsiteX0" fmla="*/ 0 w 9144000"/>
              <a:gd name="connsiteY0" fmla="*/ 0 h 3162373"/>
              <a:gd name="connsiteX1" fmla="*/ 9144000 w 9144000"/>
              <a:gd name="connsiteY1" fmla="*/ 0 h 3162373"/>
              <a:gd name="connsiteX2" fmla="*/ 9144000 w 9144000"/>
              <a:gd name="connsiteY2" fmla="*/ 2780928 h 3162373"/>
              <a:gd name="connsiteX3" fmla="*/ 6477000 w 9144000"/>
              <a:gd name="connsiteY3" fmla="*/ 3162300 h 3162373"/>
              <a:gd name="connsiteX4" fmla="*/ 5105400 w 9144000"/>
              <a:gd name="connsiteY4" fmla="*/ 2781300 h 3162373"/>
              <a:gd name="connsiteX5" fmla="*/ 2286000 w 9144000"/>
              <a:gd name="connsiteY5" fmla="*/ 2952750 h 3162373"/>
              <a:gd name="connsiteX6" fmla="*/ 0 w 9144000"/>
              <a:gd name="connsiteY6" fmla="*/ 2780928 h 3162373"/>
              <a:gd name="connsiteX7" fmla="*/ 0 w 9144000"/>
              <a:gd name="connsiteY7" fmla="*/ 0 h 3162373"/>
              <a:gd name="connsiteX0" fmla="*/ 0 w 9144000"/>
              <a:gd name="connsiteY0" fmla="*/ 0 h 3162373"/>
              <a:gd name="connsiteX1" fmla="*/ 9144000 w 9144000"/>
              <a:gd name="connsiteY1" fmla="*/ 0 h 3162373"/>
              <a:gd name="connsiteX2" fmla="*/ 9144000 w 9144000"/>
              <a:gd name="connsiteY2" fmla="*/ 2780928 h 3162373"/>
              <a:gd name="connsiteX3" fmla="*/ 6477000 w 9144000"/>
              <a:gd name="connsiteY3" fmla="*/ 3162300 h 3162373"/>
              <a:gd name="connsiteX4" fmla="*/ 6096000 w 9144000"/>
              <a:gd name="connsiteY4" fmla="*/ 2647950 h 3162373"/>
              <a:gd name="connsiteX5" fmla="*/ 2286000 w 9144000"/>
              <a:gd name="connsiteY5" fmla="*/ 2952750 h 3162373"/>
              <a:gd name="connsiteX6" fmla="*/ 0 w 9144000"/>
              <a:gd name="connsiteY6" fmla="*/ 2780928 h 3162373"/>
              <a:gd name="connsiteX7" fmla="*/ 0 w 9144000"/>
              <a:gd name="connsiteY7" fmla="*/ 0 h 3162373"/>
              <a:gd name="connsiteX0" fmla="*/ 0 w 9144000"/>
              <a:gd name="connsiteY0" fmla="*/ 0 h 3162373"/>
              <a:gd name="connsiteX1" fmla="*/ 9144000 w 9144000"/>
              <a:gd name="connsiteY1" fmla="*/ 0 h 3162373"/>
              <a:gd name="connsiteX2" fmla="*/ 9144000 w 9144000"/>
              <a:gd name="connsiteY2" fmla="*/ 2780928 h 3162373"/>
              <a:gd name="connsiteX3" fmla="*/ 6477000 w 9144000"/>
              <a:gd name="connsiteY3" fmla="*/ 3162300 h 3162373"/>
              <a:gd name="connsiteX4" fmla="*/ 5619750 w 9144000"/>
              <a:gd name="connsiteY4" fmla="*/ 2762250 h 3162373"/>
              <a:gd name="connsiteX5" fmla="*/ 2286000 w 9144000"/>
              <a:gd name="connsiteY5" fmla="*/ 2952750 h 3162373"/>
              <a:gd name="connsiteX6" fmla="*/ 0 w 9144000"/>
              <a:gd name="connsiteY6" fmla="*/ 2780928 h 3162373"/>
              <a:gd name="connsiteX7" fmla="*/ 0 w 9144000"/>
              <a:gd name="connsiteY7" fmla="*/ 0 h 3162373"/>
              <a:gd name="connsiteX0" fmla="*/ 0 w 9144000"/>
              <a:gd name="connsiteY0" fmla="*/ 0 h 3333801"/>
              <a:gd name="connsiteX1" fmla="*/ 9144000 w 9144000"/>
              <a:gd name="connsiteY1" fmla="*/ 0 h 3333801"/>
              <a:gd name="connsiteX2" fmla="*/ 9144000 w 9144000"/>
              <a:gd name="connsiteY2" fmla="*/ 2780928 h 3333801"/>
              <a:gd name="connsiteX3" fmla="*/ 6400800 w 9144000"/>
              <a:gd name="connsiteY3" fmla="*/ 3333750 h 3333801"/>
              <a:gd name="connsiteX4" fmla="*/ 5619750 w 9144000"/>
              <a:gd name="connsiteY4" fmla="*/ 2762250 h 3333801"/>
              <a:gd name="connsiteX5" fmla="*/ 2286000 w 9144000"/>
              <a:gd name="connsiteY5" fmla="*/ 2952750 h 3333801"/>
              <a:gd name="connsiteX6" fmla="*/ 0 w 9144000"/>
              <a:gd name="connsiteY6" fmla="*/ 2780928 h 3333801"/>
              <a:gd name="connsiteX7" fmla="*/ 0 w 9144000"/>
              <a:gd name="connsiteY7" fmla="*/ 0 h 3333801"/>
              <a:gd name="connsiteX0" fmla="*/ 0 w 9144000"/>
              <a:gd name="connsiteY0" fmla="*/ 0 h 3333801"/>
              <a:gd name="connsiteX1" fmla="*/ 9144000 w 9144000"/>
              <a:gd name="connsiteY1" fmla="*/ 0 h 3333801"/>
              <a:gd name="connsiteX2" fmla="*/ 9144000 w 9144000"/>
              <a:gd name="connsiteY2" fmla="*/ 2780928 h 3333801"/>
              <a:gd name="connsiteX3" fmla="*/ 6400800 w 9144000"/>
              <a:gd name="connsiteY3" fmla="*/ 3333750 h 3333801"/>
              <a:gd name="connsiteX4" fmla="*/ 4622224 w 9144000"/>
              <a:gd name="connsiteY4" fmla="*/ 2790662 h 3333801"/>
              <a:gd name="connsiteX5" fmla="*/ 2286000 w 9144000"/>
              <a:gd name="connsiteY5" fmla="*/ 2952750 h 3333801"/>
              <a:gd name="connsiteX6" fmla="*/ 0 w 9144000"/>
              <a:gd name="connsiteY6" fmla="*/ 2780928 h 3333801"/>
              <a:gd name="connsiteX7" fmla="*/ 0 w 9144000"/>
              <a:gd name="connsiteY7" fmla="*/ 0 h 3333801"/>
              <a:gd name="connsiteX0" fmla="*/ 0 w 9144000"/>
              <a:gd name="connsiteY0" fmla="*/ 0 h 3518474"/>
              <a:gd name="connsiteX1" fmla="*/ 9144000 w 9144000"/>
              <a:gd name="connsiteY1" fmla="*/ 0 h 3518474"/>
              <a:gd name="connsiteX2" fmla="*/ 9144000 w 9144000"/>
              <a:gd name="connsiteY2" fmla="*/ 2780928 h 3518474"/>
              <a:gd name="connsiteX3" fmla="*/ 5056909 w 9144000"/>
              <a:gd name="connsiteY3" fmla="*/ 3518436 h 3518474"/>
              <a:gd name="connsiteX4" fmla="*/ 4622224 w 9144000"/>
              <a:gd name="connsiteY4" fmla="*/ 2790662 h 3518474"/>
              <a:gd name="connsiteX5" fmla="*/ 2286000 w 9144000"/>
              <a:gd name="connsiteY5" fmla="*/ 2952750 h 3518474"/>
              <a:gd name="connsiteX6" fmla="*/ 0 w 9144000"/>
              <a:gd name="connsiteY6" fmla="*/ 2780928 h 3518474"/>
              <a:gd name="connsiteX7" fmla="*/ 0 w 9144000"/>
              <a:gd name="connsiteY7" fmla="*/ 0 h 3518474"/>
              <a:gd name="connsiteX0" fmla="*/ 0 w 9144000"/>
              <a:gd name="connsiteY0" fmla="*/ 0 h 3518474"/>
              <a:gd name="connsiteX1" fmla="*/ 9144000 w 9144000"/>
              <a:gd name="connsiteY1" fmla="*/ 0 h 3518474"/>
              <a:gd name="connsiteX2" fmla="*/ 9144000 w 9144000"/>
              <a:gd name="connsiteY2" fmla="*/ 2780928 h 3518474"/>
              <a:gd name="connsiteX3" fmla="*/ 5056909 w 9144000"/>
              <a:gd name="connsiteY3" fmla="*/ 3518436 h 3518474"/>
              <a:gd name="connsiteX4" fmla="*/ 4428260 w 9144000"/>
              <a:gd name="connsiteY4" fmla="*/ 2748042 h 3518474"/>
              <a:gd name="connsiteX5" fmla="*/ 2286000 w 9144000"/>
              <a:gd name="connsiteY5" fmla="*/ 2952750 h 3518474"/>
              <a:gd name="connsiteX6" fmla="*/ 0 w 9144000"/>
              <a:gd name="connsiteY6" fmla="*/ 2780928 h 3518474"/>
              <a:gd name="connsiteX7" fmla="*/ 0 w 9144000"/>
              <a:gd name="connsiteY7" fmla="*/ 0 h 3518474"/>
              <a:gd name="connsiteX0" fmla="*/ 0 w 9144000"/>
              <a:gd name="connsiteY0" fmla="*/ 0 h 3404828"/>
              <a:gd name="connsiteX1" fmla="*/ 9144000 w 9144000"/>
              <a:gd name="connsiteY1" fmla="*/ 0 h 3404828"/>
              <a:gd name="connsiteX2" fmla="*/ 9144000 w 9144000"/>
              <a:gd name="connsiteY2" fmla="*/ 2780928 h 3404828"/>
              <a:gd name="connsiteX3" fmla="*/ 5306291 w 9144000"/>
              <a:gd name="connsiteY3" fmla="*/ 3404782 h 3404828"/>
              <a:gd name="connsiteX4" fmla="*/ 4428260 w 9144000"/>
              <a:gd name="connsiteY4" fmla="*/ 2748042 h 3404828"/>
              <a:gd name="connsiteX5" fmla="*/ 2286000 w 9144000"/>
              <a:gd name="connsiteY5" fmla="*/ 2952750 h 3404828"/>
              <a:gd name="connsiteX6" fmla="*/ 0 w 9144000"/>
              <a:gd name="connsiteY6" fmla="*/ 2780928 h 3404828"/>
              <a:gd name="connsiteX7" fmla="*/ 0 w 9144000"/>
              <a:gd name="connsiteY7" fmla="*/ 0 h 340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3404828">
                <a:moveTo>
                  <a:pt x="0" y="0"/>
                </a:moveTo>
                <a:lnTo>
                  <a:pt x="9144000" y="0"/>
                </a:lnTo>
                <a:lnTo>
                  <a:pt x="9144000" y="2780928"/>
                </a:lnTo>
                <a:cubicBezTo>
                  <a:pt x="8248650" y="2774702"/>
                  <a:pt x="6201641" y="3411008"/>
                  <a:pt x="5306291" y="3404782"/>
                </a:cubicBezTo>
                <a:cubicBezTo>
                  <a:pt x="4423641" y="3353982"/>
                  <a:pt x="5310910" y="2798842"/>
                  <a:pt x="4428260" y="2748042"/>
                </a:cubicBezTo>
                <a:cubicBezTo>
                  <a:pt x="3488460" y="2748042"/>
                  <a:pt x="3225800" y="2952750"/>
                  <a:pt x="2286000" y="2952750"/>
                </a:cubicBezTo>
                <a:lnTo>
                  <a:pt x="0" y="2780928"/>
                </a:lnTo>
                <a:lnTo>
                  <a:pt x="0" y="0"/>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pPr>
            <a:endParaRPr lang="vi-VN" sz="1800" kern="1200">
              <a:solidFill>
                <a:prstClr val="white"/>
              </a:solidFill>
              <a:latin typeface="Arial" panose="020B0604020202020204" pitchFamily="34" charset="0"/>
            </a:endParaRPr>
          </a:p>
        </p:txBody>
      </p:sp>
      <p:pic>
        <p:nvPicPr>
          <p:cNvPr id="33" name="Picture 3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97409" y="2292450"/>
            <a:ext cx="2839156" cy="2868259"/>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71687" y="626429"/>
            <a:ext cx="1773789" cy="2675923"/>
          </a:xfrm>
          <a:prstGeom prst="rect">
            <a:avLst/>
          </a:prstGeom>
        </p:spPr>
      </p:pic>
      <p:sp>
        <p:nvSpPr>
          <p:cNvPr id="36" name="Rounded Rectangle 35">
            <a:extLst>
              <a:ext uri="{FF2B5EF4-FFF2-40B4-BE49-F238E27FC236}">
                <a16:creationId xmlns:a16="http://schemas.microsoft.com/office/drawing/2014/main" id="{0F8DCA3E-F99A-9259-7FE0-AFCCC69F9B3B}"/>
              </a:ext>
            </a:extLst>
          </p:cNvPr>
          <p:cNvSpPr/>
          <p:nvPr/>
        </p:nvSpPr>
        <p:spPr>
          <a:xfrm>
            <a:off x="98524" y="36053"/>
            <a:ext cx="6700482" cy="1811149"/>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solidFill>
                <a:srgbClr val="0070C0"/>
              </a:solidFill>
            </a:endParaRPr>
          </a:p>
        </p:txBody>
      </p:sp>
      <p:pic>
        <p:nvPicPr>
          <p:cNvPr id="37" name="Picture 36">
            <a:extLst>
              <a:ext uri="{FF2B5EF4-FFF2-40B4-BE49-F238E27FC236}">
                <a16:creationId xmlns:a16="http://schemas.microsoft.com/office/drawing/2014/main" id="{B82C1FE6-B4C4-9BF4-BC63-3CE6F12CAE6C}"/>
              </a:ext>
            </a:extLst>
          </p:cNvPr>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4188184" y="4194262"/>
            <a:ext cx="814875" cy="887195"/>
          </a:xfrm>
          <a:prstGeom prst="rect">
            <a:avLst/>
          </a:prstGeom>
        </p:spPr>
      </p:pic>
      <p:sp>
        <p:nvSpPr>
          <p:cNvPr id="38" name="Rectangle 37">
            <a:extLst>
              <a:ext uri="{FF2B5EF4-FFF2-40B4-BE49-F238E27FC236}">
                <a16:creationId xmlns:a16="http://schemas.microsoft.com/office/drawing/2014/main" id="{32762D8C-87C5-BAC0-8FB3-2DEDBE84E16C}"/>
              </a:ext>
            </a:extLst>
          </p:cNvPr>
          <p:cNvSpPr/>
          <p:nvPr/>
        </p:nvSpPr>
        <p:spPr>
          <a:xfrm>
            <a:off x="4572000" y="2290609"/>
            <a:ext cx="4564564" cy="137766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a:defRPr/>
            </a:pPr>
            <a:r>
              <a:rPr lang="vi-VN" sz="2400" kern="1200" dirty="0">
                <a:solidFill>
                  <a:prstClr val="black"/>
                </a:solidFill>
                <a:latin typeface="Times New Roman" panose="02020603050405020304" pitchFamily="18" charset="0"/>
                <a:cs typeface="Times New Roman" panose="02020603050405020304" pitchFamily="18" charset="0"/>
              </a:rPr>
              <a:t>B</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vi-VN" sz="2400" dirty="0">
                <a:solidFill>
                  <a:prstClr val="black"/>
                </a:solidFill>
                <a:latin typeface="Times New Roman" panose="02020603050405020304" pitchFamily="18" charset="0"/>
                <a:cs typeface="Times New Roman" panose="02020603050405020304" pitchFamily="18" charset="0"/>
              </a:rPr>
              <a:t>Liên Xô đạt được thế cân bằng chiến lược về sức mạnh quân sự nói chung và sức mạnh hạt nhân nói riêng so với Mĩ.</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9" name="Cloud 38">
            <a:extLst>
              <a:ext uri="{FF2B5EF4-FFF2-40B4-BE49-F238E27FC236}">
                <a16:creationId xmlns:a16="http://schemas.microsoft.com/office/drawing/2014/main" id="{76A712D6-7AEA-8C2F-C185-03CBB0A73CE8}"/>
              </a:ext>
            </a:extLst>
          </p:cNvPr>
          <p:cNvSpPr/>
          <p:nvPr/>
        </p:nvSpPr>
        <p:spPr>
          <a:xfrm>
            <a:off x="8051857" y="108702"/>
            <a:ext cx="425336" cy="261908"/>
          </a:xfrm>
          <a:prstGeom prst="cloud">
            <a:avLst/>
          </a:prstGeom>
          <a:solidFill>
            <a:schemeClr val="bg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0" name="Cloud 39">
            <a:extLst>
              <a:ext uri="{FF2B5EF4-FFF2-40B4-BE49-F238E27FC236}">
                <a16:creationId xmlns:a16="http://schemas.microsoft.com/office/drawing/2014/main" id="{5A250668-F3E0-0C93-F335-818FF69EEE24}"/>
              </a:ext>
            </a:extLst>
          </p:cNvPr>
          <p:cNvSpPr/>
          <p:nvPr/>
        </p:nvSpPr>
        <p:spPr>
          <a:xfrm>
            <a:off x="7127831" y="310806"/>
            <a:ext cx="668565" cy="411681"/>
          </a:xfrm>
          <a:prstGeom prst="cloud">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3" name="Rectangle 42">
            <a:extLst>
              <a:ext uri="{FF2B5EF4-FFF2-40B4-BE49-F238E27FC236}">
                <a16:creationId xmlns:a16="http://schemas.microsoft.com/office/drawing/2014/main" id="{5F3C9D45-A758-34ED-1DEB-E86AF1A7A08A}"/>
              </a:ext>
            </a:extLst>
          </p:cNvPr>
          <p:cNvSpPr/>
          <p:nvPr/>
        </p:nvSpPr>
        <p:spPr>
          <a:xfrm>
            <a:off x="77888" y="2290610"/>
            <a:ext cx="4110296" cy="130015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a:defRPr/>
            </a:pPr>
            <a:r>
              <a:rPr lang="vi-VN" sz="2400" kern="1200" noProof="0" dirty="0">
                <a:solidFill>
                  <a:prstClr val="black"/>
                </a:solidFill>
                <a:latin typeface="Times New Roman" panose="02020603050405020304" pitchFamily="18" charset="0"/>
                <a:cs typeface="Times New Roman" panose="02020603050405020304" pitchFamily="18" charset="0"/>
              </a:rPr>
              <a:t>A</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vi-VN" sz="2400" dirty="0">
                <a:solidFill>
                  <a:prstClr val="black"/>
                </a:solidFill>
                <a:latin typeface="Times New Roman" panose="02020603050405020304" pitchFamily="18" charset="0"/>
                <a:cs typeface="Times New Roman" panose="02020603050405020304" pitchFamily="18" charset="0"/>
              </a:rPr>
              <a:t>Chính phủ Liên Xô có nhiều chính sách đối ngoại hòa bình và tích cực.</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4" name="Rectangle 43">
            <a:extLst>
              <a:ext uri="{FF2B5EF4-FFF2-40B4-BE49-F238E27FC236}">
                <a16:creationId xmlns:a16="http://schemas.microsoft.com/office/drawing/2014/main" id="{812FF77C-EDD2-E7BB-91F7-973AF1478541}"/>
              </a:ext>
            </a:extLst>
          </p:cNvPr>
          <p:cNvSpPr/>
          <p:nvPr/>
        </p:nvSpPr>
        <p:spPr>
          <a:xfrm>
            <a:off x="7435" y="3930729"/>
            <a:ext cx="4609146" cy="103545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 </a:t>
            </a:r>
            <a:r>
              <a:rPr lang="vi-VN" sz="2400" dirty="0">
                <a:solidFill>
                  <a:prstClr val="black"/>
                </a:solidFill>
                <a:latin typeface="Times New Roman" panose="02020603050405020304" pitchFamily="18" charset="0"/>
                <a:cs typeface="Times New Roman" panose="02020603050405020304" pitchFamily="18" charset="0"/>
              </a:rPr>
              <a:t>Liên Xô là cường quốc công nghiệp đứng hàng thứ hai trên thế giới (chỉ sau Mĩ)</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5" name="Rectangle 44">
            <a:extLst>
              <a:ext uri="{FF2B5EF4-FFF2-40B4-BE49-F238E27FC236}">
                <a16:creationId xmlns:a16="http://schemas.microsoft.com/office/drawing/2014/main" id="{F3BA361B-38C6-1156-1511-5F6A5D9384CC}"/>
              </a:ext>
            </a:extLst>
          </p:cNvPr>
          <p:cNvSpPr/>
          <p:nvPr/>
        </p:nvSpPr>
        <p:spPr>
          <a:xfrm>
            <a:off x="4791586" y="3848235"/>
            <a:ext cx="4253890" cy="129526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 </a:t>
            </a:r>
            <a:r>
              <a:rPr lang="vi-VN" sz="2400" dirty="0">
                <a:solidFill>
                  <a:prstClr val="black"/>
                </a:solidFill>
                <a:latin typeface="Times New Roman" panose="02020603050405020304" pitchFamily="18" charset="0"/>
                <a:cs typeface="Times New Roman" panose="02020603050405020304" pitchFamily="18" charset="0"/>
              </a:rPr>
              <a:t>Liên Xô là nước dẫn đầu thế giới về những chuyến bay dài ngày trong vũ trụ</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46" name="Picture 45">
            <a:extLst>
              <a:ext uri="{FF2B5EF4-FFF2-40B4-BE49-F238E27FC236}">
                <a16:creationId xmlns:a16="http://schemas.microsoft.com/office/drawing/2014/main" id="{AB93EC97-FFE1-617D-9D52-C8CCC2781786}"/>
              </a:ext>
            </a:extLst>
          </p:cNvPr>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8590005" y="2901137"/>
            <a:ext cx="663853" cy="531045"/>
          </a:xfrm>
          <a:prstGeom prst="rect">
            <a:avLst/>
          </a:prstGeom>
        </p:spPr>
      </p:pic>
      <p:pic>
        <p:nvPicPr>
          <p:cNvPr id="47" name="Picture 46">
            <a:extLst>
              <a:ext uri="{FF2B5EF4-FFF2-40B4-BE49-F238E27FC236}">
                <a16:creationId xmlns:a16="http://schemas.microsoft.com/office/drawing/2014/main" id="{0E37794D-9219-2239-061F-B4855387E873}"/>
              </a:ext>
            </a:extLst>
          </p:cNvPr>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920781" y="4444775"/>
            <a:ext cx="603402" cy="528066"/>
          </a:xfrm>
          <a:prstGeom prst="rect">
            <a:avLst/>
          </a:prstGeom>
        </p:spPr>
      </p:pic>
      <p:pic>
        <p:nvPicPr>
          <p:cNvPr id="48" name="Picture 47">
            <a:extLst>
              <a:ext uri="{FF2B5EF4-FFF2-40B4-BE49-F238E27FC236}">
                <a16:creationId xmlns:a16="http://schemas.microsoft.com/office/drawing/2014/main" id="{72FD3BEC-97E6-30F3-4061-7B68C07A085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441919" y="4383879"/>
            <a:ext cx="603557" cy="530398"/>
          </a:xfrm>
          <a:prstGeom prst="rect">
            <a:avLst/>
          </a:prstGeom>
        </p:spPr>
      </p:pic>
      <p:pic>
        <p:nvPicPr>
          <p:cNvPr id="49" name="Picture 48">
            <a:extLst>
              <a:ext uri="{FF2B5EF4-FFF2-40B4-BE49-F238E27FC236}">
                <a16:creationId xmlns:a16="http://schemas.microsoft.com/office/drawing/2014/main" id="{975D67A8-24E2-6812-1C43-F6A4A1CEA59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563545" y="2911717"/>
            <a:ext cx="603557" cy="530398"/>
          </a:xfrm>
          <a:prstGeom prst="rect">
            <a:avLst/>
          </a:prstGeom>
        </p:spPr>
      </p:pic>
      <p:sp>
        <p:nvSpPr>
          <p:cNvPr id="2" name="Rectangle 1">
            <a:extLst>
              <a:ext uri="{FF2B5EF4-FFF2-40B4-BE49-F238E27FC236}">
                <a16:creationId xmlns:a16="http://schemas.microsoft.com/office/drawing/2014/main" id="{994FF969-4E1B-D7DD-8F4F-0B6375A7B2BF}"/>
              </a:ext>
            </a:extLst>
          </p:cNvPr>
          <p:cNvSpPr/>
          <p:nvPr/>
        </p:nvSpPr>
        <p:spPr>
          <a:xfrm>
            <a:off x="413686" y="125066"/>
            <a:ext cx="6191193" cy="1569660"/>
          </a:xfrm>
          <a:prstGeom prst="rect">
            <a:avLst/>
          </a:prstGeom>
        </p:spPr>
        <p:txBody>
          <a:bodyPr wrap="square">
            <a:spAutoFit/>
          </a:bodyPr>
          <a:lstStyle/>
          <a:p>
            <a:pPr algn="ctr"/>
            <a:r>
              <a:rPr lang="en-US" sz="3200" b="1" dirty="0" err="1">
                <a:solidFill>
                  <a:srgbClr val="0070C0"/>
                </a:solidFill>
                <a:latin typeface="Times New Roman" panose="02020603050405020304" pitchFamily="18" charset="0"/>
                <a:cs typeface="Times New Roman" panose="02020603050405020304" pitchFamily="18" charset="0"/>
              </a:rPr>
              <a:t>Tại</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sao</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Liên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Xô</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là</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chỗ</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dựa</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vững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chắc</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của</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phong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trào</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cách</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mạng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và</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hóa</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bình</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thế</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giới</a:t>
            </a:r>
            <a:r>
              <a:rPr lang="en-US" sz="3200" b="1" dirty="0">
                <a:solidFill>
                  <a:srgbClr val="0070C0"/>
                </a:solidFill>
                <a:latin typeface="Times New Roman" panose="02020603050405020304" pitchFamily="18" charset="0"/>
                <a:cs typeface="Times New Roman" panose="02020603050405020304" pitchFamily="18" charset="0"/>
              </a:rPr>
              <a:t>?</a:t>
            </a:r>
            <a:endParaRPr lang="en-VN" sz="3200" b="1" dirty="0">
              <a:solidFill>
                <a:srgbClr val="0070C0"/>
              </a:solidFill>
              <a:latin typeface="Times New Roman" panose="02020603050405020304" pitchFamily="18" charset="0"/>
              <a:cs typeface="Times New Roman" panose="02020603050405020304" pitchFamily="18" charset="0"/>
            </a:endParaRPr>
          </a:p>
        </p:txBody>
      </p:sp>
      <p:pic>
        <p:nvPicPr>
          <p:cNvPr id="20" name="Picture 2" descr="Nút Mũi tên Clip nghệ thuật - trở lại mũi tên png tải về - Miễn phí trong  suốt Màu Xanh png Tải về.">
            <a:hlinkClick r:id="rId14" action="ppaction://hlinksldjump"/>
            <a:extLst>
              <a:ext uri="{FF2B5EF4-FFF2-40B4-BE49-F238E27FC236}">
                <a16:creationId xmlns:a16="http://schemas.microsoft.com/office/drawing/2014/main" id="{90E09FB6-357D-38FD-0C6F-43D8E23B4B0C}"/>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8094" r="18490"/>
          <a:stretch/>
        </p:blipFill>
        <p:spPr bwMode="auto">
          <a:xfrm>
            <a:off x="8384508" y="-32502"/>
            <a:ext cx="766916" cy="806223"/>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08403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anim calcmode="lin" valueType="num">
                                      <p:cBhvr>
                                        <p:cTn id="8" dur="500" fill="hold"/>
                                        <p:tgtEl>
                                          <p:spTgt spid="43"/>
                                        </p:tgtEl>
                                        <p:attrNameLst>
                                          <p:attrName>ppt_x</p:attrName>
                                        </p:attrNameLst>
                                      </p:cBhvr>
                                      <p:tavLst>
                                        <p:tav tm="0">
                                          <p:val>
                                            <p:strVal val="#ppt_x"/>
                                          </p:val>
                                        </p:tav>
                                        <p:tav tm="100000">
                                          <p:val>
                                            <p:strVal val="#ppt_x"/>
                                          </p:val>
                                        </p:tav>
                                      </p:tavLst>
                                    </p:anim>
                                    <p:anim calcmode="lin" valueType="num">
                                      <p:cBhvr>
                                        <p:cTn id="9" dur="500" fill="hold"/>
                                        <p:tgtEl>
                                          <p:spTgt spid="4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anim calcmode="lin" valueType="num">
                                      <p:cBhvr>
                                        <p:cTn id="13" dur="500" fill="hold"/>
                                        <p:tgtEl>
                                          <p:spTgt spid="38"/>
                                        </p:tgtEl>
                                        <p:attrNameLst>
                                          <p:attrName>ppt_x</p:attrName>
                                        </p:attrNameLst>
                                      </p:cBhvr>
                                      <p:tavLst>
                                        <p:tav tm="0">
                                          <p:val>
                                            <p:strVal val="#ppt_x"/>
                                          </p:val>
                                        </p:tav>
                                        <p:tav tm="100000">
                                          <p:val>
                                            <p:strVal val="#ppt_x"/>
                                          </p:val>
                                        </p:tav>
                                      </p:tavLst>
                                    </p:anim>
                                    <p:anim calcmode="lin" valueType="num">
                                      <p:cBhvr>
                                        <p:cTn id="14" dur="500" fill="hold"/>
                                        <p:tgtEl>
                                          <p:spTgt spid="3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500"/>
                                        <p:tgtEl>
                                          <p:spTgt spid="44"/>
                                        </p:tgtEl>
                                      </p:cBhvr>
                                    </p:animEffect>
                                    <p:anim calcmode="lin" valueType="num">
                                      <p:cBhvr>
                                        <p:cTn id="18" dur="500" fill="hold"/>
                                        <p:tgtEl>
                                          <p:spTgt spid="44"/>
                                        </p:tgtEl>
                                        <p:attrNameLst>
                                          <p:attrName>ppt_x</p:attrName>
                                        </p:attrNameLst>
                                      </p:cBhvr>
                                      <p:tavLst>
                                        <p:tav tm="0">
                                          <p:val>
                                            <p:strVal val="#ppt_x"/>
                                          </p:val>
                                        </p:tav>
                                        <p:tav tm="100000">
                                          <p:val>
                                            <p:strVal val="#ppt_x"/>
                                          </p:val>
                                        </p:tav>
                                      </p:tavLst>
                                    </p:anim>
                                    <p:anim calcmode="lin" valueType="num">
                                      <p:cBhvr>
                                        <p:cTn id="19" dur="500" fill="hold"/>
                                        <p:tgtEl>
                                          <p:spTgt spid="4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45"/>
                                        </p:tgtEl>
                                        <p:attrNameLst>
                                          <p:attrName>style.visibility</p:attrName>
                                        </p:attrNameLst>
                                      </p:cBhvr>
                                      <p:to>
                                        <p:strVal val="visible"/>
                                      </p:to>
                                    </p:set>
                                    <p:animEffect transition="in" filter="fade">
                                      <p:cBhvr>
                                        <p:cTn id="22" dur="500"/>
                                        <p:tgtEl>
                                          <p:spTgt spid="45"/>
                                        </p:tgtEl>
                                      </p:cBhvr>
                                    </p:animEffect>
                                    <p:anim calcmode="lin" valueType="num">
                                      <p:cBhvr>
                                        <p:cTn id="23" dur="500" fill="hold"/>
                                        <p:tgtEl>
                                          <p:spTgt spid="45"/>
                                        </p:tgtEl>
                                        <p:attrNameLst>
                                          <p:attrName>ppt_x</p:attrName>
                                        </p:attrNameLst>
                                      </p:cBhvr>
                                      <p:tavLst>
                                        <p:tav tm="0">
                                          <p:val>
                                            <p:strVal val="#ppt_x"/>
                                          </p:val>
                                        </p:tav>
                                        <p:tav tm="100000">
                                          <p:val>
                                            <p:strVal val="#ppt_x"/>
                                          </p:val>
                                        </p:tav>
                                      </p:tavLst>
                                    </p:anim>
                                    <p:anim calcmode="lin" valueType="num">
                                      <p:cBhvr>
                                        <p:cTn id="24" dur="500" fill="hold"/>
                                        <p:tgtEl>
                                          <p:spTgt spid="45"/>
                                        </p:tgtEl>
                                        <p:attrNameLst>
                                          <p:attrName>ppt_y</p:attrName>
                                        </p:attrNameLst>
                                      </p:cBhvr>
                                      <p:tavLst>
                                        <p:tav tm="0">
                                          <p:val>
                                            <p:strVal val="#ppt_y+.1"/>
                                          </p:val>
                                        </p:tav>
                                        <p:tav tm="100000">
                                          <p:val>
                                            <p:strVal val="#ppt_y"/>
                                          </p:val>
                                        </p:tav>
                                      </p:tavLst>
                                    </p:anim>
                                  </p:childTnLst>
                                </p:cTn>
                              </p:par>
                              <p:par>
                                <p:cTn id="25" presetID="8" presetClass="emph" presetSubtype="0" repeatCount="indefinite" fill="hold" nodeType="withEffect">
                                  <p:stCondLst>
                                    <p:cond delay="0"/>
                                  </p:stCondLst>
                                  <p:childTnLst>
                                    <p:animRot by="21600000">
                                      <p:cBhvr>
                                        <p:cTn id="26" dur="2250" fill="hold"/>
                                        <p:tgtEl>
                                          <p:spTgt spid="37"/>
                                        </p:tgtEl>
                                        <p:attrNameLst>
                                          <p:attrName>r</p:attrName>
                                        </p:attrNameLst>
                                      </p:cBhvr>
                                    </p:animRot>
                                  </p:childTnLst>
                                </p:cTn>
                              </p:par>
                              <p:par>
                                <p:cTn id="27" presetID="2" presetClass="entr" presetSubtype="2" repeatCount="indefinite" fill="hold" grpId="0" nodeType="withEffect">
                                  <p:stCondLst>
                                    <p:cond delay="500"/>
                                  </p:stCondLst>
                                  <p:childTnLst>
                                    <p:set>
                                      <p:cBhvr>
                                        <p:cTn id="28" dur="1" fill="hold">
                                          <p:stCondLst>
                                            <p:cond delay="0"/>
                                          </p:stCondLst>
                                        </p:cTn>
                                        <p:tgtEl>
                                          <p:spTgt spid="39"/>
                                        </p:tgtEl>
                                        <p:attrNameLst>
                                          <p:attrName>style.visibility</p:attrName>
                                        </p:attrNameLst>
                                      </p:cBhvr>
                                      <p:to>
                                        <p:strVal val="visible"/>
                                      </p:to>
                                    </p:set>
                                    <p:anim calcmode="lin" valueType="num">
                                      <p:cBhvr additive="base">
                                        <p:cTn id="29" dur="20000" fill="hold"/>
                                        <p:tgtEl>
                                          <p:spTgt spid="39"/>
                                        </p:tgtEl>
                                        <p:attrNameLst>
                                          <p:attrName>ppt_x</p:attrName>
                                        </p:attrNameLst>
                                      </p:cBhvr>
                                      <p:tavLst>
                                        <p:tav tm="0">
                                          <p:val>
                                            <p:strVal val="1+#ppt_w/2"/>
                                          </p:val>
                                        </p:tav>
                                        <p:tav tm="100000">
                                          <p:val>
                                            <p:strVal val="#ppt_x"/>
                                          </p:val>
                                        </p:tav>
                                      </p:tavLst>
                                    </p:anim>
                                    <p:anim calcmode="lin" valueType="num">
                                      <p:cBhvr additive="base">
                                        <p:cTn id="30" dur="20000" fill="hold"/>
                                        <p:tgtEl>
                                          <p:spTgt spid="39"/>
                                        </p:tgtEl>
                                        <p:attrNameLst>
                                          <p:attrName>ppt_y</p:attrName>
                                        </p:attrNameLst>
                                      </p:cBhvr>
                                      <p:tavLst>
                                        <p:tav tm="0">
                                          <p:val>
                                            <p:strVal val="#ppt_y"/>
                                          </p:val>
                                        </p:tav>
                                        <p:tav tm="100000">
                                          <p:val>
                                            <p:strVal val="#ppt_y"/>
                                          </p:val>
                                        </p:tav>
                                      </p:tavLst>
                                    </p:anim>
                                  </p:childTnLst>
                                </p:cTn>
                              </p:par>
                              <p:par>
                                <p:cTn id="31" presetID="2" presetClass="entr" presetSubtype="8" repeatCount="indefinite" fill="hold" grpId="0" nodeType="withEffect">
                                  <p:stCondLst>
                                    <p:cond delay="500"/>
                                  </p:stCondLst>
                                  <p:childTnLst>
                                    <p:set>
                                      <p:cBhvr>
                                        <p:cTn id="32" dur="1" fill="hold">
                                          <p:stCondLst>
                                            <p:cond delay="0"/>
                                          </p:stCondLst>
                                        </p:cTn>
                                        <p:tgtEl>
                                          <p:spTgt spid="40"/>
                                        </p:tgtEl>
                                        <p:attrNameLst>
                                          <p:attrName>style.visibility</p:attrName>
                                        </p:attrNameLst>
                                      </p:cBhvr>
                                      <p:to>
                                        <p:strVal val="visible"/>
                                      </p:to>
                                    </p:set>
                                    <p:anim calcmode="lin" valueType="num">
                                      <p:cBhvr additive="base">
                                        <p:cTn id="33" dur="20000" fill="hold"/>
                                        <p:tgtEl>
                                          <p:spTgt spid="40"/>
                                        </p:tgtEl>
                                        <p:attrNameLst>
                                          <p:attrName>ppt_x</p:attrName>
                                        </p:attrNameLst>
                                      </p:cBhvr>
                                      <p:tavLst>
                                        <p:tav tm="0">
                                          <p:val>
                                            <p:strVal val="0-#ppt_w/2"/>
                                          </p:val>
                                        </p:tav>
                                        <p:tav tm="100000">
                                          <p:val>
                                            <p:strVal val="#ppt_x"/>
                                          </p:val>
                                        </p:tav>
                                      </p:tavLst>
                                    </p:anim>
                                    <p:anim calcmode="lin" valueType="num">
                                      <p:cBhvr additive="base">
                                        <p:cTn id="34" dur="2000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4"/>
                    </p:tgtEl>
                  </p:cond>
                </p:stCondLst>
                <p:endSync evt="end" delay="0">
                  <p:rtn val="all"/>
                </p:endSync>
                <p:childTnLst>
                  <p:par>
                    <p:cTn id="36" fill="hold">
                      <p:stCondLst>
                        <p:cond delay="0"/>
                      </p:stCondLst>
                      <p:childTnLst>
                        <p:par>
                          <p:cTn id="37" fill="hold">
                            <p:stCondLst>
                              <p:cond delay="0"/>
                            </p:stCondLst>
                            <p:childTnLst>
                              <p:par>
                                <p:cTn id="38" presetID="26" presetClass="emph" presetSubtype="0" fill="hold" grpId="0" nodeType="clickEffect">
                                  <p:stCondLst>
                                    <p:cond delay="0"/>
                                  </p:stCondLst>
                                  <p:childTnLst>
                                    <p:animEffect transition="out" filter="fade">
                                      <p:cBhvr>
                                        <p:cTn id="39" dur="500" tmFilter="0, 0; .2, .5; .8, .5; 1, 0"/>
                                        <p:tgtEl>
                                          <p:spTgt spid="4"/>
                                        </p:tgtEl>
                                      </p:cBhvr>
                                    </p:animEffect>
                                    <p:animScale>
                                      <p:cBhvr>
                                        <p:cTn id="40"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41" restart="whenNotActive" fill="hold" evtFilter="cancelBubble" nodeType="interactiveSeq">
                <p:stCondLst>
                  <p:cond evt="onClick" delay="0">
                    <p:tgtEl>
                      <p:spTgt spid="38"/>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50" fill="hold"/>
                                        <p:tgtEl>
                                          <p:spTgt spid="38"/>
                                        </p:tgtEl>
                                        <p:attrNameLst>
                                          <p:attrName>fillcolor</p:attrName>
                                        </p:attrNameLst>
                                      </p:cBhvr>
                                      <p:to>
                                        <a:srgbClr val="FFF2CC"/>
                                      </p:to>
                                    </p:animClr>
                                    <p:set>
                                      <p:cBhvr>
                                        <p:cTn id="46" dur="250" fill="hold"/>
                                        <p:tgtEl>
                                          <p:spTgt spid="38"/>
                                        </p:tgtEl>
                                        <p:attrNameLst>
                                          <p:attrName>fill.type</p:attrName>
                                        </p:attrNameLst>
                                      </p:cBhvr>
                                      <p:to>
                                        <p:strVal val="solid"/>
                                      </p:to>
                                    </p:set>
                                    <p:set>
                                      <p:cBhvr>
                                        <p:cTn id="47" dur="250" fill="hold"/>
                                        <p:tgtEl>
                                          <p:spTgt spid="38"/>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3" name="click.wav"/>
                                        </p:tgtEl>
                                      </p:cMediaNode>
                                    </p:audio>
                                  </p:subTnLst>
                                </p:cTn>
                              </p:par>
                              <p:par>
                                <p:cTn id="48" presetID="23" presetClass="entr" presetSubtype="32" fill="hold" nodeType="withEffect">
                                  <p:stCondLst>
                                    <p:cond delay="1000"/>
                                  </p:stCondLst>
                                  <p:childTnLst>
                                    <p:set>
                                      <p:cBhvr>
                                        <p:cTn id="49" dur="1" fill="hold">
                                          <p:stCondLst>
                                            <p:cond delay="0"/>
                                          </p:stCondLst>
                                        </p:cTn>
                                        <p:tgtEl>
                                          <p:spTgt spid="46"/>
                                        </p:tgtEl>
                                        <p:attrNameLst>
                                          <p:attrName>style.visibility</p:attrName>
                                        </p:attrNameLst>
                                      </p:cBhvr>
                                      <p:to>
                                        <p:strVal val="visible"/>
                                      </p:to>
                                    </p:set>
                                    <p:anim calcmode="lin" valueType="num">
                                      <p:cBhvr>
                                        <p:cTn id="50" dur="250" fill="hold"/>
                                        <p:tgtEl>
                                          <p:spTgt spid="46"/>
                                        </p:tgtEl>
                                        <p:attrNameLst>
                                          <p:attrName>ppt_w</p:attrName>
                                        </p:attrNameLst>
                                      </p:cBhvr>
                                      <p:tavLst>
                                        <p:tav tm="0">
                                          <p:val>
                                            <p:strVal val="4*#ppt_w"/>
                                          </p:val>
                                        </p:tav>
                                        <p:tav tm="100000">
                                          <p:val>
                                            <p:strVal val="#ppt_w"/>
                                          </p:val>
                                        </p:tav>
                                      </p:tavLst>
                                    </p:anim>
                                    <p:anim calcmode="lin" valueType="num">
                                      <p:cBhvr>
                                        <p:cTn id="51" dur="250" fill="hold"/>
                                        <p:tgtEl>
                                          <p:spTgt spid="4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8"/>
                                            </p:cond>
                                          </p:stCondLst>
                                          <p:endCondLst>
                                            <p:cond evt="onStopAudio" delay="0">
                                              <p:tgtEl>
                                                <p:sldTgt/>
                                              </p:tgtEl>
                                            </p:cond>
                                          </p:endCondLst>
                                        </p:cTn>
                                        <p:tgtEl>
                                          <p:sndTgt r:embed="rId4" name="Check mark.wav"/>
                                        </p:tgtEl>
                                      </p:cMediaNode>
                                    </p:audio>
                                  </p:subTnLst>
                                </p:cTn>
                              </p:par>
                              <p:par>
                                <p:cTn id="52" presetID="1" presetClass="emph" presetSubtype="2" fill="hold" nodeType="withEffect">
                                  <p:stCondLst>
                                    <p:cond delay="1000"/>
                                  </p:stCondLst>
                                  <p:childTnLst>
                                    <p:animClr clrSpc="rgb" dir="cw">
                                      <p:cBhvr>
                                        <p:cTn id="53" dur="250" fill="hold"/>
                                        <p:tgtEl>
                                          <p:spTgt spid="38"/>
                                        </p:tgtEl>
                                        <p:attrNameLst>
                                          <p:attrName>fillcolor</p:attrName>
                                        </p:attrNameLst>
                                      </p:cBhvr>
                                      <p:to>
                                        <a:srgbClr val="00B050"/>
                                      </p:to>
                                    </p:animClr>
                                    <p:set>
                                      <p:cBhvr>
                                        <p:cTn id="54" dur="250" fill="hold"/>
                                        <p:tgtEl>
                                          <p:spTgt spid="38"/>
                                        </p:tgtEl>
                                        <p:attrNameLst>
                                          <p:attrName>fill.type</p:attrName>
                                        </p:attrNameLst>
                                      </p:cBhvr>
                                      <p:to>
                                        <p:strVal val="solid"/>
                                      </p:to>
                                    </p:set>
                                    <p:set>
                                      <p:cBhvr>
                                        <p:cTn id="55" dur="250" fill="hold"/>
                                        <p:tgtEl>
                                          <p:spTgt spid="38"/>
                                        </p:tgtEl>
                                        <p:attrNameLst>
                                          <p:attrName>fill.on</p:attrName>
                                        </p:attrNameLst>
                                      </p:cBhvr>
                                      <p:to>
                                        <p:strVal val="true"/>
                                      </p:to>
                                    </p:set>
                                  </p:childTnLst>
                                </p:cTn>
                              </p:par>
                            </p:childTnLst>
                          </p:cTn>
                        </p:par>
                      </p:childTnLst>
                    </p:cTn>
                  </p:par>
                </p:childTnLst>
              </p:cTn>
              <p:nextCondLst>
                <p:cond evt="onClick" delay="0">
                  <p:tgtEl>
                    <p:spTgt spid="38"/>
                  </p:tgtEl>
                </p:cond>
              </p:nextCondLst>
            </p:seq>
            <p:seq concurrent="1" nextAc="seek">
              <p:cTn id="56" restart="whenNotActive" fill="hold" evtFilter="cancelBubble" nodeType="interactiveSeq">
                <p:stCondLst>
                  <p:cond evt="onClick" delay="0">
                    <p:tgtEl>
                      <p:spTgt spid="43"/>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clickEffect">
                                  <p:stCondLst>
                                    <p:cond delay="0"/>
                                  </p:stCondLst>
                                  <p:childTnLst>
                                    <p:animClr clrSpc="rgb" dir="cw">
                                      <p:cBhvr>
                                        <p:cTn id="60" dur="250" fill="hold"/>
                                        <p:tgtEl>
                                          <p:spTgt spid="43"/>
                                        </p:tgtEl>
                                        <p:attrNameLst>
                                          <p:attrName>fillcolor</p:attrName>
                                        </p:attrNameLst>
                                      </p:cBhvr>
                                      <p:to>
                                        <a:srgbClr val="FFF2CC"/>
                                      </p:to>
                                    </p:animClr>
                                    <p:set>
                                      <p:cBhvr>
                                        <p:cTn id="61" dur="250" fill="hold"/>
                                        <p:tgtEl>
                                          <p:spTgt spid="43"/>
                                        </p:tgtEl>
                                        <p:attrNameLst>
                                          <p:attrName>fill.type</p:attrName>
                                        </p:attrNameLst>
                                      </p:cBhvr>
                                      <p:to>
                                        <p:strVal val="solid"/>
                                      </p:to>
                                    </p:set>
                                    <p:set>
                                      <p:cBhvr>
                                        <p:cTn id="62" dur="250" fill="hold"/>
                                        <p:tgtEl>
                                          <p:spTgt spid="43"/>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3" name="click.wav"/>
                                        </p:tgtEl>
                                      </p:cMediaNode>
                                    </p:audio>
                                  </p:subTnLst>
                                </p:cTn>
                              </p:par>
                              <p:par>
                                <p:cTn id="63" presetID="23" presetClass="entr" presetSubtype="32" fill="hold" nodeType="withEffect">
                                  <p:stCondLst>
                                    <p:cond delay="1000"/>
                                  </p:stCondLst>
                                  <p:childTnLst>
                                    <p:set>
                                      <p:cBhvr>
                                        <p:cTn id="64" dur="1" fill="hold">
                                          <p:stCondLst>
                                            <p:cond delay="0"/>
                                          </p:stCondLst>
                                        </p:cTn>
                                        <p:tgtEl>
                                          <p:spTgt spid="49"/>
                                        </p:tgtEl>
                                        <p:attrNameLst>
                                          <p:attrName>style.visibility</p:attrName>
                                        </p:attrNameLst>
                                      </p:cBhvr>
                                      <p:to>
                                        <p:strVal val="visible"/>
                                      </p:to>
                                    </p:set>
                                    <p:anim calcmode="lin" valueType="num">
                                      <p:cBhvr>
                                        <p:cTn id="65" dur="250" fill="hold"/>
                                        <p:tgtEl>
                                          <p:spTgt spid="49"/>
                                        </p:tgtEl>
                                        <p:attrNameLst>
                                          <p:attrName>ppt_w</p:attrName>
                                        </p:attrNameLst>
                                      </p:cBhvr>
                                      <p:tavLst>
                                        <p:tav tm="0">
                                          <p:val>
                                            <p:strVal val="4*#ppt_w"/>
                                          </p:val>
                                        </p:tav>
                                        <p:tav tm="100000">
                                          <p:val>
                                            <p:strVal val="#ppt_w"/>
                                          </p:val>
                                        </p:tav>
                                      </p:tavLst>
                                    </p:anim>
                                    <p:anim calcmode="lin" valueType="num">
                                      <p:cBhvr>
                                        <p:cTn id="66"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3"/>
                                            </p:cond>
                                          </p:stCondLst>
                                          <p:endCondLst>
                                            <p:cond evt="onStopAudio" delay="0">
                                              <p:tgtEl>
                                                <p:sldTgt/>
                                              </p:tgtEl>
                                            </p:cond>
                                          </p:endCondLst>
                                        </p:cTn>
                                        <p:tgtEl>
                                          <p:sndTgt r:embed="rId5" name="Wrong Buzzer.wav"/>
                                        </p:tgtEl>
                                      </p:cMediaNode>
                                    </p:audio>
                                  </p:subTnLst>
                                </p:cTn>
                              </p:par>
                              <p:par>
                                <p:cTn id="67" presetID="1" presetClass="emph" presetSubtype="2" fill="hold" nodeType="withEffect">
                                  <p:stCondLst>
                                    <p:cond delay="1000"/>
                                  </p:stCondLst>
                                  <p:childTnLst>
                                    <p:animClr clrSpc="rgb" dir="cw">
                                      <p:cBhvr>
                                        <p:cTn id="68" dur="250" fill="hold"/>
                                        <p:tgtEl>
                                          <p:spTgt spid="43"/>
                                        </p:tgtEl>
                                        <p:attrNameLst>
                                          <p:attrName>fillcolor</p:attrName>
                                        </p:attrNameLst>
                                      </p:cBhvr>
                                      <p:to>
                                        <a:srgbClr val="FFFF00"/>
                                      </p:to>
                                    </p:animClr>
                                    <p:set>
                                      <p:cBhvr>
                                        <p:cTn id="69" dur="250" fill="hold"/>
                                        <p:tgtEl>
                                          <p:spTgt spid="43"/>
                                        </p:tgtEl>
                                        <p:attrNameLst>
                                          <p:attrName>fill.type</p:attrName>
                                        </p:attrNameLst>
                                      </p:cBhvr>
                                      <p:to>
                                        <p:strVal val="solid"/>
                                      </p:to>
                                    </p:set>
                                    <p:set>
                                      <p:cBhvr>
                                        <p:cTn id="70"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1" restart="whenNotActive" fill="hold" evtFilter="cancelBubble" nodeType="interactiveSeq">
                <p:stCondLst>
                  <p:cond evt="onClick" delay="0">
                    <p:tgtEl>
                      <p:spTgt spid="44"/>
                    </p:tgtEl>
                  </p:cond>
                </p:stCondLst>
                <p:endSync evt="end" delay="0">
                  <p:rtn val="all"/>
                </p:endSync>
                <p:childTnLst>
                  <p:par>
                    <p:cTn id="72" fill="hold">
                      <p:stCondLst>
                        <p:cond delay="0"/>
                      </p:stCondLst>
                      <p:childTnLst>
                        <p:par>
                          <p:cTn id="73" fill="hold">
                            <p:stCondLst>
                              <p:cond delay="0"/>
                            </p:stCondLst>
                            <p:childTnLst>
                              <p:par>
                                <p:cTn id="74" presetID="1" presetClass="emph" presetSubtype="2" fill="hold" nodeType="clickEffect">
                                  <p:stCondLst>
                                    <p:cond delay="0"/>
                                  </p:stCondLst>
                                  <p:childTnLst>
                                    <p:animClr clrSpc="rgb" dir="cw">
                                      <p:cBhvr>
                                        <p:cTn id="75" dur="250" fill="hold"/>
                                        <p:tgtEl>
                                          <p:spTgt spid="44"/>
                                        </p:tgtEl>
                                        <p:attrNameLst>
                                          <p:attrName>fillcolor</p:attrName>
                                        </p:attrNameLst>
                                      </p:cBhvr>
                                      <p:to>
                                        <a:srgbClr val="FFF2CC"/>
                                      </p:to>
                                    </p:animClr>
                                    <p:set>
                                      <p:cBhvr>
                                        <p:cTn id="76" dur="250" fill="hold"/>
                                        <p:tgtEl>
                                          <p:spTgt spid="44"/>
                                        </p:tgtEl>
                                        <p:attrNameLst>
                                          <p:attrName>fill.type</p:attrName>
                                        </p:attrNameLst>
                                      </p:cBhvr>
                                      <p:to>
                                        <p:strVal val="solid"/>
                                      </p:to>
                                    </p:set>
                                    <p:set>
                                      <p:cBhvr>
                                        <p:cTn id="77" dur="250" fill="hold"/>
                                        <p:tgtEl>
                                          <p:spTgt spid="44"/>
                                        </p:tgtEl>
                                        <p:attrNameLst>
                                          <p:attrName>fill.on</p:attrName>
                                        </p:attrNameLst>
                                      </p:cBhvr>
                                      <p:to>
                                        <p:strVal val="true"/>
                                      </p:to>
                                    </p:set>
                                  </p:childTnLst>
                                  <p:subTnLst>
                                    <p:audio>
                                      <p:cMediaNode>
                                        <p:cTn display="0" masterRel="sameClick">
                                          <p:stCondLst>
                                            <p:cond evt="begin" delay="0">
                                              <p:tn val="74"/>
                                            </p:cond>
                                          </p:stCondLst>
                                          <p:endCondLst>
                                            <p:cond evt="onStopAudio" delay="0">
                                              <p:tgtEl>
                                                <p:sldTgt/>
                                              </p:tgtEl>
                                            </p:cond>
                                          </p:endCondLst>
                                        </p:cTn>
                                        <p:tgtEl>
                                          <p:sndTgt r:embed="rId3" name="click.wav"/>
                                        </p:tgtEl>
                                      </p:cMediaNode>
                                    </p:audio>
                                  </p:subTnLst>
                                </p:cTn>
                              </p:par>
                              <p:par>
                                <p:cTn id="78" presetID="23" presetClass="entr" presetSubtype="32" fill="hold" nodeType="withEffect">
                                  <p:stCondLst>
                                    <p:cond delay="1000"/>
                                  </p:stCondLst>
                                  <p:childTnLst>
                                    <p:set>
                                      <p:cBhvr>
                                        <p:cTn id="79" dur="1" fill="hold">
                                          <p:stCondLst>
                                            <p:cond delay="0"/>
                                          </p:stCondLst>
                                        </p:cTn>
                                        <p:tgtEl>
                                          <p:spTgt spid="47"/>
                                        </p:tgtEl>
                                        <p:attrNameLst>
                                          <p:attrName>style.visibility</p:attrName>
                                        </p:attrNameLst>
                                      </p:cBhvr>
                                      <p:to>
                                        <p:strVal val="visible"/>
                                      </p:to>
                                    </p:set>
                                    <p:anim calcmode="lin" valueType="num">
                                      <p:cBhvr>
                                        <p:cTn id="80" dur="250" fill="hold"/>
                                        <p:tgtEl>
                                          <p:spTgt spid="47"/>
                                        </p:tgtEl>
                                        <p:attrNameLst>
                                          <p:attrName>ppt_w</p:attrName>
                                        </p:attrNameLst>
                                      </p:cBhvr>
                                      <p:tavLst>
                                        <p:tav tm="0">
                                          <p:val>
                                            <p:strVal val="4*#ppt_w"/>
                                          </p:val>
                                        </p:tav>
                                        <p:tav tm="100000">
                                          <p:val>
                                            <p:strVal val="#ppt_w"/>
                                          </p:val>
                                        </p:tav>
                                      </p:tavLst>
                                    </p:anim>
                                    <p:anim calcmode="lin" valueType="num">
                                      <p:cBhvr>
                                        <p:cTn id="81"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8"/>
                                            </p:cond>
                                          </p:stCondLst>
                                          <p:endCondLst>
                                            <p:cond evt="onStopAudio" delay="0">
                                              <p:tgtEl>
                                                <p:sldTgt/>
                                              </p:tgtEl>
                                            </p:cond>
                                          </p:endCondLst>
                                        </p:cTn>
                                        <p:tgtEl>
                                          <p:sndTgt r:embed="rId5" name="Wrong Buzzer.wav"/>
                                        </p:tgtEl>
                                      </p:cMediaNode>
                                    </p:audio>
                                  </p:subTnLst>
                                </p:cTn>
                              </p:par>
                              <p:par>
                                <p:cTn id="82" presetID="1" presetClass="emph" presetSubtype="2" fill="hold" nodeType="withEffect">
                                  <p:stCondLst>
                                    <p:cond delay="1000"/>
                                  </p:stCondLst>
                                  <p:childTnLst>
                                    <p:animClr clrSpc="rgb" dir="cw">
                                      <p:cBhvr>
                                        <p:cTn id="83" dur="250" fill="hold"/>
                                        <p:tgtEl>
                                          <p:spTgt spid="44"/>
                                        </p:tgtEl>
                                        <p:attrNameLst>
                                          <p:attrName>fillcolor</p:attrName>
                                        </p:attrNameLst>
                                      </p:cBhvr>
                                      <p:to>
                                        <a:srgbClr val="FFFF00"/>
                                      </p:to>
                                    </p:animClr>
                                    <p:set>
                                      <p:cBhvr>
                                        <p:cTn id="84" dur="250" fill="hold"/>
                                        <p:tgtEl>
                                          <p:spTgt spid="44"/>
                                        </p:tgtEl>
                                        <p:attrNameLst>
                                          <p:attrName>fill.type</p:attrName>
                                        </p:attrNameLst>
                                      </p:cBhvr>
                                      <p:to>
                                        <p:strVal val="solid"/>
                                      </p:to>
                                    </p:set>
                                    <p:set>
                                      <p:cBhvr>
                                        <p:cTn id="85"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seq concurrent="1" nextAc="seek">
              <p:cTn id="86" restart="whenNotActive" fill="hold" evtFilter="cancelBubble" nodeType="interactiveSeq">
                <p:stCondLst>
                  <p:cond evt="onClick" delay="0">
                    <p:tgtEl>
                      <p:spTgt spid="45"/>
                    </p:tgtEl>
                  </p:cond>
                </p:stCondLst>
                <p:endSync evt="end" delay="0">
                  <p:rtn val="all"/>
                </p:endSync>
                <p:childTnLst>
                  <p:par>
                    <p:cTn id="87" fill="hold">
                      <p:stCondLst>
                        <p:cond delay="0"/>
                      </p:stCondLst>
                      <p:childTnLst>
                        <p:par>
                          <p:cTn id="88" fill="hold">
                            <p:stCondLst>
                              <p:cond delay="0"/>
                            </p:stCondLst>
                            <p:childTnLst>
                              <p:par>
                                <p:cTn id="89" presetID="1" presetClass="emph" presetSubtype="2" fill="hold" nodeType="clickEffect">
                                  <p:stCondLst>
                                    <p:cond delay="0"/>
                                  </p:stCondLst>
                                  <p:childTnLst>
                                    <p:animClr clrSpc="rgb" dir="cw">
                                      <p:cBhvr>
                                        <p:cTn id="90" dur="250" fill="hold"/>
                                        <p:tgtEl>
                                          <p:spTgt spid="45"/>
                                        </p:tgtEl>
                                        <p:attrNameLst>
                                          <p:attrName>fillcolor</p:attrName>
                                        </p:attrNameLst>
                                      </p:cBhvr>
                                      <p:to>
                                        <a:srgbClr val="FFF2CC"/>
                                      </p:to>
                                    </p:animClr>
                                    <p:set>
                                      <p:cBhvr>
                                        <p:cTn id="91" dur="250" fill="hold"/>
                                        <p:tgtEl>
                                          <p:spTgt spid="45"/>
                                        </p:tgtEl>
                                        <p:attrNameLst>
                                          <p:attrName>fill.type</p:attrName>
                                        </p:attrNameLst>
                                      </p:cBhvr>
                                      <p:to>
                                        <p:strVal val="solid"/>
                                      </p:to>
                                    </p:set>
                                    <p:set>
                                      <p:cBhvr>
                                        <p:cTn id="92" dur="250" fill="hold"/>
                                        <p:tgtEl>
                                          <p:spTgt spid="45"/>
                                        </p:tgtEl>
                                        <p:attrNameLst>
                                          <p:attrName>fill.on</p:attrName>
                                        </p:attrNameLst>
                                      </p:cBhvr>
                                      <p:to>
                                        <p:strVal val="true"/>
                                      </p:to>
                                    </p:set>
                                  </p:childTnLst>
                                  <p:subTnLst>
                                    <p:audio>
                                      <p:cMediaNode>
                                        <p:cTn display="0" masterRel="sameClick">
                                          <p:stCondLst>
                                            <p:cond evt="begin" delay="0">
                                              <p:tn val="89"/>
                                            </p:cond>
                                          </p:stCondLst>
                                          <p:endCondLst>
                                            <p:cond evt="onStopAudio" delay="0">
                                              <p:tgtEl>
                                                <p:sldTgt/>
                                              </p:tgtEl>
                                            </p:cond>
                                          </p:endCondLst>
                                        </p:cTn>
                                        <p:tgtEl>
                                          <p:sndTgt r:embed="rId3" name="click.wav"/>
                                        </p:tgtEl>
                                      </p:cMediaNode>
                                    </p:audio>
                                  </p:subTnLst>
                                </p:cTn>
                              </p:par>
                              <p:par>
                                <p:cTn id="93" presetID="23" presetClass="entr" presetSubtype="32" fill="hold" nodeType="withEffect">
                                  <p:stCondLst>
                                    <p:cond delay="1000"/>
                                  </p:stCondLst>
                                  <p:childTnLst>
                                    <p:set>
                                      <p:cBhvr>
                                        <p:cTn id="94" dur="1" fill="hold">
                                          <p:stCondLst>
                                            <p:cond delay="0"/>
                                          </p:stCondLst>
                                        </p:cTn>
                                        <p:tgtEl>
                                          <p:spTgt spid="48"/>
                                        </p:tgtEl>
                                        <p:attrNameLst>
                                          <p:attrName>style.visibility</p:attrName>
                                        </p:attrNameLst>
                                      </p:cBhvr>
                                      <p:to>
                                        <p:strVal val="visible"/>
                                      </p:to>
                                    </p:set>
                                    <p:anim calcmode="lin" valueType="num">
                                      <p:cBhvr>
                                        <p:cTn id="95" dur="250" fill="hold"/>
                                        <p:tgtEl>
                                          <p:spTgt spid="48"/>
                                        </p:tgtEl>
                                        <p:attrNameLst>
                                          <p:attrName>ppt_w</p:attrName>
                                        </p:attrNameLst>
                                      </p:cBhvr>
                                      <p:tavLst>
                                        <p:tav tm="0">
                                          <p:val>
                                            <p:strVal val="4*#ppt_w"/>
                                          </p:val>
                                        </p:tav>
                                        <p:tav tm="100000">
                                          <p:val>
                                            <p:strVal val="#ppt_w"/>
                                          </p:val>
                                        </p:tav>
                                      </p:tavLst>
                                    </p:anim>
                                    <p:anim calcmode="lin" valueType="num">
                                      <p:cBhvr>
                                        <p:cTn id="96" dur="250" fill="hold"/>
                                        <p:tgtEl>
                                          <p:spTgt spid="4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3"/>
                                            </p:cond>
                                          </p:stCondLst>
                                          <p:endCondLst>
                                            <p:cond evt="onStopAudio" delay="0">
                                              <p:tgtEl>
                                                <p:sldTgt/>
                                              </p:tgtEl>
                                            </p:cond>
                                          </p:endCondLst>
                                        </p:cTn>
                                        <p:tgtEl>
                                          <p:sndTgt r:embed="rId5" name="Wrong Buzzer.wav"/>
                                        </p:tgtEl>
                                      </p:cMediaNode>
                                    </p:audio>
                                  </p:subTnLst>
                                </p:cTn>
                              </p:par>
                              <p:par>
                                <p:cTn id="97" presetID="1" presetClass="emph" presetSubtype="2" fill="hold" nodeType="withEffect">
                                  <p:stCondLst>
                                    <p:cond delay="1000"/>
                                  </p:stCondLst>
                                  <p:childTnLst>
                                    <p:animClr clrSpc="rgb" dir="cw">
                                      <p:cBhvr>
                                        <p:cTn id="98" dur="250" fill="hold"/>
                                        <p:tgtEl>
                                          <p:spTgt spid="45"/>
                                        </p:tgtEl>
                                        <p:attrNameLst>
                                          <p:attrName>fillcolor</p:attrName>
                                        </p:attrNameLst>
                                      </p:cBhvr>
                                      <p:to>
                                        <a:srgbClr val="FFFF00"/>
                                      </p:to>
                                    </p:animClr>
                                    <p:set>
                                      <p:cBhvr>
                                        <p:cTn id="99" dur="250" fill="hold"/>
                                        <p:tgtEl>
                                          <p:spTgt spid="45"/>
                                        </p:tgtEl>
                                        <p:attrNameLst>
                                          <p:attrName>fill.type</p:attrName>
                                        </p:attrNameLst>
                                      </p:cBhvr>
                                      <p:to>
                                        <p:strVal val="solid"/>
                                      </p:to>
                                    </p:set>
                                    <p:set>
                                      <p:cBhvr>
                                        <p:cTn id="100" dur="250" fill="hold"/>
                                        <p:tgtEl>
                                          <p:spTgt spid="45"/>
                                        </p:tgtEl>
                                        <p:attrNameLst>
                                          <p:attrName>fill.on</p:attrName>
                                        </p:attrNameLst>
                                      </p:cBhvr>
                                      <p:to>
                                        <p:strVal val="true"/>
                                      </p:to>
                                    </p:set>
                                  </p:childTnLst>
                                </p:cTn>
                              </p:par>
                            </p:childTnLst>
                          </p:cTn>
                        </p:par>
                      </p:childTnLst>
                    </p:cTn>
                  </p:par>
                </p:childTnLst>
              </p:cTn>
              <p:nextCondLst>
                <p:cond evt="onClick" delay="0">
                  <p:tgtEl>
                    <p:spTgt spid="45"/>
                  </p:tgtEl>
                </p:cond>
              </p:nextCondLst>
            </p:seq>
          </p:childTnLst>
        </p:cTn>
      </p:par>
    </p:tnLst>
    <p:bldLst>
      <p:bldP spid="4" grpId="0" animBg="1"/>
      <p:bldP spid="38" grpId="0" animBg="1"/>
      <p:bldP spid="39" grpId="0" animBg="1"/>
      <p:bldP spid="40" grpId="0" animBg="1"/>
      <p:bldP spid="43" grpId="0" animBg="1"/>
      <p:bldP spid="44" grpId="0" animBg="1"/>
      <p:bldP spid="4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1876398"/>
            <a:ext cx="9136565" cy="32861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pPr>
            <a:endParaRPr lang="vi-VN" sz="1800" kern="1200">
              <a:solidFill>
                <a:prstClr val="white"/>
              </a:solidFill>
              <a:latin typeface="Arial" panose="020B0604020202020204" pitchFamily="34" charset="0"/>
            </a:endParaRPr>
          </a:p>
        </p:txBody>
      </p:sp>
      <p:pic>
        <p:nvPicPr>
          <p:cNvPr id="31" name="Picture 3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589" y="2678446"/>
            <a:ext cx="2945423" cy="2465054"/>
          </a:xfrm>
          <a:prstGeom prst="rect">
            <a:avLst/>
          </a:prstGeom>
        </p:spPr>
      </p:pic>
      <p:sp>
        <p:nvSpPr>
          <p:cNvPr id="5" name="Rectangle 12"/>
          <p:cNvSpPr/>
          <p:nvPr/>
        </p:nvSpPr>
        <p:spPr>
          <a:xfrm>
            <a:off x="0" y="-19050"/>
            <a:ext cx="9144000" cy="2590800"/>
          </a:xfrm>
          <a:custGeom>
            <a:avLst/>
            <a:gdLst>
              <a:gd name="connsiteX0" fmla="*/ 0 w 9144000"/>
              <a:gd name="connsiteY0" fmla="*/ 0 h 2780928"/>
              <a:gd name="connsiteX1" fmla="*/ 9144000 w 9144000"/>
              <a:gd name="connsiteY1" fmla="*/ 0 h 2780928"/>
              <a:gd name="connsiteX2" fmla="*/ 9144000 w 9144000"/>
              <a:gd name="connsiteY2" fmla="*/ 2780928 h 2780928"/>
              <a:gd name="connsiteX3" fmla="*/ 0 w 9144000"/>
              <a:gd name="connsiteY3" fmla="*/ 2780928 h 2780928"/>
              <a:gd name="connsiteX4" fmla="*/ 0 w 9144000"/>
              <a:gd name="connsiteY4" fmla="*/ 0 h 2780928"/>
              <a:gd name="connsiteX0" fmla="*/ 0 w 9144000"/>
              <a:gd name="connsiteY0" fmla="*/ 0 h 3162373"/>
              <a:gd name="connsiteX1" fmla="*/ 9144000 w 9144000"/>
              <a:gd name="connsiteY1" fmla="*/ 0 h 3162373"/>
              <a:gd name="connsiteX2" fmla="*/ 9144000 w 9144000"/>
              <a:gd name="connsiteY2" fmla="*/ 2780928 h 3162373"/>
              <a:gd name="connsiteX3" fmla="*/ 6477000 w 9144000"/>
              <a:gd name="connsiteY3" fmla="*/ 3162300 h 3162373"/>
              <a:gd name="connsiteX4" fmla="*/ 0 w 9144000"/>
              <a:gd name="connsiteY4" fmla="*/ 2780928 h 3162373"/>
              <a:gd name="connsiteX5" fmla="*/ 0 w 9144000"/>
              <a:gd name="connsiteY5" fmla="*/ 0 h 3162373"/>
              <a:gd name="connsiteX0" fmla="*/ 0 w 9144000"/>
              <a:gd name="connsiteY0" fmla="*/ 0 h 3162373"/>
              <a:gd name="connsiteX1" fmla="*/ 9144000 w 9144000"/>
              <a:gd name="connsiteY1" fmla="*/ 0 h 3162373"/>
              <a:gd name="connsiteX2" fmla="*/ 9144000 w 9144000"/>
              <a:gd name="connsiteY2" fmla="*/ 2780928 h 3162373"/>
              <a:gd name="connsiteX3" fmla="*/ 6477000 w 9144000"/>
              <a:gd name="connsiteY3" fmla="*/ 3162300 h 3162373"/>
              <a:gd name="connsiteX4" fmla="*/ 5105400 w 9144000"/>
              <a:gd name="connsiteY4" fmla="*/ 2781300 h 3162373"/>
              <a:gd name="connsiteX5" fmla="*/ 0 w 9144000"/>
              <a:gd name="connsiteY5" fmla="*/ 2780928 h 3162373"/>
              <a:gd name="connsiteX6" fmla="*/ 0 w 9144000"/>
              <a:gd name="connsiteY6" fmla="*/ 0 h 3162373"/>
              <a:gd name="connsiteX0" fmla="*/ 0 w 9144000"/>
              <a:gd name="connsiteY0" fmla="*/ 0 h 3162373"/>
              <a:gd name="connsiteX1" fmla="*/ 9144000 w 9144000"/>
              <a:gd name="connsiteY1" fmla="*/ 0 h 3162373"/>
              <a:gd name="connsiteX2" fmla="*/ 9144000 w 9144000"/>
              <a:gd name="connsiteY2" fmla="*/ 2780928 h 3162373"/>
              <a:gd name="connsiteX3" fmla="*/ 6477000 w 9144000"/>
              <a:gd name="connsiteY3" fmla="*/ 3162300 h 3162373"/>
              <a:gd name="connsiteX4" fmla="*/ 5105400 w 9144000"/>
              <a:gd name="connsiteY4" fmla="*/ 2781300 h 3162373"/>
              <a:gd name="connsiteX5" fmla="*/ 2286000 w 9144000"/>
              <a:gd name="connsiteY5" fmla="*/ 2952750 h 3162373"/>
              <a:gd name="connsiteX6" fmla="*/ 0 w 9144000"/>
              <a:gd name="connsiteY6" fmla="*/ 2780928 h 3162373"/>
              <a:gd name="connsiteX7" fmla="*/ 0 w 9144000"/>
              <a:gd name="connsiteY7" fmla="*/ 0 h 3162373"/>
              <a:gd name="connsiteX0" fmla="*/ 0 w 9144000"/>
              <a:gd name="connsiteY0" fmla="*/ 0 h 3162373"/>
              <a:gd name="connsiteX1" fmla="*/ 9144000 w 9144000"/>
              <a:gd name="connsiteY1" fmla="*/ 0 h 3162373"/>
              <a:gd name="connsiteX2" fmla="*/ 9144000 w 9144000"/>
              <a:gd name="connsiteY2" fmla="*/ 2780928 h 3162373"/>
              <a:gd name="connsiteX3" fmla="*/ 6477000 w 9144000"/>
              <a:gd name="connsiteY3" fmla="*/ 3162300 h 3162373"/>
              <a:gd name="connsiteX4" fmla="*/ 6096000 w 9144000"/>
              <a:gd name="connsiteY4" fmla="*/ 2647950 h 3162373"/>
              <a:gd name="connsiteX5" fmla="*/ 2286000 w 9144000"/>
              <a:gd name="connsiteY5" fmla="*/ 2952750 h 3162373"/>
              <a:gd name="connsiteX6" fmla="*/ 0 w 9144000"/>
              <a:gd name="connsiteY6" fmla="*/ 2780928 h 3162373"/>
              <a:gd name="connsiteX7" fmla="*/ 0 w 9144000"/>
              <a:gd name="connsiteY7" fmla="*/ 0 h 3162373"/>
              <a:gd name="connsiteX0" fmla="*/ 0 w 9144000"/>
              <a:gd name="connsiteY0" fmla="*/ 0 h 3162373"/>
              <a:gd name="connsiteX1" fmla="*/ 9144000 w 9144000"/>
              <a:gd name="connsiteY1" fmla="*/ 0 h 3162373"/>
              <a:gd name="connsiteX2" fmla="*/ 9144000 w 9144000"/>
              <a:gd name="connsiteY2" fmla="*/ 2780928 h 3162373"/>
              <a:gd name="connsiteX3" fmla="*/ 6477000 w 9144000"/>
              <a:gd name="connsiteY3" fmla="*/ 3162300 h 3162373"/>
              <a:gd name="connsiteX4" fmla="*/ 5619750 w 9144000"/>
              <a:gd name="connsiteY4" fmla="*/ 2762250 h 3162373"/>
              <a:gd name="connsiteX5" fmla="*/ 2286000 w 9144000"/>
              <a:gd name="connsiteY5" fmla="*/ 2952750 h 3162373"/>
              <a:gd name="connsiteX6" fmla="*/ 0 w 9144000"/>
              <a:gd name="connsiteY6" fmla="*/ 2780928 h 3162373"/>
              <a:gd name="connsiteX7" fmla="*/ 0 w 9144000"/>
              <a:gd name="connsiteY7" fmla="*/ 0 h 3162373"/>
              <a:gd name="connsiteX0" fmla="*/ 0 w 9144000"/>
              <a:gd name="connsiteY0" fmla="*/ 0 h 3333801"/>
              <a:gd name="connsiteX1" fmla="*/ 9144000 w 9144000"/>
              <a:gd name="connsiteY1" fmla="*/ 0 h 3333801"/>
              <a:gd name="connsiteX2" fmla="*/ 9144000 w 9144000"/>
              <a:gd name="connsiteY2" fmla="*/ 2780928 h 3333801"/>
              <a:gd name="connsiteX3" fmla="*/ 6400800 w 9144000"/>
              <a:gd name="connsiteY3" fmla="*/ 3333750 h 3333801"/>
              <a:gd name="connsiteX4" fmla="*/ 5619750 w 9144000"/>
              <a:gd name="connsiteY4" fmla="*/ 2762250 h 3333801"/>
              <a:gd name="connsiteX5" fmla="*/ 2286000 w 9144000"/>
              <a:gd name="connsiteY5" fmla="*/ 2952750 h 3333801"/>
              <a:gd name="connsiteX6" fmla="*/ 0 w 9144000"/>
              <a:gd name="connsiteY6" fmla="*/ 2780928 h 3333801"/>
              <a:gd name="connsiteX7" fmla="*/ 0 w 9144000"/>
              <a:gd name="connsiteY7" fmla="*/ 0 h 3333801"/>
              <a:gd name="connsiteX0" fmla="*/ 0 w 9144000"/>
              <a:gd name="connsiteY0" fmla="*/ 0 h 3333801"/>
              <a:gd name="connsiteX1" fmla="*/ 9144000 w 9144000"/>
              <a:gd name="connsiteY1" fmla="*/ 0 h 3333801"/>
              <a:gd name="connsiteX2" fmla="*/ 9144000 w 9144000"/>
              <a:gd name="connsiteY2" fmla="*/ 2780928 h 3333801"/>
              <a:gd name="connsiteX3" fmla="*/ 6400800 w 9144000"/>
              <a:gd name="connsiteY3" fmla="*/ 3333750 h 3333801"/>
              <a:gd name="connsiteX4" fmla="*/ 4622224 w 9144000"/>
              <a:gd name="connsiteY4" fmla="*/ 2790662 h 3333801"/>
              <a:gd name="connsiteX5" fmla="*/ 2286000 w 9144000"/>
              <a:gd name="connsiteY5" fmla="*/ 2952750 h 3333801"/>
              <a:gd name="connsiteX6" fmla="*/ 0 w 9144000"/>
              <a:gd name="connsiteY6" fmla="*/ 2780928 h 3333801"/>
              <a:gd name="connsiteX7" fmla="*/ 0 w 9144000"/>
              <a:gd name="connsiteY7" fmla="*/ 0 h 3333801"/>
              <a:gd name="connsiteX0" fmla="*/ 0 w 9144000"/>
              <a:gd name="connsiteY0" fmla="*/ 0 h 3518474"/>
              <a:gd name="connsiteX1" fmla="*/ 9144000 w 9144000"/>
              <a:gd name="connsiteY1" fmla="*/ 0 h 3518474"/>
              <a:gd name="connsiteX2" fmla="*/ 9144000 w 9144000"/>
              <a:gd name="connsiteY2" fmla="*/ 2780928 h 3518474"/>
              <a:gd name="connsiteX3" fmla="*/ 5056909 w 9144000"/>
              <a:gd name="connsiteY3" fmla="*/ 3518436 h 3518474"/>
              <a:gd name="connsiteX4" fmla="*/ 4622224 w 9144000"/>
              <a:gd name="connsiteY4" fmla="*/ 2790662 h 3518474"/>
              <a:gd name="connsiteX5" fmla="*/ 2286000 w 9144000"/>
              <a:gd name="connsiteY5" fmla="*/ 2952750 h 3518474"/>
              <a:gd name="connsiteX6" fmla="*/ 0 w 9144000"/>
              <a:gd name="connsiteY6" fmla="*/ 2780928 h 3518474"/>
              <a:gd name="connsiteX7" fmla="*/ 0 w 9144000"/>
              <a:gd name="connsiteY7" fmla="*/ 0 h 3518474"/>
              <a:gd name="connsiteX0" fmla="*/ 0 w 9144000"/>
              <a:gd name="connsiteY0" fmla="*/ 0 h 3518474"/>
              <a:gd name="connsiteX1" fmla="*/ 9144000 w 9144000"/>
              <a:gd name="connsiteY1" fmla="*/ 0 h 3518474"/>
              <a:gd name="connsiteX2" fmla="*/ 9144000 w 9144000"/>
              <a:gd name="connsiteY2" fmla="*/ 2780928 h 3518474"/>
              <a:gd name="connsiteX3" fmla="*/ 5056909 w 9144000"/>
              <a:gd name="connsiteY3" fmla="*/ 3518436 h 3518474"/>
              <a:gd name="connsiteX4" fmla="*/ 4428260 w 9144000"/>
              <a:gd name="connsiteY4" fmla="*/ 2748042 h 3518474"/>
              <a:gd name="connsiteX5" fmla="*/ 2286000 w 9144000"/>
              <a:gd name="connsiteY5" fmla="*/ 2952750 h 3518474"/>
              <a:gd name="connsiteX6" fmla="*/ 0 w 9144000"/>
              <a:gd name="connsiteY6" fmla="*/ 2780928 h 3518474"/>
              <a:gd name="connsiteX7" fmla="*/ 0 w 9144000"/>
              <a:gd name="connsiteY7" fmla="*/ 0 h 3518474"/>
              <a:gd name="connsiteX0" fmla="*/ 0 w 9144000"/>
              <a:gd name="connsiteY0" fmla="*/ 0 h 3404828"/>
              <a:gd name="connsiteX1" fmla="*/ 9144000 w 9144000"/>
              <a:gd name="connsiteY1" fmla="*/ 0 h 3404828"/>
              <a:gd name="connsiteX2" fmla="*/ 9144000 w 9144000"/>
              <a:gd name="connsiteY2" fmla="*/ 2780928 h 3404828"/>
              <a:gd name="connsiteX3" fmla="*/ 5306291 w 9144000"/>
              <a:gd name="connsiteY3" fmla="*/ 3404782 h 3404828"/>
              <a:gd name="connsiteX4" fmla="*/ 4428260 w 9144000"/>
              <a:gd name="connsiteY4" fmla="*/ 2748042 h 3404828"/>
              <a:gd name="connsiteX5" fmla="*/ 2286000 w 9144000"/>
              <a:gd name="connsiteY5" fmla="*/ 2952750 h 3404828"/>
              <a:gd name="connsiteX6" fmla="*/ 0 w 9144000"/>
              <a:gd name="connsiteY6" fmla="*/ 2780928 h 3404828"/>
              <a:gd name="connsiteX7" fmla="*/ 0 w 9144000"/>
              <a:gd name="connsiteY7" fmla="*/ 0 h 340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3404828">
                <a:moveTo>
                  <a:pt x="0" y="0"/>
                </a:moveTo>
                <a:lnTo>
                  <a:pt x="9144000" y="0"/>
                </a:lnTo>
                <a:lnTo>
                  <a:pt x="9144000" y="2780928"/>
                </a:lnTo>
                <a:cubicBezTo>
                  <a:pt x="8248650" y="2774702"/>
                  <a:pt x="6201641" y="3411008"/>
                  <a:pt x="5306291" y="3404782"/>
                </a:cubicBezTo>
                <a:cubicBezTo>
                  <a:pt x="4423641" y="3353982"/>
                  <a:pt x="5310910" y="2798842"/>
                  <a:pt x="4428260" y="2748042"/>
                </a:cubicBezTo>
                <a:cubicBezTo>
                  <a:pt x="3488460" y="2748042"/>
                  <a:pt x="3225800" y="2952750"/>
                  <a:pt x="2286000" y="2952750"/>
                </a:cubicBezTo>
                <a:lnTo>
                  <a:pt x="0" y="2780928"/>
                </a:lnTo>
                <a:lnTo>
                  <a:pt x="0" y="0"/>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pPr>
            <a:endParaRPr lang="vi-VN" sz="1800" kern="1200">
              <a:solidFill>
                <a:prstClr val="white"/>
              </a:solidFill>
              <a:latin typeface="Arial" panose="020B0604020202020204" pitchFamily="34" charset="0"/>
            </a:endParaRPr>
          </a:p>
        </p:txBody>
      </p:sp>
      <p:pic>
        <p:nvPicPr>
          <p:cNvPr id="33" name="Picture 3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97409" y="2292450"/>
            <a:ext cx="2839156" cy="2868259"/>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71687" y="626429"/>
            <a:ext cx="1773789" cy="2675923"/>
          </a:xfrm>
          <a:prstGeom prst="rect">
            <a:avLst/>
          </a:prstGeom>
        </p:spPr>
      </p:pic>
      <p:sp>
        <p:nvSpPr>
          <p:cNvPr id="36" name="Rounded Rectangle 35">
            <a:extLst>
              <a:ext uri="{FF2B5EF4-FFF2-40B4-BE49-F238E27FC236}">
                <a16:creationId xmlns:a16="http://schemas.microsoft.com/office/drawing/2014/main" id="{0F8DCA3E-F99A-9259-7FE0-AFCCC69F9B3B}"/>
              </a:ext>
            </a:extLst>
          </p:cNvPr>
          <p:cNvSpPr/>
          <p:nvPr/>
        </p:nvSpPr>
        <p:spPr>
          <a:xfrm>
            <a:off x="98524" y="36053"/>
            <a:ext cx="6700482" cy="1811149"/>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37" name="Picture 36">
            <a:extLst>
              <a:ext uri="{FF2B5EF4-FFF2-40B4-BE49-F238E27FC236}">
                <a16:creationId xmlns:a16="http://schemas.microsoft.com/office/drawing/2014/main" id="{B82C1FE6-B4C4-9BF4-BC63-3CE6F12CAE6C}"/>
              </a:ext>
            </a:extLst>
          </p:cNvPr>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4188184" y="4194262"/>
            <a:ext cx="814875" cy="887195"/>
          </a:xfrm>
          <a:prstGeom prst="rect">
            <a:avLst/>
          </a:prstGeom>
        </p:spPr>
      </p:pic>
      <p:sp>
        <p:nvSpPr>
          <p:cNvPr id="38" name="Rectangle 37">
            <a:extLst>
              <a:ext uri="{FF2B5EF4-FFF2-40B4-BE49-F238E27FC236}">
                <a16:creationId xmlns:a16="http://schemas.microsoft.com/office/drawing/2014/main" id="{32762D8C-87C5-BAC0-8FB3-2DEDBE84E16C}"/>
              </a:ext>
            </a:extLst>
          </p:cNvPr>
          <p:cNvSpPr/>
          <p:nvPr/>
        </p:nvSpPr>
        <p:spPr>
          <a:xfrm>
            <a:off x="228601" y="2714145"/>
            <a:ext cx="3639512" cy="104142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 </a:t>
            </a:r>
            <a:r>
              <a:rPr lang="vi-VN" sz="2400" dirty="0">
                <a:solidFill>
                  <a:prstClr val="black"/>
                </a:solidFill>
                <a:latin typeface="Times New Roman" panose="02020603050405020304" pitchFamily="18" charset="0"/>
                <a:cs typeface="Times New Roman" panose="02020603050405020304" pitchFamily="18" charset="0"/>
              </a:rPr>
              <a:t>Công nghiệp nặng.</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9" name="Cloud 38">
            <a:extLst>
              <a:ext uri="{FF2B5EF4-FFF2-40B4-BE49-F238E27FC236}">
                <a16:creationId xmlns:a16="http://schemas.microsoft.com/office/drawing/2014/main" id="{76A712D6-7AEA-8C2F-C185-03CBB0A73CE8}"/>
              </a:ext>
            </a:extLst>
          </p:cNvPr>
          <p:cNvSpPr/>
          <p:nvPr/>
        </p:nvSpPr>
        <p:spPr>
          <a:xfrm>
            <a:off x="8051857" y="108702"/>
            <a:ext cx="425336" cy="261908"/>
          </a:xfrm>
          <a:prstGeom prst="cloud">
            <a:avLst/>
          </a:prstGeom>
          <a:solidFill>
            <a:schemeClr val="bg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0" name="Cloud 39">
            <a:extLst>
              <a:ext uri="{FF2B5EF4-FFF2-40B4-BE49-F238E27FC236}">
                <a16:creationId xmlns:a16="http://schemas.microsoft.com/office/drawing/2014/main" id="{5A250668-F3E0-0C93-F335-818FF69EEE24}"/>
              </a:ext>
            </a:extLst>
          </p:cNvPr>
          <p:cNvSpPr/>
          <p:nvPr/>
        </p:nvSpPr>
        <p:spPr>
          <a:xfrm>
            <a:off x="7127831" y="310806"/>
            <a:ext cx="668565" cy="411681"/>
          </a:xfrm>
          <a:prstGeom prst="cloud">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3" name="Rectangle 42">
            <a:extLst>
              <a:ext uri="{FF2B5EF4-FFF2-40B4-BE49-F238E27FC236}">
                <a16:creationId xmlns:a16="http://schemas.microsoft.com/office/drawing/2014/main" id="{5F3C9D45-A758-34ED-1DEB-E86AF1A7A08A}"/>
              </a:ext>
            </a:extLst>
          </p:cNvPr>
          <p:cNvSpPr/>
          <p:nvPr/>
        </p:nvSpPr>
        <p:spPr>
          <a:xfrm>
            <a:off x="5537762" y="2717286"/>
            <a:ext cx="3507714" cy="109201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 </a:t>
            </a:r>
            <a:r>
              <a:rPr lang="vi-VN" sz="2400" dirty="0">
                <a:solidFill>
                  <a:prstClr val="black"/>
                </a:solidFill>
                <a:latin typeface="Times New Roman" panose="02020603050405020304" pitchFamily="18" charset="0"/>
                <a:cs typeface="Times New Roman" panose="02020603050405020304" pitchFamily="18" charset="0"/>
              </a:rPr>
              <a:t>Công nghiệp nhẹ</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4" name="Rectangle 43">
            <a:extLst>
              <a:ext uri="{FF2B5EF4-FFF2-40B4-BE49-F238E27FC236}">
                <a16:creationId xmlns:a16="http://schemas.microsoft.com/office/drawing/2014/main" id="{812FF77C-EDD2-E7BB-91F7-973AF1478541}"/>
              </a:ext>
            </a:extLst>
          </p:cNvPr>
          <p:cNvSpPr/>
          <p:nvPr/>
        </p:nvSpPr>
        <p:spPr>
          <a:xfrm>
            <a:off x="228599" y="4137506"/>
            <a:ext cx="3639513" cy="82867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 </a:t>
            </a:r>
            <a:r>
              <a:rPr lang="vi-VN" sz="2400" dirty="0">
                <a:solidFill>
                  <a:prstClr val="black"/>
                </a:solidFill>
                <a:latin typeface="Times New Roman" panose="02020603050405020304" pitchFamily="18" charset="0"/>
                <a:cs typeface="Times New Roman" panose="02020603050405020304" pitchFamily="18" charset="0"/>
              </a:rPr>
              <a:t>Nông nghiệp</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5" name="Rectangle 44">
            <a:extLst>
              <a:ext uri="{FF2B5EF4-FFF2-40B4-BE49-F238E27FC236}">
                <a16:creationId xmlns:a16="http://schemas.microsoft.com/office/drawing/2014/main" id="{F3BA361B-38C6-1156-1511-5F6A5D9384CC}"/>
              </a:ext>
            </a:extLst>
          </p:cNvPr>
          <p:cNvSpPr/>
          <p:nvPr/>
        </p:nvSpPr>
        <p:spPr>
          <a:xfrm>
            <a:off x="5596438" y="4141713"/>
            <a:ext cx="3449038" cy="82867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 </a:t>
            </a:r>
            <a:r>
              <a:rPr lang="vi-VN" sz="2400" dirty="0">
                <a:solidFill>
                  <a:prstClr val="black"/>
                </a:solidFill>
                <a:latin typeface="Times New Roman" panose="02020603050405020304" pitchFamily="18" charset="0"/>
                <a:cs typeface="Times New Roman" panose="02020603050405020304" pitchFamily="18" charset="0"/>
              </a:rPr>
              <a:t>Thương nghiệp</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46" name="Picture 45">
            <a:extLst>
              <a:ext uri="{FF2B5EF4-FFF2-40B4-BE49-F238E27FC236}">
                <a16:creationId xmlns:a16="http://schemas.microsoft.com/office/drawing/2014/main" id="{AB93EC97-FFE1-617D-9D52-C8CCC2781786}"/>
              </a:ext>
            </a:extLst>
          </p:cNvPr>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3321554" y="2988429"/>
            <a:ext cx="663853" cy="531045"/>
          </a:xfrm>
          <a:prstGeom prst="rect">
            <a:avLst/>
          </a:prstGeom>
        </p:spPr>
      </p:pic>
      <p:pic>
        <p:nvPicPr>
          <p:cNvPr id="47" name="Picture 46">
            <a:extLst>
              <a:ext uri="{FF2B5EF4-FFF2-40B4-BE49-F238E27FC236}">
                <a16:creationId xmlns:a16="http://schemas.microsoft.com/office/drawing/2014/main" id="{0E37794D-9219-2239-061F-B4855387E873}"/>
              </a:ext>
            </a:extLst>
          </p:cNvPr>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265916" y="4477473"/>
            <a:ext cx="603402" cy="528066"/>
          </a:xfrm>
          <a:prstGeom prst="rect">
            <a:avLst/>
          </a:prstGeom>
        </p:spPr>
      </p:pic>
      <p:pic>
        <p:nvPicPr>
          <p:cNvPr id="48" name="Picture 47">
            <a:extLst>
              <a:ext uri="{FF2B5EF4-FFF2-40B4-BE49-F238E27FC236}">
                <a16:creationId xmlns:a16="http://schemas.microsoft.com/office/drawing/2014/main" id="{72FD3BEC-97E6-30F3-4061-7B68C07A085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441919" y="4220725"/>
            <a:ext cx="603557" cy="530398"/>
          </a:xfrm>
          <a:prstGeom prst="rect">
            <a:avLst/>
          </a:prstGeom>
        </p:spPr>
      </p:pic>
      <p:pic>
        <p:nvPicPr>
          <p:cNvPr id="49" name="Picture 48">
            <a:extLst>
              <a:ext uri="{FF2B5EF4-FFF2-40B4-BE49-F238E27FC236}">
                <a16:creationId xmlns:a16="http://schemas.microsoft.com/office/drawing/2014/main" id="{975D67A8-24E2-6812-1C43-F6A4A1CEA59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384508" y="3027773"/>
            <a:ext cx="603557" cy="530398"/>
          </a:xfrm>
          <a:prstGeom prst="rect">
            <a:avLst/>
          </a:prstGeom>
        </p:spPr>
      </p:pic>
      <p:sp>
        <p:nvSpPr>
          <p:cNvPr id="2" name="Rectangle 1">
            <a:extLst>
              <a:ext uri="{FF2B5EF4-FFF2-40B4-BE49-F238E27FC236}">
                <a16:creationId xmlns:a16="http://schemas.microsoft.com/office/drawing/2014/main" id="{DE1F90E3-3E9C-3781-019A-58CB4984D3F2}"/>
              </a:ext>
            </a:extLst>
          </p:cNvPr>
          <p:cNvSpPr/>
          <p:nvPr/>
        </p:nvSpPr>
        <p:spPr>
          <a:xfrm>
            <a:off x="285957" y="46342"/>
            <a:ext cx="6175067" cy="1815882"/>
          </a:xfrm>
          <a:prstGeom prst="rect">
            <a:avLst/>
          </a:prstGeom>
        </p:spPr>
        <p:txBody>
          <a:bodyPr wrap="square">
            <a:spAutoFit/>
          </a:bodyPr>
          <a:lstStyle/>
          <a:p>
            <a:pPr algn="ctr"/>
            <a:r>
              <a:rPr lang="vi-VN" sz="2800" dirty="0">
                <a:latin typeface="Times New Roman" panose="02020603050405020304" pitchFamily="18" charset="0"/>
                <a:cs typeface="Times New Roman" panose="02020603050405020304" pitchFamily="18" charset="0"/>
              </a:rPr>
              <a:t>Trong công cuộc xây dựng cơ sở vật chất – kĩ thuật của chủ nghĩa xã hội phương hướng chính của Liên Xô là ưu tiên phát triển ngành kinh tế nào?</a:t>
            </a:r>
            <a:endParaRPr lang="en-VN" sz="2800" dirty="0">
              <a:latin typeface="Times New Roman" panose="02020603050405020304" pitchFamily="18" charset="0"/>
              <a:cs typeface="Times New Roman" panose="02020603050405020304" pitchFamily="18" charset="0"/>
            </a:endParaRPr>
          </a:p>
        </p:txBody>
      </p:sp>
      <p:pic>
        <p:nvPicPr>
          <p:cNvPr id="20" name="Picture 2" descr="Nút Mũi tên Clip nghệ thuật - trở lại mũi tên png tải về - Miễn phí trong  suốt Màu Xanh png Tải về.">
            <a:hlinkClick r:id="rId14" action="ppaction://hlinksldjump"/>
            <a:extLst>
              <a:ext uri="{FF2B5EF4-FFF2-40B4-BE49-F238E27FC236}">
                <a16:creationId xmlns:a16="http://schemas.microsoft.com/office/drawing/2014/main" id="{8BE38310-2B9C-AA6F-3B5D-9FCEDE268EA5}"/>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8094" r="18490"/>
          <a:stretch/>
        </p:blipFill>
        <p:spPr bwMode="auto">
          <a:xfrm>
            <a:off x="8384508" y="-32502"/>
            <a:ext cx="766916" cy="806223"/>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42766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anim calcmode="lin" valueType="num">
                                      <p:cBhvr>
                                        <p:cTn id="8" dur="500" fill="hold"/>
                                        <p:tgtEl>
                                          <p:spTgt spid="38"/>
                                        </p:tgtEl>
                                        <p:attrNameLst>
                                          <p:attrName>ppt_x</p:attrName>
                                        </p:attrNameLst>
                                      </p:cBhvr>
                                      <p:tavLst>
                                        <p:tav tm="0">
                                          <p:val>
                                            <p:strVal val="#ppt_x"/>
                                          </p:val>
                                        </p:tav>
                                        <p:tav tm="100000">
                                          <p:val>
                                            <p:strVal val="#ppt_x"/>
                                          </p:val>
                                        </p:tav>
                                      </p:tavLst>
                                    </p:anim>
                                    <p:anim calcmode="lin" valueType="num">
                                      <p:cBhvr>
                                        <p:cTn id="9" dur="500" fill="hold"/>
                                        <p:tgtEl>
                                          <p:spTgt spid="3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500"/>
                                        <p:tgtEl>
                                          <p:spTgt spid="43"/>
                                        </p:tgtEl>
                                      </p:cBhvr>
                                    </p:animEffect>
                                    <p:anim calcmode="lin" valueType="num">
                                      <p:cBhvr>
                                        <p:cTn id="13" dur="500" fill="hold"/>
                                        <p:tgtEl>
                                          <p:spTgt spid="43"/>
                                        </p:tgtEl>
                                        <p:attrNameLst>
                                          <p:attrName>ppt_x</p:attrName>
                                        </p:attrNameLst>
                                      </p:cBhvr>
                                      <p:tavLst>
                                        <p:tav tm="0">
                                          <p:val>
                                            <p:strVal val="#ppt_x"/>
                                          </p:val>
                                        </p:tav>
                                        <p:tav tm="100000">
                                          <p:val>
                                            <p:strVal val="#ppt_x"/>
                                          </p:val>
                                        </p:tav>
                                      </p:tavLst>
                                    </p:anim>
                                    <p:anim calcmode="lin" valueType="num">
                                      <p:cBhvr>
                                        <p:cTn id="14" dur="500" fill="hold"/>
                                        <p:tgtEl>
                                          <p:spTgt spid="4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500"/>
                                        <p:tgtEl>
                                          <p:spTgt spid="44"/>
                                        </p:tgtEl>
                                      </p:cBhvr>
                                    </p:animEffect>
                                    <p:anim calcmode="lin" valueType="num">
                                      <p:cBhvr>
                                        <p:cTn id="18" dur="500" fill="hold"/>
                                        <p:tgtEl>
                                          <p:spTgt spid="44"/>
                                        </p:tgtEl>
                                        <p:attrNameLst>
                                          <p:attrName>ppt_x</p:attrName>
                                        </p:attrNameLst>
                                      </p:cBhvr>
                                      <p:tavLst>
                                        <p:tav tm="0">
                                          <p:val>
                                            <p:strVal val="#ppt_x"/>
                                          </p:val>
                                        </p:tav>
                                        <p:tav tm="100000">
                                          <p:val>
                                            <p:strVal val="#ppt_x"/>
                                          </p:val>
                                        </p:tav>
                                      </p:tavLst>
                                    </p:anim>
                                    <p:anim calcmode="lin" valueType="num">
                                      <p:cBhvr>
                                        <p:cTn id="19" dur="500" fill="hold"/>
                                        <p:tgtEl>
                                          <p:spTgt spid="4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45"/>
                                        </p:tgtEl>
                                        <p:attrNameLst>
                                          <p:attrName>style.visibility</p:attrName>
                                        </p:attrNameLst>
                                      </p:cBhvr>
                                      <p:to>
                                        <p:strVal val="visible"/>
                                      </p:to>
                                    </p:set>
                                    <p:animEffect transition="in" filter="fade">
                                      <p:cBhvr>
                                        <p:cTn id="22" dur="500"/>
                                        <p:tgtEl>
                                          <p:spTgt spid="45"/>
                                        </p:tgtEl>
                                      </p:cBhvr>
                                    </p:animEffect>
                                    <p:anim calcmode="lin" valueType="num">
                                      <p:cBhvr>
                                        <p:cTn id="23" dur="500" fill="hold"/>
                                        <p:tgtEl>
                                          <p:spTgt spid="45"/>
                                        </p:tgtEl>
                                        <p:attrNameLst>
                                          <p:attrName>ppt_x</p:attrName>
                                        </p:attrNameLst>
                                      </p:cBhvr>
                                      <p:tavLst>
                                        <p:tav tm="0">
                                          <p:val>
                                            <p:strVal val="#ppt_x"/>
                                          </p:val>
                                        </p:tav>
                                        <p:tav tm="100000">
                                          <p:val>
                                            <p:strVal val="#ppt_x"/>
                                          </p:val>
                                        </p:tav>
                                      </p:tavLst>
                                    </p:anim>
                                    <p:anim calcmode="lin" valueType="num">
                                      <p:cBhvr>
                                        <p:cTn id="24" dur="500" fill="hold"/>
                                        <p:tgtEl>
                                          <p:spTgt spid="45"/>
                                        </p:tgtEl>
                                        <p:attrNameLst>
                                          <p:attrName>ppt_y</p:attrName>
                                        </p:attrNameLst>
                                      </p:cBhvr>
                                      <p:tavLst>
                                        <p:tav tm="0">
                                          <p:val>
                                            <p:strVal val="#ppt_y+.1"/>
                                          </p:val>
                                        </p:tav>
                                        <p:tav tm="100000">
                                          <p:val>
                                            <p:strVal val="#ppt_y"/>
                                          </p:val>
                                        </p:tav>
                                      </p:tavLst>
                                    </p:anim>
                                  </p:childTnLst>
                                </p:cTn>
                              </p:par>
                              <p:par>
                                <p:cTn id="25" presetID="8" presetClass="emph" presetSubtype="0" repeatCount="indefinite" fill="hold" nodeType="withEffect">
                                  <p:stCondLst>
                                    <p:cond delay="0"/>
                                  </p:stCondLst>
                                  <p:childTnLst>
                                    <p:animRot by="21600000">
                                      <p:cBhvr>
                                        <p:cTn id="26" dur="2250" fill="hold"/>
                                        <p:tgtEl>
                                          <p:spTgt spid="37"/>
                                        </p:tgtEl>
                                        <p:attrNameLst>
                                          <p:attrName>r</p:attrName>
                                        </p:attrNameLst>
                                      </p:cBhvr>
                                    </p:animRot>
                                  </p:childTnLst>
                                </p:cTn>
                              </p:par>
                              <p:par>
                                <p:cTn id="27" presetID="2" presetClass="entr" presetSubtype="2" repeatCount="indefinite" fill="hold" grpId="0" nodeType="withEffect">
                                  <p:stCondLst>
                                    <p:cond delay="500"/>
                                  </p:stCondLst>
                                  <p:childTnLst>
                                    <p:set>
                                      <p:cBhvr>
                                        <p:cTn id="28" dur="1" fill="hold">
                                          <p:stCondLst>
                                            <p:cond delay="0"/>
                                          </p:stCondLst>
                                        </p:cTn>
                                        <p:tgtEl>
                                          <p:spTgt spid="39"/>
                                        </p:tgtEl>
                                        <p:attrNameLst>
                                          <p:attrName>style.visibility</p:attrName>
                                        </p:attrNameLst>
                                      </p:cBhvr>
                                      <p:to>
                                        <p:strVal val="visible"/>
                                      </p:to>
                                    </p:set>
                                    <p:anim calcmode="lin" valueType="num">
                                      <p:cBhvr additive="base">
                                        <p:cTn id="29" dur="20000" fill="hold"/>
                                        <p:tgtEl>
                                          <p:spTgt spid="39"/>
                                        </p:tgtEl>
                                        <p:attrNameLst>
                                          <p:attrName>ppt_x</p:attrName>
                                        </p:attrNameLst>
                                      </p:cBhvr>
                                      <p:tavLst>
                                        <p:tav tm="0">
                                          <p:val>
                                            <p:strVal val="1+#ppt_w/2"/>
                                          </p:val>
                                        </p:tav>
                                        <p:tav tm="100000">
                                          <p:val>
                                            <p:strVal val="#ppt_x"/>
                                          </p:val>
                                        </p:tav>
                                      </p:tavLst>
                                    </p:anim>
                                    <p:anim calcmode="lin" valueType="num">
                                      <p:cBhvr additive="base">
                                        <p:cTn id="30" dur="20000" fill="hold"/>
                                        <p:tgtEl>
                                          <p:spTgt spid="39"/>
                                        </p:tgtEl>
                                        <p:attrNameLst>
                                          <p:attrName>ppt_y</p:attrName>
                                        </p:attrNameLst>
                                      </p:cBhvr>
                                      <p:tavLst>
                                        <p:tav tm="0">
                                          <p:val>
                                            <p:strVal val="#ppt_y"/>
                                          </p:val>
                                        </p:tav>
                                        <p:tav tm="100000">
                                          <p:val>
                                            <p:strVal val="#ppt_y"/>
                                          </p:val>
                                        </p:tav>
                                      </p:tavLst>
                                    </p:anim>
                                  </p:childTnLst>
                                </p:cTn>
                              </p:par>
                              <p:par>
                                <p:cTn id="31" presetID="2" presetClass="entr" presetSubtype="8" repeatCount="indefinite" fill="hold" grpId="0" nodeType="withEffect">
                                  <p:stCondLst>
                                    <p:cond delay="500"/>
                                  </p:stCondLst>
                                  <p:childTnLst>
                                    <p:set>
                                      <p:cBhvr>
                                        <p:cTn id="32" dur="1" fill="hold">
                                          <p:stCondLst>
                                            <p:cond delay="0"/>
                                          </p:stCondLst>
                                        </p:cTn>
                                        <p:tgtEl>
                                          <p:spTgt spid="40"/>
                                        </p:tgtEl>
                                        <p:attrNameLst>
                                          <p:attrName>style.visibility</p:attrName>
                                        </p:attrNameLst>
                                      </p:cBhvr>
                                      <p:to>
                                        <p:strVal val="visible"/>
                                      </p:to>
                                    </p:set>
                                    <p:anim calcmode="lin" valueType="num">
                                      <p:cBhvr additive="base">
                                        <p:cTn id="33" dur="20000" fill="hold"/>
                                        <p:tgtEl>
                                          <p:spTgt spid="40"/>
                                        </p:tgtEl>
                                        <p:attrNameLst>
                                          <p:attrName>ppt_x</p:attrName>
                                        </p:attrNameLst>
                                      </p:cBhvr>
                                      <p:tavLst>
                                        <p:tav tm="0">
                                          <p:val>
                                            <p:strVal val="0-#ppt_w/2"/>
                                          </p:val>
                                        </p:tav>
                                        <p:tav tm="100000">
                                          <p:val>
                                            <p:strVal val="#ppt_x"/>
                                          </p:val>
                                        </p:tav>
                                      </p:tavLst>
                                    </p:anim>
                                    <p:anim calcmode="lin" valueType="num">
                                      <p:cBhvr additive="base">
                                        <p:cTn id="34" dur="2000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4"/>
                    </p:tgtEl>
                  </p:cond>
                </p:stCondLst>
                <p:endSync evt="end" delay="0">
                  <p:rtn val="all"/>
                </p:endSync>
                <p:childTnLst>
                  <p:par>
                    <p:cTn id="36" fill="hold">
                      <p:stCondLst>
                        <p:cond delay="0"/>
                      </p:stCondLst>
                      <p:childTnLst>
                        <p:par>
                          <p:cTn id="37" fill="hold">
                            <p:stCondLst>
                              <p:cond delay="0"/>
                            </p:stCondLst>
                            <p:childTnLst>
                              <p:par>
                                <p:cTn id="38" presetID="26" presetClass="emph" presetSubtype="0" fill="hold" grpId="0" nodeType="clickEffect">
                                  <p:stCondLst>
                                    <p:cond delay="0"/>
                                  </p:stCondLst>
                                  <p:childTnLst>
                                    <p:animEffect transition="out" filter="fade">
                                      <p:cBhvr>
                                        <p:cTn id="39" dur="500" tmFilter="0, 0; .2, .5; .8, .5; 1, 0"/>
                                        <p:tgtEl>
                                          <p:spTgt spid="4"/>
                                        </p:tgtEl>
                                      </p:cBhvr>
                                    </p:animEffect>
                                    <p:animScale>
                                      <p:cBhvr>
                                        <p:cTn id="40"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41" restart="whenNotActive" fill="hold" evtFilter="cancelBubble" nodeType="interactiveSeq">
                <p:stCondLst>
                  <p:cond evt="onClick" delay="0">
                    <p:tgtEl>
                      <p:spTgt spid="38"/>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50" fill="hold"/>
                                        <p:tgtEl>
                                          <p:spTgt spid="38"/>
                                        </p:tgtEl>
                                        <p:attrNameLst>
                                          <p:attrName>fillcolor</p:attrName>
                                        </p:attrNameLst>
                                      </p:cBhvr>
                                      <p:to>
                                        <a:srgbClr val="FFF2CC"/>
                                      </p:to>
                                    </p:animClr>
                                    <p:set>
                                      <p:cBhvr>
                                        <p:cTn id="46" dur="250" fill="hold"/>
                                        <p:tgtEl>
                                          <p:spTgt spid="38"/>
                                        </p:tgtEl>
                                        <p:attrNameLst>
                                          <p:attrName>fill.type</p:attrName>
                                        </p:attrNameLst>
                                      </p:cBhvr>
                                      <p:to>
                                        <p:strVal val="solid"/>
                                      </p:to>
                                    </p:set>
                                    <p:set>
                                      <p:cBhvr>
                                        <p:cTn id="47" dur="250" fill="hold"/>
                                        <p:tgtEl>
                                          <p:spTgt spid="38"/>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3" name="click.wav"/>
                                        </p:tgtEl>
                                      </p:cMediaNode>
                                    </p:audio>
                                  </p:subTnLst>
                                </p:cTn>
                              </p:par>
                              <p:par>
                                <p:cTn id="48" presetID="23" presetClass="entr" presetSubtype="32" fill="hold" nodeType="withEffect">
                                  <p:stCondLst>
                                    <p:cond delay="1000"/>
                                  </p:stCondLst>
                                  <p:childTnLst>
                                    <p:set>
                                      <p:cBhvr>
                                        <p:cTn id="49" dur="1" fill="hold">
                                          <p:stCondLst>
                                            <p:cond delay="0"/>
                                          </p:stCondLst>
                                        </p:cTn>
                                        <p:tgtEl>
                                          <p:spTgt spid="46"/>
                                        </p:tgtEl>
                                        <p:attrNameLst>
                                          <p:attrName>style.visibility</p:attrName>
                                        </p:attrNameLst>
                                      </p:cBhvr>
                                      <p:to>
                                        <p:strVal val="visible"/>
                                      </p:to>
                                    </p:set>
                                    <p:anim calcmode="lin" valueType="num">
                                      <p:cBhvr>
                                        <p:cTn id="50" dur="250" fill="hold"/>
                                        <p:tgtEl>
                                          <p:spTgt spid="46"/>
                                        </p:tgtEl>
                                        <p:attrNameLst>
                                          <p:attrName>ppt_w</p:attrName>
                                        </p:attrNameLst>
                                      </p:cBhvr>
                                      <p:tavLst>
                                        <p:tav tm="0">
                                          <p:val>
                                            <p:strVal val="4*#ppt_w"/>
                                          </p:val>
                                        </p:tav>
                                        <p:tav tm="100000">
                                          <p:val>
                                            <p:strVal val="#ppt_w"/>
                                          </p:val>
                                        </p:tav>
                                      </p:tavLst>
                                    </p:anim>
                                    <p:anim calcmode="lin" valueType="num">
                                      <p:cBhvr>
                                        <p:cTn id="51" dur="250" fill="hold"/>
                                        <p:tgtEl>
                                          <p:spTgt spid="4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8"/>
                                            </p:cond>
                                          </p:stCondLst>
                                          <p:endCondLst>
                                            <p:cond evt="onStopAudio" delay="0">
                                              <p:tgtEl>
                                                <p:sldTgt/>
                                              </p:tgtEl>
                                            </p:cond>
                                          </p:endCondLst>
                                        </p:cTn>
                                        <p:tgtEl>
                                          <p:sndTgt r:embed="rId4" name="Check mark.wav"/>
                                        </p:tgtEl>
                                      </p:cMediaNode>
                                    </p:audio>
                                  </p:subTnLst>
                                </p:cTn>
                              </p:par>
                              <p:par>
                                <p:cTn id="52" presetID="1" presetClass="emph" presetSubtype="2" fill="hold" nodeType="withEffect">
                                  <p:stCondLst>
                                    <p:cond delay="1000"/>
                                  </p:stCondLst>
                                  <p:childTnLst>
                                    <p:animClr clrSpc="rgb" dir="cw">
                                      <p:cBhvr>
                                        <p:cTn id="53" dur="250" fill="hold"/>
                                        <p:tgtEl>
                                          <p:spTgt spid="38"/>
                                        </p:tgtEl>
                                        <p:attrNameLst>
                                          <p:attrName>fillcolor</p:attrName>
                                        </p:attrNameLst>
                                      </p:cBhvr>
                                      <p:to>
                                        <a:srgbClr val="00B050"/>
                                      </p:to>
                                    </p:animClr>
                                    <p:set>
                                      <p:cBhvr>
                                        <p:cTn id="54" dur="250" fill="hold"/>
                                        <p:tgtEl>
                                          <p:spTgt spid="38"/>
                                        </p:tgtEl>
                                        <p:attrNameLst>
                                          <p:attrName>fill.type</p:attrName>
                                        </p:attrNameLst>
                                      </p:cBhvr>
                                      <p:to>
                                        <p:strVal val="solid"/>
                                      </p:to>
                                    </p:set>
                                    <p:set>
                                      <p:cBhvr>
                                        <p:cTn id="55" dur="250" fill="hold"/>
                                        <p:tgtEl>
                                          <p:spTgt spid="38"/>
                                        </p:tgtEl>
                                        <p:attrNameLst>
                                          <p:attrName>fill.on</p:attrName>
                                        </p:attrNameLst>
                                      </p:cBhvr>
                                      <p:to>
                                        <p:strVal val="true"/>
                                      </p:to>
                                    </p:set>
                                  </p:childTnLst>
                                </p:cTn>
                              </p:par>
                            </p:childTnLst>
                          </p:cTn>
                        </p:par>
                      </p:childTnLst>
                    </p:cTn>
                  </p:par>
                </p:childTnLst>
              </p:cTn>
              <p:nextCondLst>
                <p:cond evt="onClick" delay="0">
                  <p:tgtEl>
                    <p:spTgt spid="38"/>
                  </p:tgtEl>
                </p:cond>
              </p:nextCondLst>
            </p:seq>
            <p:seq concurrent="1" nextAc="seek">
              <p:cTn id="56" restart="whenNotActive" fill="hold" evtFilter="cancelBubble" nodeType="interactiveSeq">
                <p:stCondLst>
                  <p:cond evt="onClick" delay="0">
                    <p:tgtEl>
                      <p:spTgt spid="43"/>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clickEffect">
                                  <p:stCondLst>
                                    <p:cond delay="0"/>
                                  </p:stCondLst>
                                  <p:childTnLst>
                                    <p:animClr clrSpc="rgb" dir="cw">
                                      <p:cBhvr>
                                        <p:cTn id="60" dur="250" fill="hold"/>
                                        <p:tgtEl>
                                          <p:spTgt spid="43"/>
                                        </p:tgtEl>
                                        <p:attrNameLst>
                                          <p:attrName>fillcolor</p:attrName>
                                        </p:attrNameLst>
                                      </p:cBhvr>
                                      <p:to>
                                        <a:srgbClr val="FFF2CC"/>
                                      </p:to>
                                    </p:animClr>
                                    <p:set>
                                      <p:cBhvr>
                                        <p:cTn id="61" dur="250" fill="hold"/>
                                        <p:tgtEl>
                                          <p:spTgt spid="43"/>
                                        </p:tgtEl>
                                        <p:attrNameLst>
                                          <p:attrName>fill.type</p:attrName>
                                        </p:attrNameLst>
                                      </p:cBhvr>
                                      <p:to>
                                        <p:strVal val="solid"/>
                                      </p:to>
                                    </p:set>
                                    <p:set>
                                      <p:cBhvr>
                                        <p:cTn id="62" dur="250" fill="hold"/>
                                        <p:tgtEl>
                                          <p:spTgt spid="43"/>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3" name="click.wav"/>
                                        </p:tgtEl>
                                      </p:cMediaNode>
                                    </p:audio>
                                  </p:subTnLst>
                                </p:cTn>
                              </p:par>
                              <p:par>
                                <p:cTn id="63" presetID="23" presetClass="entr" presetSubtype="32" fill="hold" nodeType="withEffect">
                                  <p:stCondLst>
                                    <p:cond delay="1000"/>
                                  </p:stCondLst>
                                  <p:childTnLst>
                                    <p:set>
                                      <p:cBhvr>
                                        <p:cTn id="64" dur="1" fill="hold">
                                          <p:stCondLst>
                                            <p:cond delay="0"/>
                                          </p:stCondLst>
                                        </p:cTn>
                                        <p:tgtEl>
                                          <p:spTgt spid="49"/>
                                        </p:tgtEl>
                                        <p:attrNameLst>
                                          <p:attrName>style.visibility</p:attrName>
                                        </p:attrNameLst>
                                      </p:cBhvr>
                                      <p:to>
                                        <p:strVal val="visible"/>
                                      </p:to>
                                    </p:set>
                                    <p:anim calcmode="lin" valueType="num">
                                      <p:cBhvr>
                                        <p:cTn id="65" dur="250" fill="hold"/>
                                        <p:tgtEl>
                                          <p:spTgt spid="49"/>
                                        </p:tgtEl>
                                        <p:attrNameLst>
                                          <p:attrName>ppt_w</p:attrName>
                                        </p:attrNameLst>
                                      </p:cBhvr>
                                      <p:tavLst>
                                        <p:tav tm="0">
                                          <p:val>
                                            <p:strVal val="4*#ppt_w"/>
                                          </p:val>
                                        </p:tav>
                                        <p:tav tm="100000">
                                          <p:val>
                                            <p:strVal val="#ppt_w"/>
                                          </p:val>
                                        </p:tav>
                                      </p:tavLst>
                                    </p:anim>
                                    <p:anim calcmode="lin" valueType="num">
                                      <p:cBhvr>
                                        <p:cTn id="66"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3"/>
                                            </p:cond>
                                          </p:stCondLst>
                                          <p:endCondLst>
                                            <p:cond evt="onStopAudio" delay="0">
                                              <p:tgtEl>
                                                <p:sldTgt/>
                                              </p:tgtEl>
                                            </p:cond>
                                          </p:endCondLst>
                                        </p:cTn>
                                        <p:tgtEl>
                                          <p:sndTgt r:embed="rId5" name="Wrong Buzzer.wav"/>
                                        </p:tgtEl>
                                      </p:cMediaNode>
                                    </p:audio>
                                  </p:subTnLst>
                                </p:cTn>
                              </p:par>
                              <p:par>
                                <p:cTn id="67" presetID="1" presetClass="emph" presetSubtype="2" fill="hold" nodeType="withEffect">
                                  <p:stCondLst>
                                    <p:cond delay="1000"/>
                                  </p:stCondLst>
                                  <p:childTnLst>
                                    <p:animClr clrSpc="rgb" dir="cw">
                                      <p:cBhvr>
                                        <p:cTn id="68" dur="250" fill="hold"/>
                                        <p:tgtEl>
                                          <p:spTgt spid="43"/>
                                        </p:tgtEl>
                                        <p:attrNameLst>
                                          <p:attrName>fillcolor</p:attrName>
                                        </p:attrNameLst>
                                      </p:cBhvr>
                                      <p:to>
                                        <a:srgbClr val="FFFF00"/>
                                      </p:to>
                                    </p:animClr>
                                    <p:set>
                                      <p:cBhvr>
                                        <p:cTn id="69" dur="250" fill="hold"/>
                                        <p:tgtEl>
                                          <p:spTgt spid="43"/>
                                        </p:tgtEl>
                                        <p:attrNameLst>
                                          <p:attrName>fill.type</p:attrName>
                                        </p:attrNameLst>
                                      </p:cBhvr>
                                      <p:to>
                                        <p:strVal val="solid"/>
                                      </p:to>
                                    </p:set>
                                    <p:set>
                                      <p:cBhvr>
                                        <p:cTn id="70"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1" restart="whenNotActive" fill="hold" evtFilter="cancelBubble" nodeType="interactiveSeq">
                <p:stCondLst>
                  <p:cond evt="onClick" delay="0">
                    <p:tgtEl>
                      <p:spTgt spid="44"/>
                    </p:tgtEl>
                  </p:cond>
                </p:stCondLst>
                <p:endSync evt="end" delay="0">
                  <p:rtn val="all"/>
                </p:endSync>
                <p:childTnLst>
                  <p:par>
                    <p:cTn id="72" fill="hold">
                      <p:stCondLst>
                        <p:cond delay="0"/>
                      </p:stCondLst>
                      <p:childTnLst>
                        <p:par>
                          <p:cTn id="73" fill="hold">
                            <p:stCondLst>
                              <p:cond delay="0"/>
                            </p:stCondLst>
                            <p:childTnLst>
                              <p:par>
                                <p:cTn id="74" presetID="1" presetClass="emph" presetSubtype="2" fill="hold" nodeType="clickEffect">
                                  <p:stCondLst>
                                    <p:cond delay="0"/>
                                  </p:stCondLst>
                                  <p:childTnLst>
                                    <p:animClr clrSpc="rgb" dir="cw">
                                      <p:cBhvr>
                                        <p:cTn id="75" dur="250" fill="hold"/>
                                        <p:tgtEl>
                                          <p:spTgt spid="44"/>
                                        </p:tgtEl>
                                        <p:attrNameLst>
                                          <p:attrName>fillcolor</p:attrName>
                                        </p:attrNameLst>
                                      </p:cBhvr>
                                      <p:to>
                                        <a:srgbClr val="FFF2CC"/>
                                      </p:to>
                                    </p:animClr>
                                    <p:set>
                                      <p:cBhvr>
                                        <p:cTn id="76" dur="250" fill="hold"/>
                                        <p:tgtEl>
                                          <p:spTgt spid="44"/>
                                        </p:tgtEl>
                                        <p:attrNameLst>
                                          <p:attrName>fill.type</p:attrName>
                                        </p:attrNameLst>
                                      </p:cBhvr>
                                      <p:to>
                                        <p:strVal val="solid"/>
                                      </p:to>
                                    </p:set>
                                    <p:set>
                                      <p:cBhvr>
                                        <p:cTn id="77" dur="250" fill="hold"/>
                                        <p:tgtEl>
                                          <p:spTgt spid="44"/>
                                        </p:tgtEl>
                                        <p:attrNameLst>
                                          <p:attrName>fill.on</p:attrName>
                                        </p:attrNameLst>
                                      </p:cBhvr>
                                      <p:to>
                                        <p:strVal val="true"/>
                                      </p:to>
                                    </p:set>
                                  </p:childTnLst>
                                  <p:subTnLst>
                                    <p:audio>
                                      <p:cMediaNode>
                                        <p:cTn display="0" masterRel="sameClick">
                                          <p:stCondLst>
                                            <p:cond evt="begin" delay="0">
                                              <p:tn val="74"/>
                                            </p:cond>
                                          </p:stCondLst>
                                          <p:endCondLst>
                                            <p:cond evt="onStopAudio" delay="0">
                                              <p:tgtEl>
                                                <p:sldTgt/>
                                              </p:tgtEl>
                                            </p:cond>
                                          </p:endCondLst>
                                        </p:cTn>
                                        <p:tgtEl>
                                          <p:sndTgt r:embed="rId3" name="click.wav"/>
                                        </p:tgtEl>
                                      </p:cMediaNode>
                                    </p:audio>
                                  </p:subTnLst>
                                </p:cTn>
                              </p:par>
                              <p:par>
                                <p:cTn id="78" presetID="23" presetClass="entr" presetSubtype="32" fill="hold" nodeType="withEffect">
                                  <p:stCondLst>
                                    <p:cond delay="1000"/>
                                  </p:stCondLst>
                                  <p:childTnLst>
                                    <p:set>
                                      <p:cBhvr>
                                        <p:cTn id="79" dur="1" fill="hold">
                                          <p:stCondLst>
                                            <p:cond delay="0"/>
                                          </p:stCondLst>
                                        </p:cTn>
                                        <p:tgtEl>
                                          <p:spTgt spid="47"/>
                                        </p:tgtEl>
                                        <p:attrNameLst>
                                          <p:attrName>style.visibility</p:attrName>
                                        </p:attrNameLst>
                                      </p:cBhvr>
                                      <p:to>
                                        <p:strVal val="visible"/>
                                      </p:to>
                                    </p:set>
                                    <p:anim calcmode="lin" valueType="num">
                                      <p:cBhvr>
                                        <p:cTn id="80" dur="250" fill="hold"/>
                                        <p:tgtEl>
                                          <p:spTgt spid="47"/>
                                        </p:tgtEl>
                                        <p:attrNameLst>
                                          <p:attrName>ppt_w</p:attrName>
                                        </p:attrNameLst>
                                      </p:cBhvr>
                                      <p:tavLst>
                                        <p:tav tm="0">
                                          <p:val>
                                            <p:strVal val="4*#ppt_w"/>
                                          </p:val>
                                        </p:tav>
                                        <p:tav tm="100000">
                                          <p:val>
                                            <p:strVal val="#ppt_w"/>
                                          </p:val>
                                        </p:tav>
                                      </p:tavLst>
                                    </p:anim>
                                    <p:anim calcmode="lin" valueType="num">
                                      <p:cBhvr>
                                        <p:cTn id="81"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8"/>
                                            </p:cond>
                                          </p:stCondLst>
                                          <p:endCondLst>
                                            <p:cond evt="onStopAudio" delay="0">
                                              <p:tgtEl>
                                                <p:sldTgt/>
                                              </p:tgtEl>
                                            </p:cond>
                                          </p:endCondLst>
                                        </p:cTn>
                                        <p:tgtEl>
                                          <p:sndTgt r:embed="rId5" name="Wrong Buzzer.wav"/>
                                        </p:tgtEl>
                                      </p:cMediaNode>
                                    </p:audio>
                                  </p:subTnLst>
                                </p:cTn>
                              </p:par>
                              <p:par>
                                <p:cTn id="82" presetID="1" presetClass="emph" presetSubtype="2" fill="hold" nodeType="withEffect">
                                  <p:stCondLst>
                                    <p:cond delay="1000"/>
                                  </p:stCondLst>
                                  <p:childTnLst>
                                    <p:animClr clrSpc="rgb" dir="cw">
                                      <p:cBhvr>
                                        <p:cTn id="83" dur="250" fill="hold"/>
                                        <p:tgtEl>
                                          <p:spTgt spid="44"/>
                                        </p:tgtEl>
                                        <p:attrNameLst>
                                          <p:attrName>fillcolor</p:attrName>
                                        </p:attrNameLst>
                                      </p:cBhvr>
                                      <p:to>
                                        <a:srgbClr val="FFFF00"/>
                                      </p:to>
                                    </p:animClr>
                                    <p:set>
                                      <p:cBhvr>
                                        <p:cTn id="84" dur="250" fill="hold"/>
                                        <p:tgtEl>
                                          <p:spTgt spid="44"/>
                                        </p:tgtEl>
                                        <p:attrNameLst>
                                          <p:attrName>fill.type</p:attrName>
                                        </p:attrNameLst>
                                      </p:cBhvr>
                                      <p:to>
                                        <p:strVal val="solid"/>
                                      </p:to>
                                    </p:set>
                                    <p:set>
                                      <p:cBhvr>
                                        <p:cTn id="85"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seq concurrent="1" nextAc="seek">
              <p:cTn id="86" restart="whenNotActive" fill="hold" evtFilter="cancelBubble" nodeType="interactiveSeq">
                <p:stCondLst>
                  <p:cond evt="onClick" delay="0">
                    <p:tgtEl>
                      <p:spTgt spid="45"/>
                    </p:tgtEl>
                  </p:cond>
                </p:stCondLst>
                <p:endSync evt="end" delay="0">
                  <p:rtn val="all"/>
                </p:endSync>
                <p:childTnLst>
                  <p:par>
                    <p:cTn id="87" fill="hold">
                      <p:stCondLst>
                        <p:cond delay="0"/>
                      </p:stCondLst>
                      <p:childTnLst>
                        <p:par>
                          <p:cTn id="88" fill="hold">
                            <p:stCondLst>
                              <p:cond delay="0"/>
                            </p:stCondLst>
                            <p:childTnLst>
                              <p:par>
                                <p:cTn id="89" presetID="1" presetClass="emph" presetSubtype="2" fill="hold" nodeType="clickEffect">
                                  <p:stCondLst>
                                    <p:cond delay="0"/>
                                  </p:stCondLst>
                                  <p:childTnLst>
                                    <p:animClr clrSpc="rgb" dir="cw">
                                      <p:cBhvr>
                                        <p:cTn id="90" dur="250" fill="hold"/>
                                        <p:tgtEl>
                                          <p:spTgt spid="45"/>
                                        </p:tgtEl>
                                        <p:attrNameLst>
                                          <p:attrName>fillcolor</p:attrName>
                                        </p:attrNameLst>
                                      </p:cBhvr>
                                      <p:to>
                                        <a:srgbClr val="FFF2CC"/>
                                      </p:to>
                                    </p:animClr>
                                    <p:set>
                                      <p:cBhvr>
                                        <p:cTn id="91" dur="250" fill="hold"/>
                                        <p:tgtEl>
                                          <p:spTgt spid="45"/>
                                        </p:tgtEl>
                                        <p:attrNameLst>
                                          <p:attrName>fill.type</p:attrName>
                                        </p:attrNameLst>
                                      </p:cBhvr>
                                      <p:to>
                                        <p:strVal val="solid"/>
                                      </p:to>
                                    </p:set>
                                    <p:set>
                                      <p:cBhvr>
                                        <p:cTn id="92" dur="250" fill="hold"/>
                                        <p:tgtEl>
                                          <p:spTgt spid="45"/>
                                        </p:tgtEl>
                                        <p:attrNameLst>
                                          <p:attrName>fill.on</p:attrName>
                                        </p:attrNameLst>
                                      </p:cBhvr>
                                      <p:to>
                                        <p:strVal val="true"/>
                                      </p:to>
                                    </p:set>
                                  </p:childTnLst>
                                  <p:subTnLst>
                                    <p:audio>
                                      <p:cMediaNode>
                                        <p:cTn display="0" masterRel="sameClick">
                                          <p:stCondLst>
                                            <p:cond evt="begin" delay="0">
                                              <p:tn val="89"/>
                                            </p:cond>
                                          </p:stCondLst>
                                          <p:endCondLst>
                                            <p:cond evt="onStopAudio" delay="0">
                                              <p:tgtEl>
                                                <p:sldTgt/>
                                              </p:tgtEl>
                                            </p:cond>
                                          </p:endCondLst>
                                        </p:cTn>
                                        <p:tgtEl>
                                          <p:sndTgt r:embed="rId3" name="click.wav"/>
                                        </p:tgtEl>
                                      </p:cMediaNode>
                                    </p:audio>
                                  </p:subTnLst>
                                </p:cTn>
                              </p:par>
                              <p:par>
                                <p:cTn id="93" presetID="23" presetClass="entr" presetSubtype="32" fill="hold" nodeType="withEffect">
                                  <p:stCondLst>
                                    <p:cond delay="1000"/>
                                  </p:stCondLst>
                                  <p:childTnLst>
                                    <p:set>
                                      <p:cBhvr>
                                        <p:cTn id="94" dur="1" fill="hold">
                                          <p:stCondLst>
                                            <p:cond delay="0"/>
                                          </p:stCondLst>
                                        </p:cTn>
                                        <p:tgtEl>
                                          <p:spTgt spid="48"/>
                                        </p:tgtEl>
                                        <p:attrNameLst>
                                          <p:attrName>style.visibility</p:attrName>
                                        </p:attrNameLst>
                                      </p:cBhvr>
                                      <p:to>
                                        <p:strVal val="visible"/>
                                      </p:to>
                                    </p:set>
                                    <p:anim calcmode="lin" valueType="num">
                                      <p:cBhvr>
                                        <p:cTn id="95" dur="250" fill="hold"/>
                                        <p:tgtEl>
                                          <p:spTgt spid="48"/>
                                        </p:tgtEl>
                                        <p:attrNameLst>
                                          <p:attrName>ppt_w</p:attrName>
                                        </p:attrNameLst>
                                      </p:cBhvr>
                                      <p:tavLst>
                                        <p:tav tm="0">
                                          <p:val>
                                            <p:strVal val="4*#ppt_w"/>
                                          </p:val>
                                        </p:tav>
                                        <p:tav tm="100000">
                                          <p:val>
                                            <p:strVal val="#ppt_w"/>
                                          </p:val>
                                        </p:tav>
                                      </p:tavLst>
                                    </p:anim>
                                    <p:anim calcmode="lin" valueType="num">
                                      <p:cBhvr>
                                        <p:cTn id="96" dur="250" fill="hold"/>
                                        <p:tgtEl>
                                          <p:spTgt spid="4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3"/>
                                            </p:cond>
                                          </p:stCondLst>
                                          <p:endCondLst>
                                            <p:cond evt="onStopAudio" delay="0">
                                              <p:tgtEl>
                                                <p:sldTgt/>
                                              </p:tgtEl>
                                            </p:cond>
                                          </p:endCondLst>
                                        </p:cTn>
                                        <p:tgtEl>
                                          <p:sndTgt r:embed="rId5" name="Wrong Buzzer.wav"/>
                                        </p:tgtEl>
                                      </p:cMediaNode>
                                    </p:audio>
                                  </p:subTnLst>
                                </p:cTn>
                              </p:par>
                              <p:par>
                                <p:cTn id="97" presetID="1" presetClass="emph" presetSubtype="2" fill="hold" nodeType="withEffect">
                                  <p:stCondLst>
                                    <p:cond delay="1000"/>
                                  </p:stCondLst>
                                  <p:childTnLst>
                                    <p:animClr clrSpc="rgb" dir="cw">
                                      <p:cBhvr>
                                        <p:cTn id="98" dur="250" fill="hold"/>
                                        <p:tgtEl>
                                          <p:spTgt spid="45"/>
                                        </p:tgtEl>
                                        <p:attrNameLst>
                                          <p:attrName>fillcolor</p:attrName>
                                        </p:attrNameLst>
                                      </p:cBhvr>
                                      <p:to>
                                        <a:srgbClr val="FFFF00"/>
                                      </p:to>
                                    </p:animClr>
                                    <p:set>
                                      <p:cBhvr>
                                        <p:cTn id="99" dur="250" fill="hold"/>
                                        <p:tgtEl>
                                          <p:spTgt spid="45"/>
                                        </p:tgtEl>
                                        <p:attrNameLst>
                                          <p:attrName>fill.type</p:attrName>
                                        </p:attrNameLst>
                                      </p:cBhvr>
                                      <p:to>
                                        <p:strVal val="solid"/>
                                      </p:to>
                                    </p:set>
                                    <p:set>
                                      <p:cBhvr>
                                        <p:cTn id="100" dur="250" fill="hold"/>
                                        <p:tgtEl>
                                          <p:spTgt spid="45"/>
                                        </p:tgtEl>
                                        <p:attrNameLst>
                                          <p:attrName>fill.on</p:attrName>
                                        </p:attrNameLst>
                                      </p:cBhvr>
                                      <p:to>
                                        <p:strVal val="true"/>
                                      </p:to>
                                    </p:set>
                                  </p:childTnLst>
                                </p:cTn>
                              </p:par>
                            </p:childTnLst>
                          </p:cTn>
                        </p:par>
                      </p:childTnLst>
                    </p:cTn>
                  </p:par>
                </p:childTnLst>
              </p:cTn>
              <p:nextCondLst>
                <p:cond evt="onClick" delay="0">
                  <p:tgtEl>
                    <p:spTgt spid="45"/>
                  </p:tgtEl>
                </p:cond>
              </p:nextCondLst>
            </p:seq>
          </p:childTnLst>
        </p:cTn>
      </p:par>
    </p:tnLst>
    <p:bldLst>
      <p:bldP spid="4" grpId="0" animBg="1"/>
      <p:bldP spid="38" grpId="0" animBg="1"/>
      <p:bldP spid="39" grpId="0" animBg="1"/>
      <p:bldP spid="40" grpId="0" animBg="1"/>
      <p:bldP spid="43" grpId="0" animBg="1"/>
      <p:bldP spid="44" grpId="0" animBg="1"/>
      <p:bldP spid="4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1876398"/>
            <a:ext cx="9136565" cy="32861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pPr>
            <a:endParaRPr lang="vi-VN" sz="1800" kern="1200">
              <a:solidFill>
                <a:prstClr val="white"/>
              </a:solidFill>
              <a:latin typeface="Arial" panose="020B0604020202020204" pitchFamily="34" charset="0"/>
            </a:endParaRPr>
          </a:p>
        </p:txBody>
      </p:sp>
      <p:pic>
        <p:nvPicPr>
          <p:cNvPr id="31" name="Picture 3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589" y="2678446"/>
            <a:ext cx="2945423" cy="2465054"/>
          </a:xfrm>
          <a:prstGeom prst="rect">
            <a:avLst/>
          </a:prstGeom>
        </p:spPr>
      </p:pic>
      <p:sp>
        <p:nvSpPr>
          <p:cNvPr id="5" name="Rectangle 12"/>
          <p:cNvSpPr/>
          <p:nvPr/>
        </p:nvSpPr>
        <p:spPr>
          <a:xfrm>
            <a:off x="0" y="-19050"/>
            <a:ext cx="9144000" cy="2590800"/>
          </a:xfrm>
          <a:custGeom>
            <a:avLst/>
            <a:gdLst>
              <a:gd name="connsiteX0" fmla="*/ 0 w 9144000"/>
              <a:gd name="connsiteY0" fmla="*/ 0 h 2780928"/>
              <a:gd name="connsiteX1" fmla="*/ 9144000 w 9144000"/>
              <a:gd name="connsiteY1" fmla="*/ 0 h 2780928"/>
              <a:gd name="connsiteX2" fmla="*/ 9144000 w 9144000"/>
              <a:gd name="connsiteY2" fmla="*/ 2780928 h 2780928"/>
              <a:gd name="connsiteX3" fmla="*/ 0 w 9144000"/>
              <a:gd name="connsiteY3" fmla="*/ 2780928 h 2780928"/>
              <a:gd name="connsiteX4" fmla="*/ 0 w 9144000"/>
              <a:gd name="connsiteY4" fmla="*/ 0 h 2780928"/>
              <a:gd name="connsiteX0" fmla="*/ 0 w 9144000"/>
              <a:gd name="connsiteY0" fmla="*/ 0 h 3162373"/>
              <a:gd name="connsiteX1" fmla="*/ 9144000 w 9144000"/>
              <a:gd name="connsiteY1" fmla="*/ 0 h 3162373"/>
              <a:gd name="connsiteX2" fmla="*/ 9144000 w 9144000"/>
              <a:gd name="connsiteY2" fmla="*/ 2780928 h 3162373"/>
              <a:gd name="connsiteX3" fmla="*/ 6477000 w 9144000"/>
              <a:gd name="connsiteY3" fmla="*/ 3162300 h 3162373"/>
              <a:gd name="connsiteX4" fmla="*/ 0 w 9144000"/>
              <a:gd name="connsiteY4" fmla="*/ 2780928 h 3162373"/>
              <a:gd name="connsiteX5" fmla="*/ 0 w 9144000"/>
              <a:gd name="connsiteY5" fmla="*/ 0 h 3162373"/>
              <a:gd name="connsiteX0" fmla="*/ 0 w 9144000"/>
              <a:gd name="connsiteY0" fmla="*/ 0 h 3162373"/>
              <a:gd name="connsiteX1" fmla="*/ 9144000 w 9144000"/>
              <a:gd name="connsiteY1" fmla="*/ 0 h 3162373"/>
              <a:gd name="connsiteX2" fmla="*/ 9144000 w 9144000"/>
              <a:gd name="connsiteY2" fmla="*/ 2780928 h 3162373"/>
              <a:gd name="connsiteX3" fmla="*/ 6477000 w 9144000"/>
              <a:gd name="connsiteY3" fmla="*/ 3162300 h 3162373"/>
              <a:gd name="connsiteX4" fmla="*/ 5105400 w 9144000"/>
              <a:gd name="connsiteY4" fmla="*/ 2781300 h 3162373"/>
              <a:gd name="connsiteX5" fmla="*/ 0 w 9144000"/>
              <a:gd name="connsiteY5" fmla="*/ 2780928 h 3162373"/>
              <a:gd name="connsiteX6" fmla="*/ 0 w 9144000"/>
              <a:gd name="connsiteY6" fmla="*/ 0 h 3162373"/>
              <a:gd name="connsiteX0" fmla="*/ 0 w 9144000"/>
              <a:gd name="connsiteY0" fmla="*/ 0 h 3162373"/>
              <a:gd name="connsiteX1" fmla="*/ 9144000 w 9144000"/>
              <a:gd name="connsiteY1" fmla="*/ 0 h 3162373"/>
              <a:gd name="connsiteX2" fmla="*/ 9144000 w 9144000"/>
              <a:gd name="connsiteY2" fmla="*/ 2780928 h 3162373"/>
              <a:gd name="connsiteX3" fmla="*/ 6477000 w 9144000"/>
              <a:gd name="connsiteY3" fmla="*/ 3162300 h 3162373"/>
              <a:gd name="connsiteX4" fmla="*/ 5105400 w 9144000"/>
              <a:gd name="connsiteY4" fmla="*/ 2781300 h 3162373"/>
              <a:gd name="connsiteX5" fmla="*/ 2286000 w 9144000"/>
              <a:gd name="connsiteY5" fmla="*/ 2952750 h 3162373"/>
              <a:gd name="connsiteX6" fmla="*/ 0 w 9144000"/>
              <a:gd name="connsiteY6" fmla="*/ 2780928 h 3162373"/>
              <a:gd name="connsiteX7" fmla="*/ 0 w 9144000"/>
              <a:gd name="connsiteY7" fmla="*/ 0 h 3162373"/>
              <a:gd name="connsiteX0" fmla="*/ 0 w 9144000"/>
              <a:gd name="connsiteY0" fmla="*/ 0 h 3162373"/>
              <a:gd name="connsiteX1" fmla="*/ 9144000 w 9144000"/>
              <a:gd name="connsiteY1" fmla="*/ 0 h 3162373"/>
              <a:gd name="connsiteX2" fmla="*/ 9144000 w 9144000"/>
              <a:gd name="connsiteY2" fmla="*/ 2780928 h 3162373"/>
              <a:gd name="connsiteX3" fmla="*/ 6477000 w 9144000"/>
              <a:gd name="connsiteY3" fmla="*/ 3162300 h 3162373"/>
              <a:gd name="connsiteX4" fmla="*/ 6096000 w 9144000"/>
              <a:gd name="connsiteY4" fmla="*/ 2647950 h 3162373"/>
              <a:gd name="connsiteX5" fmla="*/ 2286000 w 9144000"/>
              <a:gd name="connsiteY5" fmla="*/ 2952750 h 3162373"/>
              <a:gd name="connsiteX6" fmla="*/ 0 w 9144000"/>
              <a:gd name="connsiteY6" fmla="*/ 2780928 h 3162373"/>
              <a:gd name="connsiteX7" fmla="*/ 0 w 9144000"/>
              <a:gd name="connsiteY7" fmla="*/ 0 h 3162373"/>
              <a:gd name="connsiteX0" fmla="*/ 0 w 9144000"/>
              <a:gd name="connsiteY0" fmla="*/ 0 h 3162373"/>
              <a:gd name="connsiteX1" fmla="*/ 9144000 w 9144000"/>
              <a:gd name="connsiteY1" fmla="*/ 0 h 3162373"/>
              <a:gd name="connsiteX2" fmla="*/ 9144000 w 9144000"/>
              <a:gd name="connsiteY2" fmla="*/ 2780928 h 3162373"/>
              <a:gd name="connsiteX3" fmla="*/ 6477000 w 9144000"/>
              <a:gd name="connsiteY3" fmla="*/ 3162300 h 3162373"/>
              <a:gd name="connsiteX4" fmla="*/ 5619750 w 9144000"/>
              <a:gd name="connsiteY4" fmla="*/ 2762250 h 3162373"/>
              <a:gd name="connsiteX5" fmla="*/ 2286000 w 9144000"/>
              <a:gd name="connsiteY5" fmla="*/ 2952750 h 3162373"/>
              <a:gd name="connsiteX6" fmla="*/ 0 w 9144000"/>
              <a:gd name="connsiteY6" fmla="*/ 2780928 h 3162373"/>
              <a:gd name="connsiteX7" fmla="*/ 0 w 9144000"/>
              <a:gd name="connsiteY7" fmla="*/ 0 h 3162373"/>
              <a:gd name="connsiteX0" fmla="*/ 0 w 9144000"/>
              <a:gd name="connsiteY0" fmla="*/ 0 h 3333801"/>
              <a:gd name="connsiteX1" fmla="*/ 9144000 w 9144000"/>
              <a:gd name="connsiteY1" fmla="*/ 0 h 3333801"/>
              <a:gd name="connsiteX2" fmla="*/ 9144000 w 9144000"/>
              <a:gd name="connsiteY2" fmla="*/ 2780928 h 3333801"/>
              <a:gd name="connsiteX3" fmla="*/ 6400800 w 9144000"/>
              <a:gd name="connsiteY3" fmla="*/ 3333750 h 3333801"/>
              <a:gd name="connsiteX4" fmla="*/ 5619750 w 9144000"/>
              <a:gd name="connsiteY4" fmla="*/ 2762250 h 3333801"/>
              <a:gd name="connsiteX5" fmla="*/ 2286000 w 9144000"/>
              <a:gd name="connsiteY5" fmla="*/ 2952750 h 3333801"/>
              <a:gd name="connsiteX6" fmla="*/ 0 w 9144000"/>
              <a:gd name="connsiteY6" fmla="*/ 2780928 h 3333801"/>
              <a:gd name="connsiteX7" fmla="*/ 0 w 9144000"/>
              <a:gd name="connsiteY7" fmla="*/ 0 h 3333801"/>
              <a:gd name="connsiteX0" fmla="*/ 0 w 9144000"/>
              <a:gd name="connsiteY0" fmla="*/ 0 h 3333801"/>
              <a:gd name="connsiteX1" fmla="*/ 9144000 w 9144000"/>
              <a:gd name="connsiteY1" fmla="*/ 0 h 3333801"/>
              <a:gd name="connsiteX2" fmla="*/ 9144000 w 9144000"/>
              <a:gd name="connsiteY2" fmla="*/ 2780928 h 3333801"/>
              <a:gd name="connsiteX3" fmla="*/ 6400800 w 9144000"/>
              <a:gd name="connsiteY3" fmla="*/ 3333750 h 3333801"/>
              <a:gd name="connsiteX4" fmla="*/ 4622224 w 9144000"/>
              <a:gd name="connsiteY4" fmla="*/ 2790662 h 3333801"/>
              <a:gd name="connsiteX5" fmla="*/ 2286000 w 9144000"/>
              <a:gd name="connsiteY5" fmla="*/ 2952750 h 3333801"/>
              <a:gd name="connsiteX6" fmla="*/ 0 w 9144000"/>
              <a:gd name="connsiteY6" fmla="*/ 2780928 h 3333801"/>
              <a:gd name="connsiteX7" fmla="*/ 0 w 9144000"/>
              <a:gd name="connsiteY7" fmla="*/ 0 h 3333801"/>
              <a:gd name="connsiteX0" fmla="*/ 0 w 9144000"/>
              <a:gd name="connsiteY0" fmla="*/ 0 h 3518474"/>
              <a:gd name="connsiteX1" fmla="*/ 9144000 w 9144000"/>
              <a:gd name="connsiteY1" fmla="*/ 0 h 3518474"/>
              <a:gd name="connsiteX2" fmla="*/ 9144000 w 9144000"/>
              <a:gd name="connsiteY2" fmla="*/ 2780928 h 3518474"/>
              <a:gd name="connsiteX3" fmla="*/ 5056909 w 9144000"/>
              <a:gd name="connsiteY3" fmla="*/ 3518436 h 3518474"/>
              <a:gd name="connsiteX4" fmla="*/ 4622224 w 9144000"/>
              <a:gd name="connsiteY4" fmla="*/ 2790662 h 3518474"/>
              <a:gd name="connsiteX5" fmla="*/ 2286000 w 9144000"/>
              <a:gd name="connsiteY5" fmla="*/ 2952750 h 3518474"/>
              <a:gd name="connsiteX6" fmla="*/ 0 w 9144000"/>
              <a:gd name="connsiteY6" fmla="*/ 2780928 h 3518474"/>
              <a:gd name="connsiteX7" fmla="*/ 0 w 9144000"/>
              <a:gd name="connsiteY7" fmla="*/ 0 h 3518474"/>
              <a:gd name="connsiteX0" fmla="*/ 0 w 9144000"/>
              <a:gd name="connsiteY0" fmla="*/ 0 h 3518474"/>
              <a:gd name="connsiteX1" fmla="*/ 9144000 w 9144000"/>
              <a:gd name="connsiteY1" fmla="*/ 0 h 3518474"/>
              <a:gd name="connsiteX2" fmla="*/ 9144000 w 9144000"/>
              <a:gd name="connsiteY2" fmla="*/ 2780928 h 3518474"/>
              <a:gd name="connsiteX3" fmla="*/ 5056909 w 9144000"/>
              <a:gd name="connsiteY3" fmla="*/ 3518436 h 3518474"/>
              <a:gd name="connsiteX4" fmla="*/ 4428260 w 9144000"/>
              <a:gd name="connsiteY4" fmla="*/ 2748042 h 3518474"/>
              <a:gd name="connsiteX5" fmla="*/ 2286000 w 9144000"/>
              <a:gd name="connsiteY5" fmla="*/ 2952750 h 3518474"/>
              <a:gd name="connsiteX6" fmla="*/ 0 w 9144000"/>
              <a:gd name="connsiteY6" fmla="*/ 2780928 h 3518474"/>
              <a:gd name="connsiteX7" fmla="*/ 0 w 9144000"/>
              <a:gd name="connsiteY7" fmla="*/ 0 h 3518474"/>
              <a:gd name="connsiteX0" fmla="*/ 0 w 9144000"/>
              <a:gd name="connsiteY0" fmla="*/ 0 h 3404828"/>
              <a:gd name="connsiteX1" fmla="*/ 9144000 w 9144000"/>
              <a:gd name="connsiteY1" fmla="*/ 0 h 3404828"/>
              <a:gd name="connsiteX2" fmla="*/ 9144000 w 9144000"/>
              <a:gd name="connsiteY2" fmla="*/ 2780928 h 3404828"/>
              <a:gd name="connsiteX3" fmla="*/ 5306291 w 9144000"/>
              <a:gd name="connsiteY3" fmla="*/ 3404782 h 3404828"/>
              <a:gd name="connsiteX4" fmla="*/ 4428260 w 9144000"/>
              <a:gd name="connsiteY4" fmla="*/ 2748042 h 3404828"/>
              <a:gd name="connsiteX5" fmla="*/ 2286000 w 9144000"/>
              <a:gd name="connsiteY5" fmla="*/ 2952750 h 3404828"/>
              <a:gd name="connsiteX6" fmla="*/ 0 w 9144000"/>
              <a:gd name="connsiteY6" fmla="*/ 2780928 h 3404828"/>
              <a:gd name="connsiteX7" fmla="*/ 0 w 9144000"/>
              <a:gd name="connsiteY7" fmla="*/ 0 h 340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3404828">
                <a:moveTo>
                  <a:pt x="0" y="0"/>
                </a:moveTo>
                <a:lnTo>
                  <a:pt x="9144000" y="0"/>
                </a:lnTo>
                <a:lnTo>
                  <a:pt x="9144000" y="2780928"/>
                </a:lnTo>
                <a:cubicBezTo>
                  <a:pt x="8248650" y="2774702"/>
                  <a:pt x="6201641" y="3411008"/>
                  <a:pt x="5306291" y="3404782"/>
                </a:cubicBezTo>
                <a:cubicBezTo>
                  <a:pt x="4423641" y="3353982"/>
                  <a:pt x="5310910" y="2798842"/>
                  <a:pt x="4428260" y="2748042"/>
                </a:cubicBezTo>
                <a:cubicBezTo>
                  <a:pt x="3488460" y="2748042"/>
                  <a:pt x="3225800" y="2952750"/>
                  <a:pt x="2286000" y="2952750"/>
                </a:cubicBezTo>
                <a:lnTo>
                  <a:pt x="0" y="2780928"/>
                </a:lnTo>
                <a:lnTo>
                  <a:pt x="0" y="0"/>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pPr>
            <a:endParaRPr lang="vi-VN" sz="1800" kern="1200">
              <a:solidFill>
                <a:prstClr val="white"/>
              </a:solidFill>
              <a:latin typeface="Arial" panose="020B0604020202020204" pitchFamily="34" charset="0"/>
            </a:endParaRPr>
          </a:p>
        </p:txBody>
      </p:sp>
      <p:pic>
        <p:nvPicPr>
          <p:cNvPr id="33" name="Picture 3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97409" y="2292450"/>
            <a:ext cx="2839156" cy="2868259"/>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71687" y="626429"/>
            <a:ext cx="1773789" cy="2675923"/>
          </a:xfrm>
          <a:prstGeom prst="rect">
            <a:avLst/>
          </a:prstGeom>
        </p:spPr>
      </p:pic>
      <p:sp>
        <p:nvSpPr>
          <p:cNvPr id="36" name="Rounded Rectangle 35">
            <a:extLst>
              <a:ext uri="{FF2B5EF4-FFF2-40B4-BE49-F238E27FC236}">
                <a16:creationId xmlns:a16="http://schemas.microsoft.com/office/drawing/2014/main" id="{0F8DCA3E-F99A-9259-7FE0-AFCCC69F9B3B}"/>
              </a:ext>
            </a:extLst>
          </p:cNvPr>
          <p:cNvSpPr/>
          <p:nvPr/>
        </p:nvSpPr>
        <p:spPr>
          <a:xfrm>
            <a:off x="98524" y="36053"/>
            <a:ext cx="6700482" cy="1811149"/>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37" name="Picture 36">
            <a:extLst>
              <a:ext uri="{FF2B5EF4-FFF2-40B4-BE49-F238E27FC236}">
                <a16:creationId xmlns:a16="http://schemas.microsoft.com/office/drawing/2014/main" id="{B82C1FE6-B4C4-9BF4-BC63-3CE6F12CAE6C}"/>
              </a:ext>
            </a:extLst>
          </p:cNvPr>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4188184" y="4194262"/>
            <a:ext cx="814875" cy="887195"/>
          </a:xfrm>
          <a:prstGeom prst="rect">
            <a:avLst/>
          </a:prstGeom>
        </p:spPr>
      </p:pic>
      <p:sp>
        <p:nvSpPr>
          <p:cNvPr id="38" name="Rectangle 37">
            <a:extLst>
              <a:ext uri="{FF2B5EF4-FFF2-40B4-BE49-F238E27FC236}">
                <a16:creationId xmlns:a16="http://schemas.microsoft.com/office/drawing/2014/main" id="{32762D8C-87C5-BAC0-8FB3-2DEDBE84E16C}"/>
              </a:ext>
            </a:extLst>
          </p:cNvPr>
          <p:cNvSpPr/>
          <p:nvPr/>
        </p:nvSpPr>
        <p:spPr>
          <a:xfrm>
            <a:off x="4619243" y="4111541"/>
            <a:ext cx="4517321" cy="85464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a:defRPr/>
            </a:pPr>
            <a:r>
              <a:rPr lang="vi-VN" sz="2400" kern="1200" dirty="0">
                <a:solidFill>
                  <a:prstClr val="black"/>
                </a:solidFill>
                <a:latin typeface="Times New Roman" panose="02020603050405020304" pitchFamily="18" charset="0"/>
                <a:cs typeface="Times New Roman" panose="02020603050405020304" pitchFamily="18" charset="0"/>
              </a:rPr>
              <a:t>D</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vi-VN" sz="2400" dirty="0">
                <a:solidFill>
                  <a:prstClr val="black"/>
                </a:solidFill>
                <a:latin typeface="Times New Roman" panose="02020603050405020304" pitchFamily="18" charset="0"/>
                <a:cs typeface="Times New Roman" panose="02020603050405020304" pitchFamily="18" charset="0"/>
              </a:rPr>
              <a:t>Hơn 27 triệu người chết.</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9" name="Cloud 38">
            <a:extLst>
              <a:ext uri="{FF2B5EF4-FFF2-40B4-BE49-F238E27FC236}">
                <a16:creationId xmlns:a16="http://schemas.microsoft.com/office/drawing/2014/main" id="{76A712D6-7AEA-8C2F-C185-03CBB0A73CE8}"/>
              </a:ext>
            </a:extLst>
          </p:cNvPr>
          <p:cNvSpPr/>
          <p:nvPr/>
        </p:nvSpPr>
        <p:spPr>
          <a:xfrm>
            <a:off x="8051857" y="108702"/>
            <a:ext cx="425336" cy="261908"/>
          </a:xfrm>
          <a:prstGeom prst="cloud">
            <a:avLst/>
          </a:prstGeom>
          <a:solidFill>
            <a:schemeClr val="bg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0" name="Cloud 39">
            <a:extLst>
              <a:ext uri="{FF2B5EF4-FFF2-40B4-BE49-F238E27FC236}">
                <a16:creationId xmlns:a16="http://schemas.microsoft.com/office/drawing/2014/main" id="{5A250668-F3E0-0C93-F335-818FF69EEE24}"/>
              </a:ext>
            </a:extLst>
          </p:cNvPr>
          <p:cNvSpPr/>
          <p:nvPr/>
        </p:nvSpPr>
        <p:spPr>
          <a:xfrm>
            <a:off x="7127831" y="310806"/>
            <a:ext cx="668565" cy="411681"/>
          </a:xfrm>
          <a:prstGeom prst="cloud">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3" name="Rectangle 42">
            <a:extLst>
              <a:ext uri="{FF2B5EF4-FFF2-40B4-BE49-F238E27FC236}">
                <a16:creationId xmlns:a16="http://schemas.microsoft.com/office/drawing/2014/main" id="{5F3C9D45-A758-34ED-1DEB-E86AF1A7A08A}"/>
              </a:ext>
            </a:extLst>
          </p:cNvPr>
          <p:cNvSpPr/>
          <p:nvPr/>
        </p:nvSpPr>
        <p:spPr>
          <a:xfrm>
            <a:off x="4584026" y="2717286"/>
            <a:ext cx="4552538" cy="84088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 </a:t>
            </a:r>
            <a:r>
              <a:rPr lang="vi-VN" sz="2400" dirty="0">
                <a:solidFill>
                  <a:prstClr val="black"/>
                </a:solidFill>
                <a:latin typeface="Times New Roman" panose="02020603050405020304" pitchFamily="18" charset="0"/>
                <a:cs typeface="Times New Roman" panose="02020603050405020304" pitchFamily="18" charset="0"/>
              </a:rPr>
              <a:t>Hơn 70.000 làng mạc bị tiêu hủy.</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4" name="Rectangle 43">
            <a:extLst>
              <a:ext uri="{FF2B5EF4-FFF2-40B4-BE49-F238E27FC236}">
                <a16:creationId xmlns:a16="http://schemas.microsoft.com/office/drawing/2014/main" id="{812FF77C-EDD2-E7BB-91F7-973AF1478541}"/>
              </a:ext>
            </a:extLst>
          </p:cNvPr>
          <p:cNvSpPr/>
          <p:nvPr/>
        </p:nvSpPr>
        <p:spPr>
          <a:xfrm>
            <a:off x="228599" y="4137506"/>
            <a:ext cx="4343401" cy="82867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 </a:t>
            </a:r>
            <a:r>
              <a:rPr lang="vi-VN" sz="2400" dirty="0">
                <a:solidFill>
                  <a:prstClr val="black"/>
                </a:solidFill>
                <a:latin typeface="Times New Roman" panose="02020603050405020304" pitchFamily="18" charset="0"/>
                <a:cs typeface="Times New Roman" panose="02020603050405020304" pitchFamily="18" charset="0"/>
              </a:rPr>
              <a:t>Hơn 1710 thành phố bị đổ nát.</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5" name="Rectangle 44">
            <a:extLst>
              <a:ext uri="{FF2B5EF4-FFF2-40B4-BE49-F238E27FC236}">
                <a16:creationId xmlns:a16="http://schemas.microsoft.com/office/drawing/2014/main" id="{F3BA361B-38C6-1156-1511-5F6A5D9384CC}"/>
              </a:ext>
            </a:extLst>
          </p:cNvPr>
          <p:cNvSpPr/>
          <p:nvPr/>
        </p:nvSpPr>
        <p:spPr>
          <a:xfrm>
            <a:off x="-7437" y="2741335"/>
            <a:ext cx="4461450" cy="82867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a:defRPr/>
            </a:pPr>
            <a:r>
              <a:rPr lang="vi-VN" sz="2400" kern="1200" dirty="0">
                <a:solidFill>
                  <a:prstClr val="black"/>
                </a:solidFill>
                <a:latin typeface="Times New Roman" panose="02020603050405020304" pitchFamily="18" charset="0"/>
                <a:cs typeface="Times New Roman" panose="02020603050405020304" pitchFamily="18" charset="0"/>
              </a:rPr>
              <a:t>A</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vi-VN" sz="2400" dirty="0">
                <a:solidFill>
                  <a:prstClr val="black"/>
                </a:solidFill>
                <a:latin typeface="Times New Roman" panose="02020603050405020304" pitchFamily="18" charset="0"/>
                <a:cs typeface="Times New Roman" panose="02020603050405020304" pitchFamily="18" charset="0"/>
              </a:rPr>
              <a:t>Hơn 32.000 xí nghiệp bị tàn phá.</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46" name="Picture 45">
            <a:extLst>
              <a:ext uri="{FF2B5EF4-FFF2-40B4-BE49-F238E27FC236}">
                <a16:creationId xmlns:a16="http://schemas.microsoft.com/office/drawing/2014/main" id="{AB93EC97-FFE1-617D-9D52-C8CCC2781786}"/>
              </a:ext>
            </a:extLst>
          </p:cNvPr>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8443506" y="4266878"/>
            <a:ext cx="663853" cy="531045"/>
          </a:xfrm>
          <a:prstGeom prst="rect">
            <a:avLst/>
          </a:prstGeom>
        </p:spPr>
      </p:pic>
      <p:pic>
        <p:nvPicPr>
          <p:cNvPr id="47" name="Picture 46">
            <a:extLst>
              <a:ext uri="{FF2B5EF4-FFF2-40B4-BE49-F238E27FC236}">
                <a16:creationId xmlns:a16="http://schemas.microsoft.com/office/drawing/2014/main" id="{0E37794D-9219-2239-061F-B4855387E873}"/>
              </a:ext>
            </a:extLst>
          </p:cNvPr>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845379" y="4305490"/>
            <a:ext cx="603402" cy="528066"/>
          </a:xfrm>
          <a:prstGeom prst="rect">
            <a:avLst/>
          </a:prstGeom>
        </p:spPr>
      </p:pic>
      <p:pic>
        <p:nvPicPr>
          <p:cNvPr id="48" name="Picture 47">
            <a:extLst>
              <a:ext uri="{FF2B5EF4-FFF2-40B4-BE49-F238E27FC236}">
                <a16:creationId xmlns:a16="http://schemas.microsoft.com/office/drawing/2014/main" id="{72FD3BEC-97E6-30F3-4061-7B68C07A085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795109" y="2852608"/>
            <a:ext cx="603557" cy="530398"/>
          </a:xfrm>
          <a:prstGeom prst="rect">
            <a:avLst/>
          </a:prstGeom>
        </p:spPr>
      </p:pic>
      <p:pic>
        <p:nvPicPr>
          <p:cNvPr id="49" name="Picture 48">
            <a:extLst>
              <a:ext uri="{FF2B5EF4-FFF2-40B4-BE49-F238E27FC236}">
                <a16:creationId xmlns:a16="http://schemas.microsoft.com/office/drawing/2014/main" id="{975D67A8-24E2-6812-1C43-F6A4A1CEA59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384508" y="3027773"/>
            <a:ext cx="603557" cy="530398"/>
          </a:xfrm>
          <a:prstGeom prst="rect">
            <a:avLst/>
          </a:prstGeom>
        </p:spPr>
      </p:pic>
      <p:sp>
        <p:nvSpPr>
          <p:cNvPr id="2" name="Rectangle 1">
            <a:extLst>
              <a:ext uri="{FF2B5EF4-FFF2-40B4-BE49-F238E27FC236}">
                <a16:creationId xmlns:a16="http://schemas.microsoft.com/office/drawing/2014/main" id="{E14770F8-4666-941F-E57F-EA8B2573994E}"/>
              </a:ext>
            </a:extLst>
          </p:cNvPr>
          <p:cNvSpPr/>
          <p:nvPr/>
        </p:nvSpPr>
        <p:spPr>
          <a:xfrm>
            <a:off x="98524" y="403018"/>
            <a:ext cx="6621995" cy="1077218"/>
          </a:xfrm>
          <a:prstGeom prst="rect">
            <a:avLst/>
          </a:prstGeom>
        </p:spPr>
        <p:txBody>
          <a:bodyPr wrap="square">
            <a:spAutoFit/>
          </a:bodyPr>
          <a:lstStyle/>
          <a:p>
            <a:pPr algn="ctr"/>
            <a:r>
              <a:rPr lang="en-US" sz="3200" b="1" dirty="0" err="1">
                <a:solidFill>
                  <a:srgbClr val="FF0000"/>
                </a:solidFill>
                <a:latin typeface="Times New Roman" panose="02020603050405020304" pitchFamily="18" charset="0"/>
                <a:cs typeface="Times New Roman" panose="02020603050405020304" pitchFamily="18" charset="0"/>
              </a:rPr>
              <a:t>Tổn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thất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nào</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của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Liên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Xô</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nặng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nề</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nhất</a:t>
            </a:r>
            <a:r>
              <a:rPr lang="en-US" sz="3200" b="1" dirty="0">
                <a:solidFill>
                  <a:srgbClr val="FF0000"/>
                </a:solidFill>
                <a:latin typeface="Times New Roman" panose="02020603050405020304" pitchFamily="18" charset="0"/>
                <a:cs typeface="Times New Roman" panose="02020603050405020304" pitchFamily="18" charset="0"/>
              </a:rPr>
              <a:t> do </a:t>
            </a:r>
            <a:r>
              <a:rPr lang="en-US" sz="3200" b="1" dirty="0" err="1">
                <a:solidFill>
                  <a:srgbClr val="FF0000"/>
                </a:solidFill>
                <a:latin typeface="Times New Roman" panose="02020603050405020304" pitchFamily="18" charset="0"/>
                <a:cs typeface="Times New Roman" panose="02020603050405020304" pitchFamily="18" charset="0"/>
              </a:rPr>
              <a:t>hậu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quả</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của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chiến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tranh</a:t>
            </a:r>
            <a:r>
              <a:rPr lang="en-US" sz="3200" b="1" dirty="0">
                <a:solidFill>
                  <a:srgbClr val="FF0000"/>
                </a:solidFill>
                <a:latin typeface="Times New Roman" panose="02020603050405020304" pitchFamily="18" charset="0"/>
                <a:cs typeface="Times New Roman" panose="02020603050405020304" pitchFamily="18" charset="0"/>
              </a:rPr>
              <a:t>?</a:t>
            </a:r>
            <a:endParaRPr lang="en-VN" sz="3200" b="1" dirty="0">
              <a:solidFill>
                <a:srgbClr val="FF0000"/>
              </a:solidFill>
              <a:latin typeface="Times New Roman" panose="02020603050405020304" pitchFamily="18" charset="0"/>
              <a:cs typeface="Times New Roman" panose="02020603050405020304" pitchFamily="18" charset="0"/>
            </a:endParaRPr>
          </a:p>
        </p:txBody>
      </p:sp>
      <p:pic>
        <p:nvPicPr>
          <p:cNvPr id="20" name="Picture 2" descr="Nút Mũi tên Clip nghệ thuật - trở lại mũi tên png tải về - Miễn phí trong  suốt Màu Xanh png Tải về.">
            <a:hlinkClick r:id="rId14" action="ppaction://hlinksldjump"/>
            <a:extLst>
              <a:ext uri="{FF2B5EF4-FFF2-40B4-BE49-F238E27FC236}">
                <a16:creationId xmlns:a16="http://schemas.microsoft.com/office/drawing/2014/main" id="{087CDB23-4B8D-C36D-5228-156C60F0EF20}"/>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8094" r="18490"/>
          <a:stretch/>
        </p:blipFill>
        <p:spPr bwMode="auto">
          <a:xfrm>
            <a:off x="8384508" y="-32502"/>
            <a:ext cx="766916" cy="806223"/>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87922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anim calcmode="lin" valueType="num">
                                      <p:cBhvr>
                                        <p:cTn id="8" dur="500" fill="hold"/>
                                        <p:tgtEl>
                                          <p:spTgt spid="45"/>
                                        </p:tgtEl>
                                        <p:attrNameLst>
                                          <p:attrName>ppt_x</p:attrName>
                                        </p:attrNameLst>
                                      </p:cBhvr>
                                      <p:tavLst>
                                        <p:tav tm="0">
                                          <p:val>
                                            <p:strVal val="#ppt_x"/>
                                          </p:val>
                                        </p:tav>
                                        <p:tav tm="100000">
                                          <p:val>
                                            <p:strVal val="#ppt_x"/>
                                          </p:val>
                                        </p:tav>
                                      </p:tavLst>
                                    </p:anim>
                                    <p:anim calcmode="lin" valueType="num">
                                      <p:cBhvr>
                                        <p:cTn id="9" dur="500" fill="hold"/>
                                        <p:tgtEl>
                                          <p:spTgt spid="4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500"/>
                                        <p:tgtEl>
                                          <p:spTgt spid="43"/>
                                        </p:tgtEl>
                                      </p:cBhvr>
                                    </p:animEffect>
                                    <p:anim calcmode="lin" valueType="num">
                                      <p:cBhvr>
                                        <p:cTn id="13" dur="500" fill="hold"/>
                                        <p:tgtEl>
                                          <p:spTgt spid="43"/>
                                        </p:tgtEl>
                                        <p:attrNameLst>
                                          <p:attrName>ppt_x</p:attrName>
                                        </p:attrNameLst>
                                      </p:cBhvr>
                                      <p:tavLst>
                                        <p:tav tm="0">
                                          <p:val>
                                            <p:strVal val="#ppt_x"/>
                                          </p:val>
                                        </p:tav>
                                        <p:tav tm="100000">
                                          <p:val>
                                            <p:strVal val="#ppt_x"/>
                                          </p:val>
                                        </p:tav>
                                      </p:tavLst>
                                    </p:anim>
                                    <p:anim calcmode="lin" valueType="num">
                                      <p:cBhvr>
                                        <p:cTn id="14" dur="500" fill="hold"/>
                                        <p:tgtEl>
                                          <p:spTgt spid="4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500"/>
                                        <p:tgtEl>
                                          <p:spTgt spid="44"/>
                                        </p:tgtEl>
                                      </p:cBhvr>
                                    </p:animEffect>
                                    <p:anim calcmode="lin" valueType="num">
                                      <p:cBhvr>
                                        <p:cTn id="18" dur="500" fill="hold"/>
                                        <p:tgtEl>
                                          <p:spTgt spid="44"/>
                                        </p:tgtEl>
                                        <p:attrNameLst>
                                          <p:attrName>ppt_x</p:attrName>
                                        </p:attrNameLst>
                                      </p:cBhvr>
                                      <p:tavLst>
                                        <p:tav tm="0">
                                          <p:val>
                                            <p:strVal val="#ppt_x"/>
                                          </p:val>
                                        </p:tav>
                                        <p:tav tm="100000">
                                          <p:val>
                                            <p:strVal val="#ppt_x"/>
                                          </p:val>
                                        </p:tav>
                                      </p:tavLst>
                                    </p:anim>
                                    <p:anim calcmode="lin" valueType="num">
                                      <p:cBhvr>
                                        <p:cTn id="19" dur="500" fill="hold"/>
                                        <p:tgtEl>
                                          <p:spTgt spid="4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50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500"/>
                                        <p:tgtEl>
                                          <p:spTgt spid="38"/>
                                        </p:tgtEl>
                                      </p:cBhvr>
                                    </p:animEffect>
                                    <p:anim calcmode="lin" valueType="num">
                                      <p:cBhvr>
                                        <p:cTn id="23" dur="500" fill="hold"/>
                                        <p:tgtEl>
                                          <p:spTgt spid="38"/>
                                        </p:tgtEl>
                                        <p:attrNameLst>
                                          <p:attrName>ppt_x</p:attrName>
                                        </p:attrNameLst>
                                      </p:cBhvr>
                                      <p:tavLst>
                                        <p:tav tm="0">
                                          <p:val>
                                            <p:strVal val="#ppt_x"/>
                                          </p:val>
                                        </p:tav>
                                        <p:tav tm="100000">
                                          <p:val>
                                            <p:strVal val="#ppt_x"/>
                                          </p:val>
                                        </p:tav>
                                      </p:tavLst>
                                    </p:anim>
                                    <p:anim calcmode="lin" valueType="num">
                                      <p:cBhvr>
                                        <p:cTn id="24" dur="500" fill="hold"/>
                                        <p:tgtEl>
                                          <p:spTgt spid="38"/>
                                        </p:tgtEl>
                                        <p:attrNameLst>
                                          <p:attrName>ppt_y</p:attrName>
                                        </p:attrNameLst>
                                      </p:cBhvr>
                                      <p:tavLst>
                                        <p:tav tm="0">
                                          <p:val>
                                            <p:strVal val="#ppt_y+.1"/>
                                          </p:val>
                                        </p:tav>
                                        <p:tav tm="100000">
                                          <p:val>
                                            <p:strVal val="#ppt_y"/>
                                          </p:val>
                                        </p:tav>
                                      </p:tavLst>
                                    </p:anim>
                                  </p:childTnLst>
                                </p:cTn>
                              </p:par>
                              <p:par>
                                <p:cTn id="25" presetID="8" presetClass="emph" presetSubtype="0" repeatCount="indefinite" fill="hold" nodeType="withEffect">
                                  <p:stCondLst>
                                    <p:cond delay="0"/>
                                  </p:stCondLst>
                                  <p:childTnLst>
                                    <p:animRot by="21600000">
                                      <p:cBhvr>
                                        <p:cTn id="26" dur="2250" fill="hold"/>
                                        <p:tgtEl>
                                          <p:spTgt spid="37"/>
                                        </p:tgtEl>
                                        <p:attrNameLst>
                                          <p:attrName>r</p:attrName>
                                        </p:attrNameLst>
                                      </p:cBhvr>
                                    </p:animRot>
                                  </p:childTnLst>
                                </p:cTn>
                              </p:par>
                              <p:par>
                                <p:cTn id="27" presetID="2" presetClass="entr" presetSubtype="2" repeatCount="indefinite" fill="hold" grpId="0" nodeType="withEffect">
                                  <p:stCondLst>
                                    <p:cond delay="500"/>
                                  </p:stCondLst>
                                  <p:childTnLst>
                                    <p:set>
                                      <p:cBhvr>
                                        <p:cTn id="28" dur="1" fill="hold">
                                          <p:stCondLst>
                                            <p:cond delay="0"/>
                                          </p:stCondLst>
                                        </p:cTn>
                                        <p:tgtEl>
                                          <p:spTgt spid="39"/>
                                        </p:tgtEl>
                                        <p:attrNameLst>
                                          <p:attrName>style.visibility</p:attrName>
                                        </p:attrNameLst>
                                      </p:cBhvr>
                                      <p:to>
                                        <p:strVal val="visible"/>
                                      </p:to>
                                    </p:set>
                                    <p:anim calcmode="lin" valueType="num">
                                      <p:cBhvr additive="base">
                                        <p:cTn id="29" dur="20000" fill="hold"/>
                                        <p:tgtEl>
                                          <p:spTgt spid="39"/>
                                        </p:tgtEl>
                                        <p:attrNameLst>
                                          <p:attrName>ppt_x</p:attrName>
                                        </p:attrNameLst>
                                      </p:cBhvr>
                                      <p:tavLst>
                                        <p:tav tm="0">
                                          <p:val>
                                            <p:strVal val="1+#ppt_w/2"/>
                                          </p:val>
                                        </p:tav>
                                        <p:tav tm="100000">
                                          <p:val>
                                            <p:strVal val="#ppt_x"/>
                                          </p:val>
                                        </p:tav>
                                      </p:tavLst>
                                    </p:anim>
                                    <p:anim calcmode="lin" valueType="num">
                                      <p:cBhvr additive="base">
                                        <p:cTn id="30" dur="20000" fill="hold"/>
                                        <p:tgtEl>
                                          <p:spTgt spid="39"/>
                                        </p:tgtEl>
                                        <p:attrNameLst>
                                          <p:attrName>ppt_y</p:attrName>
                                        </p:attrNameLst>
                                      </p:cBhvr>
                                      <p:tavLst>
                                        <p:tav tm="0">
                                          <p:val>
                                            <p:strVal val="#ppt_y"/>
                                          </p:val>
                                        </p:tav>
                                        <p:tav tm="100000">
                                          <p:val>
                                            <p:strVal val="#ppt_y"/>
                                          </p:val>
                                        </p:tav>
                                      </p:tavLst>
                                    </p:anim>
                                  </p:childTnLst>
                                </p:cTn>
                              </p:par>
                              <p:par>
                                <p:cTn id="31" presetID="2" presetClass="entr" presetSubtype="8" repeatCount="indefinite" fill="hold" grpId="0" nodeType="withEffect">
                                  <p:stCondLst>
                                    <p:cond delay="500"/>
                                  </p:stCondLst>
                                  <p:childTnLst>
                                    <p:set>
                                      <p:cBhvr>
                                        <p:cTn id="32" dur="1" fill="hold">
                                          <p:stCondLst>
                                            <p:cond delay="0"/>
                                          </p:stCondLst>
                                        </p:cTn>
                                        <p:tgtEl>
                                          <p:spTgt spid="40"/>
                                        </p:tgtEl>
                                        <p:attrNameLst>
                                          <p:attrName>style.visibility</p:attrName>
                                        </p:attrNameLst>
                                      </p:cBhvr>
                                      <p:to>
                                        <p:strVal val="visible"/>
                                      </p:to>
                                    </p:set>
                                    <p:anim calcmode="lin" valueType="num">
                                      <p:cBhvr additive="base">
                                        <p:cTn id="33" dur="20000" fill="hold"/>
                                        <p:tgtEl>
                                          <p:spTgt spid="40"/>
                                        </p:tgtEl>
                                        <p:attrNameLst>
                                          <p:attrName>ppt_x</p:attrName>
                                        </p:attrNameLst>
                                      </p:cBhvr>
                                      <p:tavLst>
                                        <p:tav tm="0">
                                          <p:val>
                                            <p:strVal val="0-#ppt_w/2"/>
                                          </p:val>
                                        </p:tav>
                                        <p:tav tm="100000">
                                          <p:val>
                                            <p:strVal val="#ppt_x"/>
                                          </p:val>
                                        </p:tav>
                                      </p:tavLst>
                                    </p:anim>
                                    <p:anim calcmode="lin" valueType="num">
                                      <p:cBhvr additive="base">
                                        <p:cTn id="34" dur="2000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4"/>
                    </p:tgtEl>
                  </p:cond>
                </p:stCondLst>
                <p:endSync evt="end" delay="0">
                  <p:rtn val="all"/>
                </p:endSync>
                <p:childTnLst>
                  <p:par>
                    <p:cTn id="36" fill="hold">
                      <p:stCondLst>
                        <p:cond delay="0"/>
                      </p:stCondLst>
                      <p:childTnLst>
                        <p:par>
                          <p:cTn id="37" fill="hold">
                            <p:stCondLst>
                              <p:cond delay="0"/>
                            </p:stCondLst>
                            <p:childTnLst>
                              <p:par>
                                <p:cTn id="38" presetID="26" presetClass="emph" presetSubtype="0" fill="hold" grpId="0" nodeType="clickEffect">
                                  <p:stCondLst>
                                    <p:cond delay="0"/>
                                  </p:stCondLst>
                                  <p:childTnLst>
                                    <p:animEffect transition="out" filter="fade">
                                      <p:cBhvr>
                                        <p:cTn id="39" dur="500" tmFilter="0, 0; .2, .5; .8, .5; 1, 0"/>
                                        <p:tgtEl>
                                          <p:spTgt spid="4"/>
                                        </p:tgtEl>
                                      </p:cBhvr>
                                    </p:animEffect>
                                    <p:animScale>
                                      <p:cBhvr>
                                        <p:cTn id="40"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41" restart="whenNotActive" fill="hold" evtFilter="cancelBubble" nodeType="interactiveSeq">
                <p:stCondLst>
                  <p:cond evt="onClick" delay="0">
                    <p:tgtEl>
                      <p:spTgt spid="38"/>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50" fill="hold"/>
                                        <p:tgtEl>
                                          <p:spTgt spid="38"/>
                                        </p:tgtEl>
                                        <p:attrNameLst>
                                          <p:attrName>fillcolor</p:attrName>
                                        </p:attrNameLst>
                                      </p:cBhvr>
                                      <p:to>
                                        <a:srgbClr val="FFF2CC"/>
                                      </p:to>
                                    </p:animClr>
                                    <p:set>
                                      <p:cBhvr>
                                        <p:cTn id="46" dur="250" fill="hold"/>
                                        <p:tgtEl>
                                          <p:spTgt spid="38"/>
                                        </p:tgtEl>
                                        <p:attrNameLst>
                                          <p:attrName>fill.type</p:attrName>
                                        </p:attrNameLst>
                                      </p:cBhvr>
                                      <p:to>
                                        <p:strVal val="solid"/>
                                      </p:to>
                                    </p:set>
                                    <p:set>
                                      <p:cBhvr>
                                        <p:cTn id="47" dur="250" fill="hold"/>
                                        <p:tgtEl>
                                          <p:spTgt spid="38"/>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3" name="click.wav"/>
                                        </p:tgtEl>
                                      </p:cMediaNode>
                                    </p:audio>
                                  </p:subTnLst>
                                </p:cTn>
                              </p:par>
                              <p:par>
                                <p:cTn id="48" presetID="23" presetClass="entr" presetSubtype="32" fill="hold" nodeType="withEffect">
                                  <p:stCondLst>
                                    <p:cond delay="1000"/>
                                  </p:stCondLst>
                                  <p:childTnLst>
                                    <p:set>
                                      <p:cBhvr>
                                        <p:cTn id="49" dur="1" fill="hold">
                                          <p:stCondLst>
                                            <p:cond delay="0"/>
                                          </p:stCondLst>
                                        </p:cTn>
                                        <p:tgtEl>
                                          <p:spTgt spid="46"/>
                                        </p:tgtEl>
                                        <p:attrNameLst>
                                          <p:attrName>style.visibility</p:attrName>
                                        </p:attrNameLst>
                                      </p:cBhvr>
                                      <p:to>
                                        <p:strVal val="visible"/>
                                      </p:to>
                                    </p:set>
                                    <p:anim calcmode="lin" valueType="num">
                                      <p:cBhvr>
                                        <p:cTn id="50" dur="250" fill="hold"/>
                                        <p:tgtEl>
                                          <p:spTgt spid="46"/>
                                        </p:tgtEl>
                                        <p:attrNameLst>
                                          <p:attrName>ppt_w</p:attrName>
                                        </p:attrNameLst>
                                      </p:cBhvr>
                                      <p:tavLst>
                                        <p:tav tm="0">
                                          <p:val>
                                            <p:strVal val="4*#ppt_w"/>
                                          </p:val>
                                        </p:tav>
                                        <p:tav tm="100000">
                                          <p:val>
                                            <p:strVal val="#ppt_w"/>
                                          </p:val>
                                        </p:tav>
                                      </p:tavLst>
                                    </p:anim>
                                    <p:anim calcmode="lin" valueType="num">
                                      <p:cBhvr>
                                        <p:cTn id="51" dur="250" fill="hold"/>
                                        <p:tgtEl>
                                          <p:spTgt spid="4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8"/>
                                            </p:cond>
                                          </p:stCondLst>
                                          <p:endCondLst>
                                            <p:cond evt="onStopAudio" delay="0">
                                              <p:tgtEl>
                                                <p:sldTgt/>
                                              </p:tgtEl>
                                            </p:cond>
                                          </p:endCondLst>
                                        </p:cTn>
                                        <p:tgtEl>
                                          <p:sndTgt r:embed="rId4" name="Check mark.wav"/>
                                        </p:tgtEl>
                                      </p:cMediaNode>
                                    </p:audio>
                                  </p:subTnLst>
                                </p:cTn>
                              </p:par>
                              <p:par>
                                <p:cTn id="52" presetID="1" presetClass="emph" presetSubtype="2" fill="hold" nodeType="withEffect">
                                  <p:stCondLst>
                                    <p:cond delay="1000"/>
                                  </p:stCondLst>
                                  <p:childTnLst>
                                    <p:animClr clrSpc="rgb" dir="cw">
                                      <p:cBhvr>
                                        <p:cTn id="53" dur="250" fill="hold"/>
                                        <p:tgtEl>
                                          <p:spTgt spid="38"/>
                                        </p:tgtEl>
                                        <p:attrNameLst>
                                          <p:attrName>fillcolor</p:attrName>
                                        </p:attrNameLst>
                                      </p:cBhvr>
                                      <p:to>
                                        <a:srgbClr val="00B050"/>
                                      </p:to>
                                    </p:animClr>
                                    <p:set>
                                      <p:cBhvr>
                                        <p:cTn id="54" dur="250" fill="hold"/>
                                        <p:tgtEl>
                                          <p:spTgt spid="38"/>
                                        </p:tgtEl>
                                        <p:attrNameLst>
                                          <p:attrName>fill.type</p:attrName>
                                        </p:attrNameLst>
                                      </p:cBhvr>
                                      <p:to>
                                        <p:strVal val="solid"/>
                                      </p:to>
                                    </p:set>
                                    <p:set>
                                      <p:cBhvr>
                                        <p:cTn id="55" dur="250" fill="hold"/>
                                        <p:tgtEl>
                                          <p:spTgt spid="38"/>
                                        </p:tgtEl>
                                        <p:attrNameLst>
                                          <p:attrName>fill.on</p:attrName>
                                        </p:attrNameLst>
                                      </p:cBhvr>
                                      <p:to>
                                        <p:strVal val="true"/>
                                      </p:to>
                                    </p:set>
                                  </p:childTnLst>
                                </p:cTn>
                              </p:par>
                            </p:childTnLst>
                          </p:cTn>
                        </p:par>
                      </p:childTnLst>
                    </p:cTn>
                  </p:par>
                </p:childTnLst>
              </p:cTn>
              <p:nextCondLst>
                <p:cond evt="onClick" delay="0">
                  <p:tgtEl>
                    <p:spTgt spid="38"/>
                  </p:tgtEl>
                </p:cond>
              </p:nextCondLst>
            </p:seq>
            <p:seq concurrent="1" nextAc="seek">
              <p:cTn id="56" restart="whenNotActive" fill="hold" evtFilter="cancelBubble" nodeType="interactiveSeq">
                <p:stCondLst>
                  <p:cond evt="onClick" delay="0">
                    <p:tgtEl>
                      <p:spTgt spid="43"/>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clickEffect">
                                  <p:stCondLst>
                                    <p:cond delay="0"/>
                                  </p:stCondLst>
                                  <p:childTnLst>
                                    <p:animClr clrSpc="rgb" dir="cw">
                                      <p:cBhvr>
                                        <p:cTn id="60" dur="250" fill="hold"/>
                                        <p:tgtEl>
                                          <p:spTgt spid="43"/>
                                        </p:tgtEl>
                                        <p:attrNameLst>
                                          <p:attrName>fillcolor</p:attrName>
                                        </p:attrNameLst>
                                      </p:cBhvr>
                                      <p:to>
                                        <a:srgbClr val="FFF2CC"/>
                                      </p:to>
                                    </p:animClr>
                                    <p:set>
                                      <p:cBhvr>
                                        <p:cTn id="61" dur="250" fill="hold"/>
                                        <p:tgtEl>
                                          <p:spTgt spid="43"/>
                                        </p:tgtEl>
                                        <p:attrNameLst>
                                          <p:attrName>fill.type</p:attrName>
                                        </p:attrNameLst>
                                      </p:cBhvr>
                                      <p:to>
                                        <p:strVal val="solid"/>
                                      </p:to>
                                    </p:set>
                                    <p:set>
                                      <p:cBhvr>
                                        <p:cTn id="62" dur="250" fill="hold"/>
                                        <p:tgtEl>
                                          <p:spTgt spid="43"/>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3" name="click.wav"/>
                                        </p:tgtEl>
                                      </p:cMediaNode>
                                    </p:audio>
                                  </p:subTnLst>
                                </p:cTn>
                              </p:par>
                              <p:par>
                                <p:cTn id="63" presetID="23" presetClass="entr" presetSubtype="32" fill="hold" nodeType="withEffect">
                                  <p:stCondLst>
                                    <p:cond delay="1000"/>
                                  </p:stCondLst>
                                  <p:childTnLst>
                                    <p:set>
                                      <p:cBhvr>
                                        <p:cTn id="64" dur="1" fill="hold">
                                          <p:stCondLst>
                                            <p:cond delay="0"/>
                                          </p:stCondLst>
                                        </p:cTn>
                                        <p:tgtEl>
                                          <p:spTgt spid="49"/>
                                        </p:tgtEl>
                                        <p:attrNameLst>
                                          <p:attrName>style.visibility</p:attrName>
                                        </p:attrNameLst>
                                      </p:cBhvr>
                                      <p:to>
                                        <p:strVal val="visible"/>
                                      </p:to>
                                    </p:set>
                                    <p:anim calcmode="lin" valueType="num">
                                      <p:cBhvr>
                                        <p:cTn id="65" dur="250" fill="hold"/>
                                        <p:tgtEl>
                                          <p:spTgt spid="49"/>
                                        </p:tgtEl>
                                        <p:attrNameLst>
                                          <p:attrName>ppt_w</p:attrName>
                                        </p:attrNameLst>
                                      </p:cBhvr>
                                      <p:tavLst>
                                        <p:tav tm="0">
                                          <p:val>
                                            <p:strVal val="4*#ppt_w"/>
                                          </p:val>
                                        </p:tav>
                                        <p:tav tm="100000">
                                          <p:val>
                                            <p:strVal val="#ppt_w"/>
                                          </p:val>
                                        </p:tav>
                                      </p:tavLst>
                                    </p:anim>
                                    <p:anim calcmode="lin" valueType="num">
                                      <p:cBhvr>
                                        <p:cTn id="66"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3"/>
                                            </p:cond>
                                          </p:stCondLst>
                                          <p:endCondLst>
                                            <p:cond evt="onStopAudio" delay="0">
                                              <p:tgtEl>
                                                <p:sldTgt/>
                                              </p:tgtEl>
                                            </p:cond>
                                          </p:endCondLst>
                                        </p:cTn>
                                        <p:tgtEl>
                                          <p:sndTgt r:embed="rId5" name="Wrong Buzzer.wav"/>
                                        </p:tgtEl>
                                      </p:cMediaNode>
                                    </p:audio>
                                  </p:subTnLst>
                                </p:cTn>
                              </p:par>
                              <p:par>
                                <p:cTn id="67" presetID="1" presetClass="emph" presetSubtype="2" fill="hold" nodeType="withEffect">
                                  <p:stCondLst>
                                    <p:cond delay="1000"/>
                                  </p:stCondLst>
                                  <p:childTnLst>
                                    <p:animClr clrSpc="rgb" dir="cw">
                                      <p:cBhvr>
                                        <p:cTn id="68" dur="250" fill="hold"/>
                                        <p:tgtEl>
                                          <p:spTgt spid="43"/>
                                        </p:tgtEl>
                                        <p:attrNameLst>
                                          <p:attrName>fillcolor</p:attrName>
                                        </p:attrNameLst>
                                      </p:cBhvr>
                                      <p:to>
                                        <a:srgbClr val="FFFF00"/>
                                      </p:to>
                                    </p:animClr>
                                    <p:set>
                                      <p:cBhvr>
                                        <p:cTn id="69" dur="250" fill="hold"/>
                                        <p:tgtEl>
                                          <p:spTgt spid="43"/>
                                        </p:tgtEl>
                                        <p:attrNameLst>
                                          <p:attrName>fill.type</p:attrName>
                                        </p:attrNameLst>
                                      </p:cBhvr>
                                      <p:to>
                                        <p:strVal val="solid"/>
                                      </p:to>
                                    </p:set>
                                    <p:set>
                                      <p:cBhvr>
                                        <p:cTn id="70"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1" restart="whenNotActive" fill="hold" evtFilter="cancelBubble" nodeType="interactiveSeq">
                <p:stCondLst>
                  <p:cond evt="onClick" delay="0">
                    <p:tgtEl>
                      <p:spTgt spid="44"/>
                    </p:tgtEl>
                  </p:cond>
                </p:stCondLst>
                <p:endSync evt="end" delay="0">
                  <p:rtn val="all"/>
                </p:endSync>
                <p:childTnLst>
                  <p:par>
                    <p:cTn id="72" fill="hold">
                      <p:stCondLst>
                        <p:cond delay="0"/>
                      </p:stCondLst>
                      <p:childTnLst>
                        <p:par>
                          <p:cTn id="73" fill="hold">
                            <p:stCondLst>
                              <p:cond delay="0"/>
                            </p:stCondLst>
                            <p:childTnLst>
                              <p:par>
                                <p:cTn id="74" presetID="1" presetClass="emph" presetSubtype="2" fill="hold" nodeType="clickEffect">
                                  <p:stCondLst>
                                    <p:cond delay="0"/>
                                  </p:stCondLst>
                                  <p:childTnLst>
                                    <p:animClr clrSpc="rgb" dir="cw">
                                      <p:cBhvr>
                                        <p:cTn id="75" dur="250" fill="hold"/>
                                        <p:tgtEl>
                                          <p:spTgt spid="44"/>
                                        </p:tgtEl>
                                        <p:attrNameLst>
                                          <p:attrName>fillcolor</p:attrName>
                                        </p:attrNameLst>
                                      </p:cBhvr>
                                      <p:to>
                                        <a:srgbClr val="FFF2CC"/>
                                      </p:to>
                                    </p:animClr>
                                    <p:set>
                                      <p:cBhvr>
                                        <p:cTn id="76" dur="250" fill="hold"/>
                                        <p:tgtEl>
                                          <p:spTgt spid="44"/>
                                        </p:tgtEl>
                                        <p:attrNameLst>
                                          <p:attrName>fill.type</p:attrName>
                                        </p:attrNameLst>
                                      </p:cBhvr>
                                      <p:to>
                                        <p:strVal val="solid"/>
                                      </p:to>
                                    </p:set>
                                    <p:set>
                                      <p:cBhvr>
                                        <p:cTn id="77" dur="250" fill="hold"/>
                                        <p:tgtEl>
                                          <p:spTgt spid="44"/>
                                        </p:tgtEl>
                                        <p:attrNameLst>
                                          <p:attrName>fill.on</p:attrName>
                                        </p:attrNameLst>
                                      </p:cBhvr>
                                      <p:to>
                                        <p:strVal val="true"/>
                                      </p:to>
                                    </p:set>
                                  </p:childTnLst>
                                  <p:subTnLst>
                                    <p:audio>
                                      <p:cMediaNode>
                                        <p:cTn display="0" masterRel="sameClick">
                                          <p:stCondLst>
                                            <p:cond evt="begin" delay="0">
                                              <p:tn val="74"/>
                                            </p:cond>
                                          </p:stCondLst>
                                          <p:endCondLst>
                                            <p:cond evt="onStopAudio" delay="0">
                                              <p:tgtEl>
                                                <p:sldTgt/>
                                              </p:tgtEl>
                                            </p:cond>
                                          </p:endCondLst>
                                        </p:cTn>
                                        <p:tgtEl>
                                          <p:sndTgt r:embed="rId3" name="click.wav"/>
                                        </p:tgtEl>
                                      </p:cMediaNode>
                                    </p:audio>
                                  </p:subTnLst>
                                </p:cTn>
                              </p:par>
                              <p:par>
                                <p:cTn id="78" presetID="23" presetClass="entr" presetSubtype="32" fill="hold" nodeType="withEffect">
                                  <p:stCondLst>
                                    <p:cond delay="1000"/>
                                  </p:stCondLst>
                                  <p:childTnLst>
                                    <p:set>
                                      <p:cBhvr>
                                        <p:cTn id="79" dur="1" fill="hold">
                                          <p:stCondLst>
                                            <p:cond delay="0"/>
                                          </p:stCondLst>
                                        </p:cTn>
                                        <p:tgtEl>
                                          <p:spTgt spid="47"/>
                                        </p:tgtEl>
                                        <p:attrNameLst>
                                          <p:attrName>style.visibility</p:attrName>
                                        </p:attrNameLst>
                                      </p:cBhvr>
                                      <p:to>
                                        <p:strVal val="visible"/>
                                      </p:to>
                                    </p:set>
                                    <p:anim calcmode="lin" valueType="num">
                                      <p:cBhvr>
                                        <p:cTn id="80" dur="250" fill="hold"/>
                                        <p:tgtEl>
                                          <p:spTgt spid="47"/>
                                        </p:tgtEl>
                                        <p:attrNameLst>
                                          <p:attrName>ppt_w</p:attrName>
                                        </p:attrNameLst>
                                      </p:cBhvr>
                                      <p:tavLst>
                                        <p:tav tm="0">
                                          <p:val>
                                            <p:strVal val="4*#ppt_w"/>
                                          </p:val>
                                        </p:tav>
                                        <p:tav tm="100000">
                                          <p:val>
                                            <p:strVal val="#ppt_w"/>
                                          </p:val>
                                        </p:tav>
                                      </p:tavLst>
                                    </p:anim>
                                    <p:anim calcmode="lin" valueType="num">
                                      <p:cBhvr>
                                        <p:cTn id="81"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8"/>
                                            </p:cond>
                                          </p:stCondLst>
                                          <p:endCondLst>
                                            <p:cond evt="onStopAudio" delay="0">
                                              <p:tgtEl>
                                                <p:sldTgt/>
                                              </p:tgtEl>
                                            </p:cond>
                                          </p:endCondLst>
                                        </p:cTn>
                                        <p:tgtEl>
                                          <p:sndTgt r:embed="rId5" name="Wrong Buzzer.wav"/>
                                        </p:tgtEl>
                                      </p:cMediaNode>
                                    </p:audio>
                                  </p:subTnLst>
                                </p:cTn>
                              </p:par>
                              <p:par>
                                <p:cTn id="82" presetID="1" presetClass="emph" presetSubtype="2" fill="hold" nodeType="withEffect">
                                  <p:stCondLst>
                                    <p:cond delay="1000"/>
                                  </p:stCondLst>
                                  <p:childTnLst>
                                    <p:animClr clrSpc="rgb" dir="cw">
                                      <p:cBhvr>
                                        <p:cTn id="83" dur="250" fill="hold"/>
                                        <p:tgtEl>
                                          <p:spTgt spid="44"/>
                                        </p:tgtEl>
                                        <p:attrNameLst>
                                          <p:attrName>fillcolor</p:attrName>
                                        </p:attrNameLst>
                                      </p:cBhvr>
                                      <p:to>
                                        <a:srgbClr val="FFFF00"/>
                                      </p:to>
                                    </p:animClr>
                                    <p:set>
                                      <p:cBhvr>
                                        <p:cTn id="84" dur="250" fill="hold"/>
                                        <p:tgtEl>
                                          <p:spTgt spid="44"/>
                                        </p:tgtEl>
                                        <p:attrNameLst>
                                          <p:attrName>fill.type</p:attrName>
                                        </p:attrNameLst>
                                      </p:cBhvr>
                                      <p:to>
                                        <p:strVal val="solid"/>
                                      </p:to>
                                    </p:set>
                                    <p:set>
                                      <p:cBhvr>
                                        <p:cTn id="85"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seq concurrent="1" nextAc="seek">
              <p:cTn id="86" restart="whenNotActive" fill="hold" evtFilter="cancelBubble" nodeType="interactiveSeq">
                <p:stCondLst>
                  <p:cond evt="onClick" delay="0">
                    <p:tgtEl>
                      <p:spTgt spid="45"/>
                    </p:tgtEl>
                  </p:cond>
                </p:stCondLst>
                <p:endSync evt="end" delay="0">
                  <p:rtn val="all"/>
                </p:endSync>
                <p:childTnLst>
                  <p:par>
                    <p:cTn id="87" fill="hold">
                      <p:stCondLst>
                        <p:cond delay="0"/>
                      </p:stCondLst>
                      <p:childTnLst>
                        <p:par>
                          <p:cTn id="88" fill="hold">
                            <p:stCondLst>
                              <p:cond delay="0"/>
                            </p:stCondLst>
                            <p:childTnLst>
                              <p:par>
                                <p:cTn id="89" presetID="1" presetClass="emph" presetSubtype="2" fill="hold" nodeType="clickEffect">
                                  <p:stCondLst>
                                    <p:cond delay="0"/>
                                  </p:stCondLst>
                                  <p:childTnLst>
                                    <p:animClr clrSpc="rgb" dir="cw">
                                      <p:cBhvr>
                                        <p:cTn id="90" dur="250" fill="hold"/>
                                        <p:tgtEl>
                                          <p:spTgt spid="45"/>
                                        </p:tgtEl>
                                        <p:attrNameLst>
                                          <p:attrName>fillcolor</p:attrName>
                                        </p:attrNameLst>
                                      </p:cBhvr>
                                      <p:to>
                                        <a:srgbClr val="FFF2CC"/>
                                      </p:to>
                                    </p:animClr>
                                    <p:set>
                                      <p:cBhvr>
                                        <p:cTn id="91" dur="250" fill="hold"/>
                                        <p:tgtEl>
                                          <p:spTgt spid="45"/>
                                        </p:tgtEl>
                                        <p:attrNameLst>
                                          <p:attrName>fill.type</p:attrName>
                                        </p:attrNameLst>
                                      </p:cBhvr>
                                      <p:to>
                                        <p:strVal val="solid"/>
                                      </p:to>
                                    </p:set>
                                    <p:set>
                                      <p:cBhvr>
                                        <p:cTn id="92" dur="250" fill="hold"/>
                                        <p:tgtEl>
                                          <p:spTgt spid="45"/>
                                        </p:tgtEl>
                                        <p:attrNameLst>
                                          <p:attrName>fill.on</p:attrName>
                                        </p:attrNameLst>
                                      </p:cBhvr>
                                      <p:to>
                                        <p:strVal val="true"/>
                                      </p:to>
                                    </p:set>
                                  </p:childTnLst>
                                  <p:subTnLst>
                                    <p:audio>
                                      <p:cMediaNode>
                                        <p:cTn display="0" masterRel="sameClick">
                                          <p:stCondLst>
                                            <p:cond evt="begin" delay="0">
                                              <p:tn val="89"/>
                                            </p:cond>
                                          </p:stCondLst>
                                          <p:endCondLst>
                                            <p:cond evt="onStopAudio" delay="0">
                                              <p:tgtEl>
                                                <p:sldTgt/>
                                              </p:tgtEl>
                                            </p:cond>
                                          </p:endCondLst>
                                        </p:cTn>
                                        <p:tgtEl>
                                          <p:sndTgt r:embed="rId3" name="click.wav"/>
                                        </p:tgtEl>
                                      </p:cMediaNode>
                                    </p:audio>
                                  </p:subTnLst>
                                </p:cTn>
                              </p:par>
                              <p:par>
                                <p:cTn id="93" presetID="23" presetClass="entr" presetSubtype="32" fill="hold" nodeType="withEffect">
                                  <p:stCondLst>
                                    <p:cond delay="1000"/>
                                  </p:stCondLst>
                                  <p:childTnLst>
                                    <p:set>
                                      <p:cBhvr>
                                        <p:cTn id="94" dur="1" fill="hold">
                                          <p:stCondLst>
                                            <p:cond delay="0"/>
                                          </p:stCondLst>
                                        </p:cTn>
                                        <p:tgtEl>
                                          <p:spTgt spid="48"/>
                                        </p:tgtEl>
                                        <p:attrNameLst>
                                          <p:attrName>style.visibility</p:attrName>
                                        </p:attrNameLst>
                                      </p:cBhvr>
                                      <p:to>
                                        <p:strVal val="visible"/>
                                      </p:to>
                                    </p:set>
                                    <p:anim calcmode="lin" valueType="num">
                                      <p:cBhvr>
                                        <p:cTn id="95" dur="250" fill="hold"/>
                                        <p:tgtEl>
                                          <p:spTgt spid="48"/>
                                        </p:tgtEl>
                                        <p:attrNameLst>
                                          <p:attrName>ppt_w</p:attrName>
                                        </p:attrNameLst>
                                      </p:cBhvr>
                                      <p:tavLst>
                                        <p:tav tm="0">
                                          <p:val>
                                            <p:strVal val="4*#ppt_w"/>
                                          </p:val>
                                        </p:tav>
                                        <p:tav tm="100000">
                                          <p:val>
                                            <p:strVal val="#ppt_w"/>
                                          </p:val>
                                        </p:tav>
                                      </p:tavLst>
                                    </p:anim>
                                    <p:anim calcmode="lin" valueType="num">
                                      <p:cBhvr>
                                        <p:cTn id="96" dur="250" fill="hold"/>
                                        <p:tgtEl>
                                          <p:spTgt spid="4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3"/>
                                            </p:cond>
                                          </p:stCondLst>
                                          <p:endCondLst>
                                            <p:cond evt="onStopAudio" delay="0">
                                              <p:tgtEl>
                                                <p:sldTgt/>
                                              </p:tgtEl>
                                            </p:cond>
                                          </p:endCondLst>
                                        </p:cTn>
                                        <p:tgtEl>
                                          <p:sndTgt r:embed="rId5" name="Wrong Buzzer.wav"/>
                                        </p:tgtEl>
                                      </p:cMediaNode>
                                    </p:audio>
                                  </p:subTnLst>
                                </p:cTn>
                              </p:par>
                              <p:par>
                                <p:cTn id="97" presetID="1" presetClass="emph" presetSubtype="2" fill="hold" nodeType="withEffect">
                                  <p:stCondLst>
                                    <p:cond delay="1000"/>
                                  </p:stCondLst>
                                  <p:childTnLst>
                                    <p:animClr clrSpc="rgb" dir="cw">
                                      <p:cBhvr>
                                        <p:cTn id="98" dur="250" fill="hold"/>
                                        <p:tgtEl>
                                          <p:spTgt spid="45"/>
                                        </p:tgtEl>
                                        <p:attrNameLst>
                                          <p:attrName>fillcolor</p:attrName>
                                        </p:attrNameLst>
                                      </p:cBhvr>
                                      <p:to>
                                        <a:srgbClr val="FFFF00"/>
                                      </p:to>
                                    </p:animClr>
                                    <p:set>
                                      <p:cBhvr>
                                        <p:cTn id="99" dur="250" fill="hold"/>
                                        <p:tgtEl>
                                          <p:spTgt spid="45"/>
                                        </p:tgtEl>
                                        <p:attrNameLst>
                                          <p:attrName>fill.type</p:attrName>
                                        </p:attrNameLst>
                                      </p:cBhvr>
                                      <p:to>
                                        <p:strVal val="solid"/>
                                      </p:to>
                                    </p:set>
                                    <p:set>
                                      <p:cBhvr>
                                        <p:cTn id="100" dur="250" fill="hold"/>
                                        <p:tgtEl>
                                          <p:spTgt spid="45"/>
                                        </p:tgtEl>
                                        <p:attrNameLst>
                                          <p:attrName>fill.on</p:attrName>
                                        </p:attrNameLst>
                                      </p:cBhvr>
                                      <p:to>
                                        <p:strVal val="true"/>
                                      </p:to>
                                    </p:set>
                                  </p:childTnLst>
                                </p:cTn>
                              </p:par>
                            </p:childTnLst>
                          </p:cTn>
                        </p:par>
                      </p:childTnLst>
                    </p:cTn>
                  </p:par>
                </p:childTnLst>
              </p:cTn>
              <p:nextCondLst>
                <p:cond evt="onClick" delay="0">
                  <p:tgtEl>
                    <p:spTgt spid="45"/>
                  </p:tgtEl>
                </p:cond>
              </p:nextCondLst>
            </p:seq>
          </p:childTnLst>
        </p:cTn>
      </p:par>
    </p:tnLst>
    <p:bldLst>
      <p:bldP spid="4" grpId="0" animBg="1"/>
      <p:bldP spid="38" grpId="0" animBg="1"/>
      <p:bldP spid="39" grpId="0" animBg="1"/>
      <p:bldP spid="40" grpId="0" animBg="1"/>
      <p:bldP spid="43" grpId="0" animBg="1"/>
      <p:bldP spid="44" grpId="0" animBg="1"/>
      <p:bldP spid="4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33"/>
          <p:cNvSpPr txBox="1">
            <a:spLocks noGrp="1"/>
          </p:cNvSpPr>
          <p:nvPr>
            <p:ph type="ctrTitle"/>
          </p:nvPr>
        </p:nvSpPr>
        <p:spPr>
          <a:xfrm>
            <a:off x="1280677" y="860948"/>
            <a:ext cx="6667500" cy="2052600"/>
          </a:xfrm>
          <a:prstGeom prst="rect">
            <a:avLst/>
          </a:prstGeom>
        </p:spPr>
        <p:txBody>
          <a:bodyPr spcFirstLastPara="1" wrap="square" lIns="91425" tIns="91425" rIns="91425" bIns="91425" anchor="b" anchorCtr="0">
            <a:noAutofit/>
          </a:bodyPr>
          <a:lstStyle/>
          <a:p>
            <a:pPr lvl="0"/>
            <a:r>
              <a:rPr lang="vi-VN" sz="3600" dirty="0"/>
              <a:t>LIÊN XÔ VÀ CÁC NƯỚC ĐÔNG ÂU TỪ NĂM 1945 ĐẾN GIỮA NHỮNG  NĂM 70 CỦA THẾ KỶ XX</a:t>
            </a:r>
            <a:endParaRPr sz="3600" dirty="0"/>
          </a:p>
        </p:txBody>
      </p:sp>
      <p:sp>
        <p:nvSpPr>
          <p:cNvPr id="150" name="Google Shape;150;p33"/>
          <p:cNvSpPr txBox="1">
            <a:spLocks noGrp="1"/>
          </p:cNvSpPr>
          <p:nvPr>
            <p:ph type="subTitle" idx="1"/>
          </p:nvPr>
        </p:nvSpPr>
        <p:spPr>
          <a:xfrm>
            <a:off x="3200400" y="3331020"/>
            <a:ext cx="2743200" cy="895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GB" sz="4800" dirty="0" err="1"/>
              <a:t>Wellcome</a:t>
            </a:r>
            <a:r>
              <a:rPr lang="en-GB" sz="4800" dirty="0"/>
              <a:t>!!</a:t>
            </a:r>
            <a:endParaRPr sz="4800" dirty="0"/>
          </a:p>
        </p:txBody>
      </p:sp>
      <p:sp>
        <p:nvSpPr>
          <p:cNvPr id="151" name="Google Shape;151;p33"/>
          <p:cNvSpPr/>
          <p:nvPr/>
        </p:nvSpPr>
        <p:spPr>
          <a:xfrm>
            <a:off x="1301412" y="3667937"/>
            <a:ext cx="313875" cy="324875"/>
          </a:xfrm>
          <a:custGeom>
            <a:avLst/>
            <a:gdLst/>
            <a:ahLst/>
            <a:cxnLst/>
            <a:rect l="l" t="t" r="r" b="b"/>
            <a:pathLst>
              <a:path w="12555" h="12995" extrusionOk="0">
                <a:moveTo>
                  <a:pt x="2742" y="11634"/>
                </a:moveTo>
                <a:cubicBezTo>
                  <a:pt x="2909" y="11321"/>
                  <a:pt x="3160" y="11467"/>
                  <a:pt x="3369" y="11509"/>
                </a:cubicBezTo>
                <a:cubicBezTo>
                  <a:pt x="3872" y="11676"/>
                  <a:pt x="4374" y="11739"/>
                  <a:pt x="4897" y="11593"/>
                </a:cubicBezTo>
                <a:cubicBezTo>
                  <a:pt x="5002" y="11572"/>
                  <a:pt x="5085" y="11509"/>
                  <a:pt x="5148" y="11467"/>
                </a:cubicBezTo>
                <a:cubicBezTo>
                  <a:pt x="4562" y="10253"/>
                  <a:pt x="3976" y="9061"/>
                  <a:pt x="3369" y="7826"/>
                </a:cubicBezTo>
                <a:lnTo>
                  <a:pt x="2784" y="7826"/>
                </a:lnTo>
                <a:cubicBezTo>
                  <a:pt x="2512" y="7826"/>
                  <a:pt x="2323" y="7701"/>
                  <a:pt x="2261" y="7429"/>
                </a:cubicBezTo>
                <a:cubicBezTo>
                  <a:pt x="2177" y="7178"/>
                  <a:pt x="2261" y="6968"/>
                  <a:pt x="2470" y="6801"/>
                </a:cubicBezTo>
                <a:cubicBezTo>
                  <a:pt x="2595" y="6696"/>
                  <a:pt x="2742" y="6613"/>
                  <a:pt x="2888" y="6508"/>
                </a:cubicBezTo>
                <a:cubicBezTo>
                  <a:pt x="2805" y="4918"/>
                  <a:pt x="2637" y="4395"/>
                  <a:pt x="1968" y="3328"/>
                </a:cubicBezTo>
                <a:cubicBezTo>
                  <a:pt x="1842" y="3411"/>
                  <a:pt x="1675" y="3453"/>
                  <a:pt x="1570" y="3558"/>
                </a:cubicBezTo>
                <a:cubicBezTo>
                  <a:pt x="1340" y="3788"/>
                  <a:pt x="1131" y="4081"/>
                  <a:pt x="900" y="4311"/>
                </a:cubicBezTo>
                <a:cubicBezTo>
                  <a:pt x="796" y="4416"/>
                  <a:pt x="587" y="4479"/>
                  <a:pt x="419" y="4499"/>
                </a:cubicBezTo>
                <a:cubicBezTo>
                  <a:pt x="315" y="4499"/>
                  <a:pt x="189" y="4395"/>
                  <a:pt x="1" y="4311"/>
                </a:cubicBezTo>
                <a:cubicBezTo>
                  <a:pt x="294" y="3935"/>
                  <a:pt x="545" y="3558"/>
                  <a:pt x="817" y="3223"/>
                </a:cubicBezTo>
                <a:cubicBezTo>
                  <a:pt x="1068" y="2909"/>
                  <a:pt x="1340" y="2595"/>
                  <a:pt x="1633" y="2282"/>
                </a:cubicBezTo>
                <a:cubicBezTo>
                  <a:pt x="1591" y="2051"/>
                  <a:pt x="1549" y="1779"/>
                  <a:pt x="1570" y="1486"/>
                </a:cubicBezTo>
                <a:cubicBezTo>
                  <a:pt x="1591" y="1340"/>
                  <a:pt x="1696" y="1173"/>
                  <a:pt x="1842" y="1068"/>
                </a:cubicBezTo>
                <a:cubicBezTo>
                  <a:pt x="2009" y="942"/>
                  <a:pt x="2219" y="1026"/>
                  <a:pt x="2386" y="1173"/>
                </a:cubicBezTo>
                <a:lnTo>
                  <a:pt x="2616" y="1486"/>
                </a:lnTo>
                <a:cubicBezTo>
                  <a:pt x="2721" y="1486"/>
                  <a:pt x="2805" y="1507"/>
                  <a:pt x="2846" y="1466"/>
                </a:cubicBezTo>
                <a:cubicBezTo>
                  <a:pt x="3453" y="942"/>
                  <a:pt x="4165" y="754"/>
                  <a:pt x="4918" y="649"/>
                </a:cubicBezTo>
                <a:cubicBezTo>
                  <a:pt x="5838" y="524"/>
                  <a:pt x="6759" y="336"/>
                  <a:pt x="7659" y="189"/>
                </a:cubicBezTo>
                <a:cubicBezTo>
                  <a:pt x="8538" y="1"/>
                  <a:pt x="9207" y="419"/>
                  <a:pt x="9835" y="922"/>
                </a:cubicBezTo>
                <a:cubicBezTo>
                  <a:pt x="10253" y="1256"/>
                  <a:pt x="10358" y="2282"/>
                  <a:pt x="10065" y="2742"/>
                </a:cubicBezTo>
                <a:cubicBezTo>
                  <a:pt x="9709" y="3286"/>
                  <a:pt x="9312" y="3809"/>
                  <a:pt x="8914" y="4332"/>
                </a:cubicBezTo>
                <a:cubicBezTo>
                  <a:pt x="8789" y="4499"/>
                  <a:pt x="8663" y="4646"/>
                  <a:pt x="8475" y="4897"/>
                </a:cubicBezTo>
                <a:cubicBezTo>
                  <a:pt x="8705" y="4939"/>
                  <a:pt x="8872" y="5002"/>
                  <a:pt x="9019" y="5023"/>
                </a:cubicBezTo>
                <a:cubicBezTo>
                  <a:pt x="9709" y="5127"/>
                  <a:pt x="10379" y="5211"/>
                  <a:pt x="11069" y="5357"/>
                </a:cubicBezTo>
                <a:cubicBezTo>
                  <a:pt x="12011" y="5587"/>
                  <a:pt x="12555" y="6466"/>
                  <a:pt x="12408" y="7408"/>
                </a:cubicBezTo>
                <a:cubicBezTo>
                  <a:pt x="12262" y="8287"/>
                  <a:pt x="11927" y="9124"/>
                  <a:pt x="11279" y="9793"/>
                </a:cubicBezTo>
                <a:cubicBezTo>
                  <a:pt x="10484" y="10567"/>
                  <a:pt x="9647" y="11279"/>
                  <a:pt x="8642" y="11718"/>
                </a:cubicBezTo>
                <a:cubicBezTo>
                  <a:pt x="8600" y="11739"/>
                  <a:pt x="8579" y="11739"/>
                  <a:pt x="8559" y="11760"/>
                </a:cubicBezTo>
                <a:cubicBezTo>
                  <a:pt x="7408" y="12471"/>
                  <a:pt x="6131" y="12681"/>
                  <a:pt x="4813" y="12869"/>
                </a:cubicBezTo>
                <a:cubicBezTo>
                  <a:pt x="3767" y="12994"/>
                  <a:pt x="3223" y="12681"/>
                  <a:pt x="2742" y="11634"/>
                </a:cubicBezTo>
                <a:close/>
                <a:moveTo>
                  <a:pt x="6759" y="11258"/>
                </a:moveTo>
                <a:cubicBezTo>
                  <a:pt x="7178" y="11049"/>
                  <a:pt x="7596" y="10839"/>
                  <a:pt x="8035" y="10651"/>
                </a:cubicBezTo>
                <a:cubicBezTo>
                  <a:pt x="8956" y="10274"/>
                  <a:pt x="9688" y="9647"/>
                  <a:pt x="10358" y="8998"/>
                </a:cubicBezTo>
                <a:cubicBezTo>
                  <a:pt x="10860" y="8538"/>
                  <a:pt x="11069" y="7931"/>
                  <a:pt x="11195" y="7261"/>
                </a:cubicBezTo>
                <a:cubicBezTo>
                  <a:pt x="11279" y="6927"/>
                  <a:pt x="11111" y="6675"/>
                  <a:pt x="10776" y="6529"/>
                </a:cubicBezTo>
                <a:cubicBezTo>
                  <a:pt x="10672" y="6508"/>
                  <a:pt x="10588" y="6466"/>
                  <a:pt x="10484" y="6466"/>
                </a:cubicBezTo>
                <a:cubicBezTo>
                  <a:pt x="9521" y="6278"/>
                  <a:pt x="8517" y="6090"/>
                  <a:pt x="7533" y="6383"/>
                </a:cubicBezTo>
                <a:cubicBezTo>
                  <a:pt x="7240" y="6466"/>
                  <a:pt x="6926" y="6508"/>
                  <a:pt x="6613" y="6529"/>
                </a:cubicBezTo>
                <a:cubicBezTo>
                  <a:pt x="5880" y="6613"/>
                  <a:pt x="5274" y="7010"/>
                  <a:pt x="4646" y="7345"/>
                </a:cubicBezTo>
                <a:cubicBezTo>
                  <a:pt x="5106" y="8831"/>
                  <a:pt x="5922" y="10379"/>
                  <a:pt x="6759" y="11258"/>
                </a:cubicBezTo>
                <a:close/>
                <a:moveTo>
                  <a:pt x="4144" y="6090"/>
                </a:moveTo>
                <a:cubicBezTo>
                  <a:pt x="4604" y="5859"/>
                  <a:pt x="4939" y="5650"/>
                  <a:pt x="5294" y="5525"/>
                </a:cubicBezTo>
                <a:cubicBezTo>
                  <a:pt x="6801" y="4939"/>
                  <a:pt x="7847" y="3872"/>
                  <a:pt x="8747" y="2595"/>
                </a:cubicBezTo>
                <a:cubicBezTo>
                  <a:pt x="9228" y="1863"/>
                  <a:pt x="9123" y="1507"/>
                  <a:pt x="8266" y="1277"/>
                </a:cubicBezTo>
                <a:cubicBezTo>
                  <a:pt x="8056" y="1235"/>
                  <a:pt x="7805" y="1256"/>
                  <a:pt x="7554" y="1277"/>
                </a:cubicBezTo>
                <a:cubicBezTo>
                  <a:pt x="6675" y="1424"/>
                  <a:pt x="5818" y="1633"/>
                  <a:pt x="4918" y="1738"/>
                </a:cubicBezTo>
                <a:cubicBezTo>
                  <a:pt x="4206" y="1800"/>
                  <a:pt x="3641" y="2114"/>
                  <a:pt x="3097" y="2700"/>
                </a:cubicBezTo>
                <a:cubicBezTo>
                  <a:pt x="3307" y="3223"/>
                  <a:pt x="3537" y="3746"/>
                  <a:pt x="3704" y="4290"/>
                </a:cubicBezTo>
                <a:cubicBezTo>
                  <a:pt x="3934" y="4834"/>
                  <a:pt x="3997" y="5420"/>
                  <a:pt x="4144" y="609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33"/>
          <p:cNvSpPr/>
          <p:nvPr/>
        </p:nvSpPr>
        <p:spPr>
          <a:xfrm>
            <a:off x="557800" y="4070913"/>
            <a:ext cx="283550" cy="431575"/>
          </a:xfrm>
          <a:custGeom>
            <a:avLst/>
            <a:gdLst/>
            <a:ahLst/>
            <a:cxnLst/>
            <a:rect l="l" t="t" r="r" b="b"/>
            <a:pathLst>
              <a:path w="11342" h="17263" extrusionOk="0">
                <a:moveTo>
                  <a:pt x="7826" y="9709"/>
                </a:moveTo>
                <a:cubicBezTo>
                  <a:pt x="7324" y="10316"/>
                  <a:pt x="6738" y="10420"/>
                  <a:pt x="6110" y="10399"/>
                </a:cubicBezTo>
                <a:cubicBezTo>
                  <a:pt x="5797" y="10399"/>
                  <a:pt x="5483" y="10504"/>
                  <a:pt x="5169" y="10630"/>
                </a:cubicBezTo>
                <a:cubicBezTo>
                  <a:pt x="4750" y="10776"/>
                  <a:pt x="4353" y="10985"/>
                  <a:pt x="3976" y="11195"/>
                </a:cubicBezTo>
                <a:cubicBezTo>
                  <a:pt x="3411" y="11487"/>
                  <a:pt x="2867" y="11739"/>
                  <a:pt x="2261" y="11822"/>
                </a:cubicBezTo>
                <a:cubicBezTo>
                  <a:pt x="2030" y="11843"/>
                  <a:pt x="1821" y="12011"/>
                  <a:pt x="1549" y="12136"/>
                </a:cubicBezTo>
                <a:cubicBezTo>
                  <a:pt x="1486" y="12868"/>
                  <a:pt x="1403" y="13580"/>
                  <a:pt x="1382" y="14312"/>
                </a:cubicBezTo>
                <a:cubicBezTo>
                  <a:pt x="1361" y="14919"/>
                  <a:pt x="1361" y="15547"/>
                  <a:pt x="1319" y="16153"/>
                </a:cubicBezTo>
                <a:cubicBezTo>
                  <a:pt x="1319" y="16384"/>
                  <a:pt x="1298" y="16635"/>
                  <a:pt x="1193" y="16844"/>
                </a:cubicBezTo>
                <a:cubicBezTo>
                  <a:pt x="1131" y="17011"/>
                  <a:pt x="942" y="17158"/>
                  <a:pt x="775" y="17221"/>
                </a:cubicBezTo>
                <a:cubicBezTo>
                  <a:pt x="566" y="17262"/>
                  <a:pt x="377" y="17116"/>
                  <a:pt x="336" y="16907"/>
                </a:cubicBezTo>
                <a:cubicBezTo>
                  <a:pt x="252" y="16551"/>
                  <a:pt x="168" y="16195"/>
                  <a:pt x="147" y="15840"/>
                </a:cubicBezTo>
                <a:cubicBezTo>
                  <a:pt x="1" y="13454"/>
                  <a:pt x="231" y="11132"/>
                  <a:pt x="629" y="8788"/>
                </a:cubicBezTo>
                <a:cubicBezTo>
                  <a:pt x="942" y="7073"/>
                  <a:pt x="1382" y="5399"/>
                  <a:pt x="1737" y="3662"/>
                </a:cubicBezTo>
                <a:cubicBezTo>
                  <a:pt x="1905" y="2888"/>
                  <a:pt x="2302" y="2156"/>
                  <a:pt x="2365" y="1319"/>
                </a:cubicBezTo>
                <a:cubicBezTo>
                  <a:pt x="2407" y="1026"/>
                  <a:pt x="2616" y="712"/>
                  <a:pt x="2825" y="461"/>
                </a:cubicBezTo>
                <a:cubicBezTo>
                  <a:pt x="3160" y="42"/>
                  <a:pt x="3830" y="0"/>
                  <a:pt x="4227" y="419"/>
                </a:cubicBezTo>
                <a:cubicBezTo>
                  <a:pt x="4395" y="607"/>
                  <a:pt x="4520" y="816"/>
                  <a:pt x="4646" y="1005"/>
                </a:cubicBezTo>
                <a:cubicBezTo>
                  <a:pt x="6215" y="3432"/>
                  <a:pt x="7701" y="5901"/>
                  <a:pt x="8935" y="8516"/>
                </a:cubicBezTo>
                <a:cubicBezTo>
                  <a:pt x="9312" y="9290"/>
                  <a:pt x="9772" y="10002"/>
                  <a:pt x="10170" y="10755"/>
                </a:cubicBezTo>
                <a:cubicBezTo>
                  <a:pt x="10504" y="11404"/>
                  <a:pt x="10818" y="12073"/>
                  <a:pt x="11132" y="12722"/>
                </a:cubicBezTo>
                <a:cubicBezTo>
                  <a:pt x="11216" y="12848"/>
                  <a:pt x="11258" y="13036"/>
                  <a:pt x="11300" y="13182"/>
                </a:cubicBezTo>
                <a:cubicBezTo>
                  <a:pt x="11341" y="13705"/>
                  <a:pt x="10797" y="14103"/>
                  <a:pt x="10295" y="13894"/>
                </a:cubicBezTo>
                <a:cubicBezTo>
                  <a:pt x="9940" y="13747"/>
                  <a:pt x="9668" y="13496"/>
                  <a:pt x="9563" y="13140"/>
                </a:cubicBezTo>
                <a:cubicBezTo>
                  <a:pt x="9228" y="11906"/>
                  <a:pt x="8370" y="10964"/>
                  <a:pt x="7826" y="9709"/>
                </a:cubicBezTo>
                <a:close/>
                <a:moveTo>
                  <a:pt x="3600" y="2386"/>
                </a:moveTo>
                <a:cubicBezTo>
                  <a:pt x="2637" y="4813"/>
                  <a:pt x="2323" y="7156"/>
                  <a:pt x="1821" y="9416"/>
                </a:cubicBezTo>
                <a:cubicBezTo>
                  <a:pt x="1779" y="9709"/>
                  <a:pt x="1821" y="10044"/>
                  <a:pt x="1821" y="10420"/>
                </a:cubicBezTo>
                <a:cubicBezTo>
                  <a:pt x="2114" y="10399"/>
                  <a:pt x="2344" y="10399"/>
                  <a:pt x="2553" y="10316"/>
                </a:cubicBezTo>
                <a:cubicBezTo>
                  <a:pt x="2930" y="10148"/>
                  <a:pt x="3286" y="9981"/>
                  <a:pt x="3662" y="9772"/>
                </a:cubicBezTo>
                <a:cubicBezTo>
                  <a:pt x="4709" y="9165"/>
                  <a:pt x="5776" y="8746"/>
                  <a:pt x="7010" y="8935"/>
                </a:cubicBezTo>
                <a:cubicBezTo>
                  <a:pt x="7094" y="8935"/>
                  <a:pt x="7136" y="8872"/>
                  <a:pt x="7324" y="8830"/>
                </a:cubicBezTo>
                <a:cubicBezTo>
                  <a:pt x="6320" y="6633"/>
                  <a:pt x="5169" y="4541"/>
                  <a:pt x="3600" y="2386"/>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33"/>
          <p:cNvSpPr/>
          <p:nvPr/>
        </p:nvSpPr>
        <p:spPr>
          <a:xfrm>
            <a:off x="2258738" y="3974125"/>
            <a:ext cx="297150" cy="326950"/>
          </a:xfrm>
          <a:custGeom>
            <a:avLst/>
            <a:gdLst/>
            <a:ahLst/>
            <a:cxnLst/>
            <a:rect l="l" t="t" r="r" b="b"/>
            <a:pathLst>
              <a:path w="11886" h="13078" extrusionOk="0">
                <a:moveTo>
                  <a:pt x="11195" y="8181"/>
                </a:moveTo>
                <a:cubicBezTo>
                  <a:pt x="11864" y="8997"/>
                  <a:pt x="11885" y="9102"/>
                  <a:pt x="11509" y="9772"/>
                </a:cubicBezTo>
                <a:cubicBezTo>
                  <a:pt x="11027" y="10650"/>
                  <a:pt x="10483" y="11425"/>
                  <a:pt x="9521" y="11843"/>
                </a:cubicBezTo>
                <a:cubicBezTo>
                  <a:pt x="8956" y="12073"/>
                  <a:pt x="8496" y="12450"/>
                  <a:pt x="7952" y="12680"/>
                </a:cubicBezTo>
                <a:cubicBezTo>
                  <a:pt x="7052" y="13057"/>
                  <a:pt x="6131" y="13078"/>
                  <a:pt x="5190" y="12806"/>
                </a:cubicBezTo>
                <a:cubicBezTo>
                  <a:pt x="4813" y="12701"/>
                  <a:pt x="4353" y="12638"/>
                  <a:pt x="3934" y="12596"/>
                </a:cubicBezTo>
                <a:cubicBezTo>
                  <a:pt x="3349" y="12575"/>
                  <a:pt x="2888" y="12345"/>
                  <a:pt x="2512" y="11906"/>
                </a:cubicBezTo>
                <a:cubicBezTo>
                  <a:pt x="2030" y="11404"/>
                  <a:pt x="1570" y="10922"/>
                  <a:pt x="1068" y="10462"/>
                </a:cubicBezTo>
                <a:cubicBezTo>
                  <a:pt x="419" y="9834"/>
                  <a:pt x="147" y="9039"/>
                  <a:pt x="105" y="8181"/>
                </a:cubicBezTo>
                <a:cubicBezTo>
                  <a:pt x="43" y="7428"/>
                  <a:pt x="1" y="6633"/>
                  <a:pt x="126" y="5880"/>
                </a:cubicBezTo>
                <a:cubicBezTo>
                  <a:pt x="377" y="4185"/>
                  <a:pt x="984" y="2616"/>
                  <a:pt x="2240" y="1360"/>
                </a:cubicBezTo>
                <a:cubicBezTo>
                  <a:pt x="2574" y="1026"/>
                  <a:pt x="2993" y="858"/>
                  <a:pt x="3411" y="649"/>
                </a:cubicBezTo>
                <a:cubicBezTo>
                  <a:pt x="4750" y="0"/>
                  <a:pt x="6131" y="42"/>
                  <a:pt x="7533" y="210"/>
                </a:cubicBezTo>
                <a:cubicBezTo>
                  <a:pt x="8203" y="293"/>
                  <a:pt x="8642" y="1067"/>
                  <a:pt x="8391" y="1716"/>
                </a:cubicBezTo>
                <a:cubicBezTo>
                  <a:pt x="8370" y="1821"/>
                  <a:pt x="8203" y="1883"/>
                  <a:pt x="8077" y="1967"/>
                </a:cubicBezTo>
                <a:cubicBezTo>
                  <a:pt x="7805" y="1716"/>
                  <a:pt x="7575" y="1486"/>
                  <a:pt x="7324" y="1256"/>
                </a:cubicBezTo>
                <a:cubicBezTo>
                  <a:pt x="6299" y="1256"/>
                  <a:pt x="5336" y="1298"/>
                  <a:pt x="4332" y="1695"/>
                </a:cubicBezTo>
                <a:cubicBezTo>
                  <a:pt x="3244" y="2135"/>
                  <a:pt x="2658" y="2951"/>
                  <a:pt x="2219" y="3913"/>
                </a:cubicBezTo>
                <a:cubicBezTo>
                  <a:pt x="1612" y="5231"/>
                  <a:pt x="1528" y="6612"/>
                  <a:pt x="1675" y="8035"/>
                </a:cubicBezTo>
                <a:cubicBezTo>
                  <a:pt x="1696" y="8391"/>
                  <a:pt x="1821" y="8809"/>
                  <a:pt x="2051" y="9081"/>
                </a:cubicBezTo>
                <a:cubicBezTo>
                  <a:pt x="2553" y="9646"/>
                  <a:pt x="3097" y="10169"/>
                  <a:pt x="3683" y="10692"/>
                </a:cubicBezTo>
                <a:cubicBezTo>
                  <a:pt x="3809" y="10818"/>
                  <a:pt x="4039" y="10860"/>
                  <a:pt x="4248" y="10902"/>
                </a:cubicBezTo>
                <a:cubicBezTo>
                  <a:pt x="4667" y="11006"/>
                  <a:pt x="5085" y="11006"/>
                  <a:pt x="5483" y="11174"/>
                </a:cubicBezTo>
                <a:cubicBezTo>
                  <a:pt x="6403" y="11508"/>
                  <a:pt x="7240" y="11278"/>
                  <a:pt x="8056" y="10818"/>
                </a:cubicBezTo>
                <a:cubicBezTo>
                  <a:pt x="9123" y="10232"/>
                  <a:pt x="10149" y="9521"/>
                  <a:pt x="10818" y="8453"/>
                </a:cubicBezTo>
                <a:cubicBezTo>
                  <a:pt x="10902" y="8412"/>
                  <a:pt x="11027" y="8349"/>
                  <a:pt x="11195" y="818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54" name="Google Shape;154;p33"/>
          <p:cNvGrpSpPr/>
          <p:nvPr/>
        </p:nvGrpSpPr>
        <p:grpSpPr>
          <a:xfrm>
            <a:off x="7840225" y="325325"/>
            <a:ext cx="741250" cy="792000"/>
            <a:chOff x="-3118700" y="2365900"/>
            <a:chExt cx="741250" cy="792000"/>
          </a:xfrm>
        </p:grpSpPr>
        <p:sp>
          <p:nvSpPr>
            <p:cNvPr id="155" name="Google Shape;155;p33"/>
            <p:cNvSpPr/>
            <p:nvPr/>
          </p:nvSpPr>
          <p:spPr>
            <a:xfrm>
              <a:off x="-2848250" y="2598675"/>
              <a:ext cx="266800" cy="290350"/>
            </a:xfrm>
            <a:custGeom>
              <a:avLst/>
              <a:gdLst/>
              <a:ahLst/>
              <a:cxnLst/>
              <a:rect l="l" t="t" r="r" b="b"/>
              <a:pathLst>
                <a:path w="10672" h="11614" extrusionOk="0">
                  <a:moveTo>
                    <a:pt x="3139" y="1005"/>
                  </a:moveTo>
                  <a:cubicBezTo>
                    <a:pt x="3013" y="775"/>
                    <a:pt x="2929" y="628"/>
                    <a:pt x="2846" y="503"/>
                  </a:cubicBezTo>
                  <a:cubicBezTo>
                    <a:pt x="2950" y="419"/>
                    <a:pt x="3034" y="315"/>
                    <a:pt x="3139" y="294"/>
                  </a:cubicBezTo>
                  <a:cubicBezTo>
                    <a:pt x="4394" y="105"/>
                    <a:pt x="5649" y="1"/>
                    <a:pt x="6779" y="817"/>
                  </a:cubicBezTo>
                  <a:cubicBezTo>
                    <a:pt x="7030" y="1005"/>
                    <a:pt x="7302" y="1193"/>
                    <a:pt x="7553" y="1340"/>
                  </a:cubicBezTo>
                  <a:cubicBezTo>
                    <a:pt x="8118" y="1675"/>
                    <a:pt x="8516" y="2135"/>
                    <a:pt x="8872" y="2679"/>
                  </a:cubicBezTo>
                  <a:cubicBezTo>
                    <a:pt x="9227" y="3286"/>
                    <a:pt x="9625" y="3872"/>
                    <a:pt x="10022" y="4457"/>
                  </a:cubicBezTo>
                  <a:cubicBezTo>
                    <a:pt x="10441" y="5106"/>
                    <a:pt x="10671" y="5797"/>
                    <a:pt x="10650" y="6571"/>
                  </a:cubicBezTo>
                  <a:cubicBezTo>
                    <a:pt x="10608" y="7115"/>
                    <a:pt x="10650" y="7680"/>
                    <a:pt x="10587" y="8224"/>
                  </a:cubicBezTo>
                  <a:cubicBezTo>
                    <a:pt x="10546" y="8872"/>
                    <a:pt x="10294" y="9416"/>
                    <a:pt x="9813" y="9898"/>
                  </a:cubicBezTo>
                  <a:cubicBezTo>
                    <a:pt x="9123" y="10525"/>
                    <a:pt x="8390" y="11048"/>
                    <a:pt x="7470" y="11237"/>
                  </a:cubicBezTo>
                  <a:cubicBezTo>
                    <a:pt x="6926" y="11362"/>
                    <a:pt x="6403" y="11488"/>
                    <a:pt x="5859" y="11551"/>
                  </a:cubicBezTo>
                  <a:cubicBezTo>
                    <a:pt x="5147" y="11613"/>
                    <a:pt x="4478" y="11509"/>
                    <a:pt x="3787" y="11258"/>
                  </a:cubicBezTo>
                  <a:cubicBezTo>
                    <a:pt x="2636" y="10818"/>
                    <a:pt x="1758" y="10107"/>
                    <a:pt x="942" y="9207"/>
                  </a:cubicBezTo>
                  <a:cubicBezTo>
                    <a:pt x="628" y="8872"/>
                    <a:pt x="419" y="8538"/>
                    <a:pt x="439" y="8056"/>
                  </a:cubicBezTo>
                  <a:cubicBezTo>
                    <a:pt x="439" y="7805"/>
                    <a:pt x="439" y="7491"/>
                    <a:pt x="377" y="7261"/>
                  </a:cubicBezTo>
                  <a:cubicBezTo>
                    <a:pt x="0" y="6257"/>
                    <a:pt x="230" y="5294"/>
                    <a:pt x="544" y="4353"/>
                  </a:cubicBezTo>
                  <a:cubicBezTo>
                    <a:pt x="1046" y="2888"/>
                    <a:pt x="1067" y="2888"/>
                    <a:pt x="2323" y="1758"/>
                  </a:cubicBezTo>
                  <a:cubicBezTo>
                    <a:pt x="2574" y="1549"/>
                    <a:pt x="2825" y="1298"/>
                    <a:pt x="3139" y="1005"/>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156;p33"/>
            <p:cNvSpPr/>
            <p:nvPr/>
          </p:nvSpPr>
          <p:spPr>
            <a:xfrm>
              <a:off x="-2877550" y="2577750"/>
              <a:ext cx="325375" cy="344750"/>
            </a:xfrm>
            <a:custGeom>
              <a:avLst/>
              <a:gdLst/>
              <a:ahLst/>
              <a:cxnLst/>
              <a:rect l="l" t="t" r="r" b="b"/>
              <a:pathLst>
                <a:path w="13015" h="13790" extrusionOk="0">
                  <a:moveTo>
                    <a:pt x="12868" y="7889"/>
                  </a:moveTo>
                  <a:cubicBezTo>
                    <a:pt x="12910" y="8789"/>
                    <a:pt x="13015" y="9563"/>
                    <a:pt x="12701" y="10253"/>
                  </a:cubicBezTo>
                  <a:cubicBezTo>
                    <a:pt x="12575" y="10546"/>
                    <a:pt x="12471" y="10860"/>
                    <a:pt x="12262" y="11090"/>
                  </a:cubicBezTo>
                  <a:cubicBezTo>
                    <a:pt x="11404" y="12095"/>
                    <a:pt x="10399" y="12932"/>
                    <a:pt x="9081" y="13245"/>
                  </a:cubicBezTo>
                  <a:cubicBezTo>
                    <a:pt x="8495" y="13371"/>
                    <a:pt x="7930" y="13559"/>
                    <a:pt x="7345" y="13643"/>
                  </a:cubicBezTo>
                  <a:cubicBezTo>
                    <a:pt x="6277" y="13789"/>
                    <a:pt x="5252" y="13643"/>
                    <a:pt x="4227" y="13245"/>
                  </a:cubicBezTo>
                  <a:cubicBezTo>
                    <a:pt x="2867" y="12722"/>
                    <a:pt x="1904" y="11802"/>
                    <a:pt x="963" y="10776"/>
                  </a:cubicBezTo>
                  <a:cubicBezTo>
                    <a:pt x="775" y="10567"/>
                    <a:pt x="607" y="10337"/>
                    <a:pt x="523" y="10086"/>
                  </a:cubicBezTo>
                  <a:cubicBezTo>
                    <a:pt x="231" y="9061"/>
                    <a:pt x="0" y="8015"/>
                    <a:pt x="21" y="6947"/>
                  </a:cubicBezTo>
                  <a:cubicBezTo>
                    <a:pt x="42" y="5650"/>
                    <a:pt x="544" y="4478"/>
                    <a:pt x="1047" y="3307"/>
                  </a:cubicBezTo>
                  <a:cubicBezTo>
                    <a:pt x="1088" y="3181"/>
                    <a:pt x="1193" y="3014"/>
                    <a:pt x="1298" y="2909"/>
                  </a:cubicBezTo>
                  <a:cubicBezTo>
                    <a:pt x="1695" y="2553"/>
                    <a:pt x="2218" y="2240"/>
                    <a:pt x="2511" y="1779"/>
                  </a:cubicBezTo>
                  <a:cubicBezTo>
                    <a:pt x="2804" y="1340"/>
                    <a:pt x="3181" y="1026"/>
                    <a:pt x="3578" y="712"/>
                  </a:cubicBezTo>
                  <a:cubicBezTo>
                    <a:pt x="3976" y="377"/>
                    <a:pt x="4478" y="210"/>
                    <a:pt x="5001" y="168"/>
                  </a:cubicBezTo>
                  <a:cubicBezTo>
                    <a:pt x="6424" y="1"/>
                    <a:pt x="7721" y="315"/>
                    <a:pt x="8914" y="1152"/>
                  </a:cubicBezTo>
                  <a:cubicBezTo>
                    <a:pt x="9772" y="1758"/>
                    <a:pt x="10546" y="2386"/>
                    <a:pt x="11090" y="3307"/>
                  </a:cubicBezTo>
                  <a:cubicBezTo>
                    <a:pt x="11383" y="3767"/>
                    <a:pt x="11697" y="4227"/>
                    <a:pt x="12031" y="4667"/>
                  </a:cubicBezTo>
                  <a:cubicBezTo>
                    <a:pt x="12638" y="5504"/>
                    <a:pt x="12952" y="6424"/>
                    <a:pt x="12889" y="7429"/>
                  </a:cubicBezTo>
                  <a:cubicBezTo>
                    <a:pt x="12868" y="7638"/>
                    <a:pt x="12868" y="7847"/>
                    <a:pt x="12868" y="7889"/>
                  </a:cubicBezTo>
                  <a:close/>
                  <a:moveTo>
                    <a:pt x="4311" y="1842"/>
                  </a:moveTo>
                  <a:cubicBezTo>
                    <a:pt x="3997" y="2156"/>
                    <a:pt x="3746" y="2386"/>
                    <a:pt x="3474" y="2616"/>
                  </a:cubicBezTo>
                  <a:cubicBezTo>
                    <a:pt x="2239" y="3746"/>
                    <a:pt x="2218" y="3725"/>
                    <a:pt x="1695" y="5211"/>
                  </a:cubicBezTo>
                  <a:cubicBezTo>
                    <a:pt x="1381" y="6152"/>
                    <a:pt x="1151" y="7094"/>
                    <a:pt x="1507" y="8119"/>
                  </a:cubicBezTo>
                  <a:cubicBezTo>
                    <a:pt x="1611" y="8370"/>
                    <a:pt x="1611" y="8663"/>
                    <a:pt x="1591" y="8935"/>
                  </a:cubicBezTo>
                  <a:cubicBezTo>
                    <a:pt x="1591" y="9396"/>
                    <a:pt x="1800" y="9730"/>
                    <a:pt x="2093" y="10086"/>
                  </a:cubicBezTo>
                  <a:cubicBezTo>
                    <a:pt x="2909" y="10965"/>
                    <a:pt x="3788" y="11697"/>
                    <a:pt x="4938" y="12116"/>
                  </a:cubicBezTo>
                  <a:cubicBezTo>
                    <a:pt x="5650" y="12388"/>
                    <a:pt x="6298" y="12492"/>
                    <a:pt x="7010" y="12409"/>
                  </a:cubicBezTo>
                  <a:cubicBezTo>
                    <a:pt x="7554" y="12325"/>
                    <a:pt x="8098" y="12199"/>
                    <a:pt x="8621" y="12095"/>
                  </a:cubicBezTo>
                  <a:cubicBezTo>
                    <a:pt x="9542" y="11885"/>
                    <a:pt x="10274" y="11383"/>
                    <a:pt x="10943" y="10756"/>
                  </a:cubicBezTo>
                  <a:cubicBezTo>
                    <a:pt x="11446" y="10295"/>
                    <a:pt x="11676" y="9730"/>
                    <a:pt x="11738" y="9082"/>
                  </a:cubicBezTo>
                  <a:cubicBezTo>
                    <a:pt x="11759" y="8538"/>
                    <a:pt x="11759" y="7994"/>
                    <a:pt x="11780" y="7429"/>
                  </a:cubicBezTo>
                  <a:cubicBezTo>
                    <a:pt x="11822" y="6655"/>
                    <a:pt x="11571" y="5964"/>
                    <a:pt x="11153" y="5315"/>
                  </a:cubicBezTo>
                  <a:cubicBezTo>
                    <a:pt x="10776" y="4709"/>
                    <a:pt x="10378" y="4144"/>
                    <a:pt x="10002" y="3537"/>
                  </a:cubicBezTo>
                  <a:cubicBezTo>
                    <a:pt x="9667" y="2993"/>
                    <a:pt x="9249" y="2512"/>
                    <a:pt x="8705" y="2198"/>
                  </a:cubicBezTo>
                  <a:cubicBezTo>
                    <a:pt x="8433" y="2051"/>
                    <a:pt x="8181" y="1863"/>
                    <a:pt x="7909" y="1675"/>
                  </a:cubicBezTo>
                  <a:cubicBezTo>
                    <a:pt x="6801" y="859"/>
                    <a:pt x="5545" y="984"/>
                    <a:pt x="4290" y="1152"/>
                  </a:cubicBezTo>
                  <a:cubicBezTo>
                    <a:pt x="4185" y="1193"/>
                    <a:pt x="4101" y="1298"/>
                    <a:pt x="3997" y="1361"/>
                  </a:cubicBezTo>
                  <a:cubicBezTo>
                    <a:pt x="4101" y="1465"/>
                    <a:pt x="4185" y="1612"/>
                    <a:pt x="4311" y="1842"/>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157;p33"/>
            <p:cNvSpPr/>
            <p:nvPr/>
          </p:nvSpPr>
          <p:spPr>
            <a:xfrm>
              <a:off x="-3102475" y="2877500"/>
              <a:ext cx="144400" cy="69050"/>
            </a:xfrm>
            <a:custGeom>
              <a:avLst/>
              <a:gdLst/>
              <a:ahLst/>
              <a:cxnLst/>
              <a:rect l="l" t="t" r="r" b="b"/>
              <a:pathLst>
                <a:path w="5776" h="2762" extrusionOk="0">
                  <a:moveTo>
                    <a:pt x="1256" y="2762"/>
                  </a:moveTo>
                  <a:cubicBezTo>
                    <a:pt x="1025" y="2720"/>
                    <a:pt x="816" y="2699"/>
                    <a:pt x="628" y="2636"/>
                  </a:cubicBezTo>
                  <a:cubicBezTo>
                    <a:pt x="209" y="2511"/>
                    <a:pt x="0" y="1946"/>
                    <a:pt x="293" y="1569"/>
                  </a:cubicBezTo>
                  <a:cubicBezTo>
                    <a:pt x="398" y="1423"/>
                    <a:pt x="649" y="1297"/>
                    <a:pt x="774" y="1339"/>
                  </a:cubicBezTo>
                  <a:cubicBezTo>
                    <a:pt x="1716" y="1653"/>
                    <a:pt x="2490" y="1276"/>
                    <a:pt x="3181" y="732"/>
                  </a:cubicBezTo>
                  <a:cubicBezTo>
                    <a:pt x="3766" y="293"/>
                    <a:pt x="4436" y="84"/>
                    <a:pt x="5147" y="21"/>
                  </a:cubicBezTo>
                  <a:cubicBezTo>
                    <a:pt x="5545" y="0"/>
                    <a:pt x="5775" y="356"/>
                    <a:pt x="5629" y="732"/>
                  </a:cubicBezTo>
                  <a:cubicBezTo>
                    <a:pt x="5482" y="983"/>
                    <a:pt x="5315" y="1193"/>
                    <a:pt x="5022" y="1255"/>
                  </a:cubicBezTo>
                  <a:cubicBezTo>
                    <a:pt x="4436" y="1360"/>
                    <a:pt x="3976" y="1653"/>
                    <a:pt x="3557" y="1988"/>
                  </a:cubicBezTo>
                  <a:cubicBezTo>
                    <a:pt x="2825" y="2553"/>
                    <a:pt x="1988" y="2553"/>
                    <a:pt x="1256" y="2762"/>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158;p33"/>
            <p:cNvSpPr/>
            <p:nvPr/>
          </p:nvSpPr>
          <p:spPr>
            <a:xfrm>
              <a:off x="-2830475" y="2365900"/>
              <a:ext cx="54950" cy="134475"/>
            </a:xfrm>
            <a:custGeom>
              <a:avLst/>
              <a:gdLst/>
              <a:ahLst/>
              <a:cxnLst/>
              <a:rect l="l" t="t" r="r" b="b"/>
              <a:pathLst>
                <a:path w="2198" h="5379" extrusionOk="0">
                  <a:moveTo>
                    <a:pt x="837" y="5127"/>
                  </a:moveTo>
                  <a:cubicBezTo>
                    <a:pt x="314" y="4165"/>
                    <a:pt x="189" y="3118"/>
                    <a:pt x="231" y="2051"/>
                  </a:cubicBezTo>
                  <a:cubicBezTo>
                    <a:pt x="252" y="1716"/>
                    <a:pt x="147" y="1340"/>
                    <a:pt x="105" y="1005"/>
                  </a:cubicBezTo>
                  <a:cubicBezTo>
                    <a:pt x="84" y="838"/>
                    <a:pt x="21" y="691"/>
                    <a:pt x="0" y="566"/>
                  </a:cubicBezTo>
                  <a:cubicBezTo>
                    <a:pt x="0" y="294"/>
                    <a:pt x="105" y="64"/>
                    <a:pt x="356" y="43"/>
                  </a:cubicBezTo>
                  <a:cubicBezTo>
                    <a:pt x="524" y="1"/>
                    <a:pt x="775" y="84"/>
                    <a:pt x="879" y="189"/>
                  </a:cubicBezTo>
                  <a:cubicBezTo>
                    <a:pt x="1172" y="503"/>
                    <a:pt x="1381" y="900"/>
                    <a:pt x="1402" y="1340"/>
                  </a:cubicBezTo>
                  <a:cubicBezTo>
                    <a:pt x="1402" y="1549"/>
                    <a:pt x="1444" y="1737"/>
                    <a:pt x="1444" y="1947"/>
                  </a:cubicBezTo>
                  <a:cubicBezTo>
                    <a:pt x="1361" y="2867"/>
                    <a:pt x="1549" y="3725"/>
                    <a:pt x="2009" y="4541"/>
                  </a:cubicBezTo>
                  <a:cubicBezTo>
                    <a:pt x="2197" y="4876"/>
                    <a:pt x="2072" y="5127"/>
                    <a:pt x="1695" y="5273"/>
                  </a:cubicBezTo>
                  <a:cubicBezTo>
                    <a:pt x="1381" y="5378"/>
                    <a:pt x="1068" y="5336"/>
                    <a:pt x="837" y="5127"/>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159;p33"/>
            <p:cNvSpPr/>
            <p:nvPr/>
          </p:nvSpPr>
          <p:spPr>
            <a:xfrm>
              <a:off x="-3118700" y="2615950"/>
              <a:ext cx="139700" cy="50750"/>
            </a:xfrm>
            <a:custGeom>
              <a:avLst/>
              <a:gdLst/>
              <a:ahLst/>
              <a:cxnLst/>
              <a:rect l="l" t="t" r="r" b="b"/>
              <a:pathLst>
                <a:path w="5588" h="2030" extrusionOk="0">
                  <a:moveTo>
                    <a:pt x="3662" y="1862"/>
                  </a:moveTo>
                  <a:cubicBezTo>
                    <a:pt x="2407" y="2030"/>
                    <a:pt x="1382" y="1339"/>
                    <a:pt x="273" y="879"/>
                  </a:cubicBezTo>
                  <a:cubicBezTo>
                    <a:pt x="147" y="837"/>
                    <a:pt x="1" y="565"/>
                    <a:pt x="21" y="440"/>
                  </a:cubicBezTo>
                  <a:cubicBezTo>
                    <a:pt x="42" y="293"/>
                    <a:pt x="231" y="126"/>
                    <a:pt x="419" y="42"/>
                  </a:cubicBezTo>
                  <a:cubicBezTo>
                    <a:pt x="545" y="0"/>
                    <a:pt x="733" y="0"/>
                    <a:pt x="879" y="21"/>
                  </a:cubicBezTo>
                  <a:cubicBezTo>
                    <a:pt x="1151" y="84"/>
                    <a:pt x="1423" y="126"/>
                    <a:pt x="1674" y="251"/>
                  </a:cubicBezTo>
                  <a:cubicBezTo>
                    <a:pt x="2428" y="670"/>
                    <a:pt x="3265" y="649"/>
                    <a:pt x="4081" y="649"/>
                  </a:cubicBezTo>
                  <a:cubicBezTo>
                    <a:pt x="4415" y="649"/>
                    <a:pt x="4771" y="670"/>
                    <a:pt x="5127" y="733"/>
                  </a:cubicBezTo>
                  <a:cubicBezTo>
                    <a:pt x="5357" y="753"/>
                    <a:pt x="5587" y="1067"/>
                    <a:pt x="5503" y="1214"/>
                  </a:cubicBezTo>
                  <a:cubicBezTo>
                    <a:pt x="5441" y="1381"/>
                    <a:pt x="5294" y="1611"/>
                    <a:pt x="5148" y="1653"/>
                  </a:cubicBezTo>
                  <a:cubicBezTo>
                    <a:pt x="4667" y="1758"/>
                    <a:pt x="4143" y="1779"/>
                    <a:pt x="3662" y="1862"/>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160;p33"/>
            <p:cNvSpPr/>
            <p:nvPr/>
          </p:nvSpPr>
          <p:spPr>
            <a:xfrm>
              <a:off x="-2646875" y="2412450"/>
              <a:ext cx="59150" cy="106225"/>
            </a:xfrm>
            <a:custGeom>
              <a:avLst/>
              <a:gdLst/>
              <a:ahLst/>
              <a:cxnLst/>
              <a:rect l="l" t="t" r="r" b="b"/>
              <a:pathLst>
                <a:path w="2366" h="4249" extrusionOk="0">
                  <a:moveTo>
                    <a:pt x="2365" y="1256"/>
                  </a:moveTo>
                  <a:cubicBezTo>
                    <a:pt x="2051" y="2282"/>
                    <a:pt x="1633" y="3223"/>
                    <a:pt x="942" y="3997"/>
                  </a:cubicBezTo>
                  <a:cubicBezTo>
                    <a:pt x="733" y="4248"/>
                    <a:pt x="273" y="4102"/>
                    <a:pt x="126" y="3830"/>
                  </a:cubicBezTo>
                  <a:cubicBezTo>
                    <a:pt x="63" y="3621"/>
                    <a:pt x="1" y="3349"/>
                    <a:pt x="63" y="3139"/>
                  </a:cubicBezTo>
                  <a:cubicBezTo>
                    <a:pt x="126" y="2847"/>
                    <a:pt x="294" y="2575"/>
                    <a:pt x="419" y="2282"/>
                  </a:cubicBezTo>
                  <a:cubicBezTo>
                    <a:pt x="712" y="1675"/>
                    <a:pt x="1068" y="1131"/>
                    <a:pt x="1172" y="440"/>
                  </a:cubicBezTo>
                  <a:cubicBezTo>
                    <a:pt x="1193" y="189"/>
                    <a:pt x="1403" y="1"/>
                    <a:pt x="1675" y="64"/>
                  </a:cubicBezTo>
                  <a:cubicBezTo>
                    <a:pt x="1821" y="85"/>
                    <a:pt x="2030" y="231"/>
                    <a:pt x="2093" y="398"/>
                  </a:cubicBezTo>
                  <a:cubicBezTo>
                    <a:pt x="2281" y="691"/>
                    <a:pt x="2302" y="1005"/>
                    <a:pt x="2365" y="1256"/>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161;p33"/>
            <p:cNvSpPr/>
            <p:nvPr/>
          </p:nvSpPr>
          <p:spPr>
            <a:xfrm>
              <a:off x="-2480525" y="2633725"/>
              <a:ext cx="103075" cy="53375"/>
            </a:xfrm>
            <a:custGeom>
              <a:avLst/>
              <a:gdLst/>
              <a:ahLst/>
              <a:cxnLst/>
              <a:rect l="l" t="t" r="r" b="b"/>
              <a:pathLst>
                <a:path w="4123" h="2135" extrusionOk="0">
                  <a:moveTo>
                    <a:pt x="1151" y="2135"/>
                  </a:moveTo>
                  <a:cubicBezTo>
                    <a:pt x="858" y="2093"/>
                    <a:pt x="586" y="2051"/>
                    <a:pt x="335" y="1947"/>
                  </a:cubicBezTo>
                  <a:cubicBezTo>
                    <a:pt x="147" y="1905"/>
                    <a:pt x="0" y="1716"/>
                    <a:pt x="42" y="1507"/>
                  </a:cubicBezTo>
                  <a:cubicBezTo>
                    <a:pt x="63" y="1382"/>
                    <a:pt x="210" y="1193"/>
                    <a:pt x="335" y="1172"/>
                  </a:cubicBezTo>
                  <a:cubicBezTo>
                    <a:pt x="1277" y="1005"/>
                    <a:pt x="2093" y="482"/>
                    <a:pt x="2909" y="105"/>
                  </a:cubicBezTo>
                  <a:cubicBezTo>
                    <a:pt x="3160" y="1"/>
                    <a:pt x="3432" y="1"/>
                    <a:pt x="3704" y="42"/>
                  </a:cubicBezTo>
                  <a:cubicBezTo>
                    <a:pt x="4018" y="105"/>
                    <a:pt x="4122" y="628"/>
                    <a:pt x="3871" y="796"/>
                  </a:cubicBezTo>
                  <a:cubicBezTo>
                    <a:pt x="3683" y="963"/>
                    <a:pt x="3474" y="1068"/>
                    <a:pt x="3264" y="1193"/>
                  </a:cubicBezTo>
                  <a:cubicBezTo>
                    <a:pt x="2762" y="1465"/>
                    <a:pt x="2302" y="1695"/>
                    <a:pt x="1800" y="1926"/>
                  </a:cubicBezTo>
                  <a:cubicBezTo>
                    <a:pt x="1611" y="2030"/>
                    <a:pt x="1381" y="2093"/>
                    <a:pt x="1151" y="2135"/>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162;p33"/>
            <p:cNvSpPr/>
            <p:nvPr/>
          </p:nvSpPr>
          <p:spPr>
            <a:xfrm>
              <a:off x="-2797525" y="3065275"/>
              <a:ext cx="46050" cy="92625"/>
            </a:xfrm>
            <a:custGeom>
              <a:avLst/>
              <a:gdLst/>
              <a:ahLst/>
              <a:cxnLst/>
              <a:rect l="l" t="t" r="r" b="b"/>
              <a:pathLst>
                <a:path w="1842" h="3705" extrusionOk="0">
                  <a:moveTo>
                    <a:pt x="1842" y="963"/>
                  </a:moveTo>
                  <a:cubicBezTo>
                    <a:pt x="1842" y="1089"/>
                    <a:pt x="1842" y="1172"/>
                    <a:pt x="1821" y="1256"/>
                  </a:cubicBezTo>
                  <a:cubicBezTo>
                    <a:pt x="1716" y="1905"/>
                    <a:pt x="1633" y="2574"/>
                    <a:pt x="1528" y="3244"/>
                  </a:cubicBezTo>
                  <a:cubicBezTo>
                    <a:pt x="1465" y="3495"/>
                    <a:pt x="1319" y="3704"/>
                    <a:pt x="1047" y="3683"/>
                  </a:cubicBezTo>
                  <a:cubicBezTo>
                    <a:pt x="838" y="3683"/>
                    <a:pt x="566" y="3599"/>
                    <a:pt x="419" y="3453"/>
                  </a:cubicBezTo>
                  <a:cubicBezTo>
                    <a:pt x="168" y="3160"/>
                    <a:pt x="1" y="2783"/>
                    <a:pt x="189" y="2344"/>
                  </a:cubicBezTo>
                  <a:cubicBezTo>
                    <a:pt x="461" y="1695"/>
                    <a:pt x="649" y="1005"/>
                    <a:pt x="900" y="335"/>
                  </a:cubicBezTo>
                  <a:cubicBezTo>
                    <a:pt x="942" y="210"/>
                    <a:pt x="1172" y="42"/>
                    <a:pt x="1340" y="22"/>
                  </a:cubicBezTo>
                  <a:cubicBezTo>
                    <a:pt x="1549" y="1"/>
                    <a:pt x="1695" y="168"/>
                    <a:pt x="1737" y="377"/>
                  </a:cubicBezTo>
                  <a:cubicBezTo>
                    <a:pt x="1800" y="628"/>
                    <a:pt x="1821" y="796"/>
                    <a:pt x="1842" y="963"/>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163;p33"/>
            <p:cNvSpPr/>
            <p:nvPr/>
          </p:nvSpPr>
          <p:spPr>
            <a:xfrm>
              <a:off x="-2633800" y="3047500"/>
              <a:ext cx="65950" cy="71675"/>
            </a:xfrm>
            <a:custGeom>
              <a:avLst/>
              <a:gdLst/>
              <a:ahLst/>
              <a:cxnLst/>
              <a:rect l="l" t="t" r="r" b="b"/>
              <a:pathLst>
                <a:path w="2638" h="2867" extrusionOk="0">
                  <a:moveTo>
                    <a:pt x="1" y="670"/>
                  </a:moveTo>
                  <a:cubicBezTo>
                    <a:pt x="608" y="42"/>
                    <a:pt x="1131" y="0"/>
                    <a:pt x="1528" y="628"/>
                  </a:cubicBezTo>
                  <a:cubicBezTo>
                    <a:pt x="1800" y="1088"/>
                    <a:pt x="2114" y="1549"/>
                    <a:pt x="2491" y="1967"/>
                  </a:cubicBezTo>
                  <a:cubicBezTo>
                    <a:pt x="2574" y="2030"/>
                    <a:pt x="2637" y="2176"/>
                    <a:pt x="2616" y="2281"/>
                  </a:cubicBezTo>
                  <a:cubicBezTo>
                    <a:pt x="2595" y="2448"/>
                    <a:pt x="2512" y="2658"/>
                    <a:pt x="2407" y="2762"/>
                  </a:cubicBezTo>
                  <a:cubicBezTo>
                    <a:pt x="2323" y="2846"/>
                    <a:pt x="2072" y="2867"/>
                    <a:pt x="1968" y="2804"/>
                  </a:cubicBezTo>
                  <a:cubicBezTo>
                    <a:pt x="1591" y="2511"/>
                    <a:pt x="1214" y="2218"/>
                    <a:pt x="900" y="1862"/>
                  </a:cubicBezTo>
                  <a:cubicBezTo>
                    <a:pt x="587" y="1507"/>
                    <a:pt x="294" y="1067"/>
                    <a:pt x="1" y="67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164;p33"/>
            <p:cNvSpPr/>
            <p:nvPr/>
          </p:nvSpPr>
          <p:spPr>
            <a:xfrm>
              <a:off x="-2507725" y="2909400"/>
              <a:ext cx="75350" cy="59650"/>
            </a:xfrm>
            <a:custGeom>
              <a:avLst/>
              <a:gdLst/>
              <a:ahLst/>
              <a:cxnLst/>
              <a:rect l="l" t="t" r="r" b="b"/>
              <a:pathLst>
                <a:path w="3014" h="2386" extrusionOk="0">
                  <a:moveTo>
                    <a:pt x="2992" y="1842"/>
                  </a:moveTo>
                  <a:cubicBezTo>
                    <a:pt x="3013" y="2093"/>
                    <a:pt x="2720" y="2386"/>
                    <a:pt x="2469" y="2323"/>
                  </a:cubicBezTo>
                  <a:cubicBezTo>
                    <a:pt x="2302" y="2302"/>
                    <a:pt x="2135" y="2281"/>
                    <a:pt x="2051" y="2176"/>
                  </a:cubicBezTo>
                  <a:cubicBezTo>
                    <a:pt x="1611" y="1674"/>
                    <a:pt x="1005" y="1360"/>
                    <a:pt x="440" y="984"/>
                  </a:cubicBezTo>
                  <a:cubicBezTo>
                    <a:pt x="314" y="921"/>
                    <a:pt x="210" y="775"/>
                    <a:pt x="105" y="670"/>
                  </a:cubicBezTo>
                  <a:cubicBezTo>
                    <a:pt x="0" y="544"/>
                    <a:pt x="84" y="231"/>
                    <a:pt x="231" y="147"/>
                  </a:cubicBezTo>
                  <a:cubicBezTo>
                    <a:pt x="377" y="105"/>
                    <a:pt x="544" y="0"/>
                    <a:pt x="691" y="21"/>
                  </a:cubicBezTo>
                  <a:cubicBezTo>
                    <a:pt x="1653" y="231"/>
                    <a:pt x="2365" y="775"/>
                    <a:pt x="2909" y="1591"/>
                  </a:cubicBezTo>
                  <a:cubicBezTo>
                    <a:pt x="2971" y="1674"/>
                    <a:pt x="2971" y="1758"/>
                    <a:pt x="2992" y="1842"/>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5" name="Google Shape;165;p33"/>
          <p:cNvGrpSpPr/>
          <p:nvPr/>
        </p:nvGrpSpPr>
        <p:grpSpPr>
          <a:xfrm>
            <a:off x="1278650" y="4301075"/>
            <a:ext cx="956750" cy="553975"/>
            <a:chOff x="-1199475" y="2658325"/>
            <a:chExt cx="956750" cy="553975"/>
          </a:xfrm>
        </p:grpSpPr>
        <p:sp>
          <p:nvSpPr>
            <p:cNvPr id="166" name="Google Shape;166;p33"/>
            <p:cNvSpPr/>
            <p:nvPr/>
          </p:nvSpPr>
          <p:spPr>
            <a:xfrm>
              <a:off x="-1137750" y="2679225"/>
              <a:ext cx="873050" cy="389225"/>
            </a:xfrm>
            <a:custGeom>
              <a:avLst/>
              <a:gdLst/>
              <a:ahLst/>
              <a:cxnLst/>
              <a:rect l="l" t="t" r="r" b="b"/>
              <a:pathLst>
                <a:path w="34922" h="15569" extrusionOk="0">
                  <a:moveTo>
                    <a:pt x="20631" y="1"/>
                  </a:moveTo>
                  <a:cubicBezTo>
                    <a:pt x="21426" y="587"/>
                    <a:pt x="22158" y="1068"/>
                    <a:pt x="22472" y="1989"/>
                  </a:cubicBezTo>
                  <a:cubicBezTo>
                    <a:pt x="22556" y="2261"/>
                    <a:pt x="22723" y="2428"/>
                    <a:pt x="22912" y="2637"/>
                  </a:cubicBezTo>
                  <a:cubicBezTo>
                    <a:pt x="23456" y="3202"/>
                    <a:pt x="24021" y="3725"/>
                    <a:pt x="24460" y="4374"/>
                  </a:cubicBezTo>
                  <a:cubicBezTo>
                    <a:pt x="24586" y="4583"/>
                    <a:pt x="24816" y="4772"/>
                    <a:pt x="25025" y="4918"/>
                  </a:cubicBezTo>
                  <a:cubicBezTo>
                    <a:pt x="25694" y="5357"/>
                    <a:pt x="26343" y="5776"/>
                    <a:pt x="26992" y="6194"/>
                  </a:cubicBezTo>
                  <a:cubicBezTo>
                    <a:pt x="28205" y="6969"/>
                    <a:pt x="29314" y="7805"/>
                    <a:pt x="30340" y="8768"/>
                  </a:cubicBezTo>
                  <a:cubicBezTo>
                    <a:pt x="30946" y="9312"/>
                    <a:pt x="31595" y="9751"/>
                    <a:pt x="32223" y="10254"/>
                  </a:cubicBezTo>
                  <a:cubicBezTo>
                    <a:pt x="32516" y="10484"/>
                    <a:pt x="32767" y="10735"/>
                    <a:pt x="33039" y="10965"/>
                  </a:cubicBezTo>
                  <a:cubicBezTo>
                    <a:pt x="33122" y="11049"/>
                    <a:pt x="33185" y="11174"/>
                    <a:pt x="33290" y="11216"/>
                  </a:cubicBezTo>
                  <a:cubicBezTo>
                    <a:pt x="34022" y="11530"/>
                    <a:pt x="34294" y="12241"/>
                    <a:pt x="34713" y="12827"/>
                  </a:cubicBezTo>
                  <a:cubicBezTo>
                    <a:pt x="34922" y="13078"/>
                    <a:pt x="34901" y="13371"/>
                    <a:pt x="34733" y="13664"/>
                  </a:cubicBezTo>
                  <a:cubicBezTo>
                    <a:pt x="34608" y="13894"/>
                    <a:pt x="34441" y="14145"/>
                    <a:pt x="34273" y="14438"/>
                  </a:cubicBezTo>
                  <a:cubicBezTo>
                    <a:pt x="34210" y="14292"/>
                    <a:pt x="34169" y="14187"/>
                    <a:pt x="34127" y="14083"/>
                  </a:cubicBezTo>
                  <a:cubicBezTo>
                    <a:pt x="34106" y="13831"/>
                    <a:pt x="33980" y="13685"/>
                    <a:pt x="33771" y="13601"/>
                  </a:cubicBezTo>
                  <a:cubicBezTo>
                    <a:pt x="33373" y="13392"/>
                    <a:pt x="32976" y="13183"/>
                    <a:pt x="32557" y="12995"/>
                  </a:cubicBezTo>
                  <a:cubicBezTo>
                    <a:pt x="32411" y="12932"/>
                    <a:pt x="32223" y="12890"/>
                    <a:pt x="32034" y="12869"/>
                  </a:cubicBezTo>
                  <a:cubicBezTo>
                    <a:pt x="31344" y="12785"/>
                    <a:pt x="30612" y="12639"/>
                    <a:pt x="29900" y="12869"/>
                  </a:cubicBezTo>
                  <a:cubicBezTo>
                    <a:pt x="29210" y="12743"/>
                    <a:pt x="28540" y="12953"/>
                    <a:pt x="27829" y="12953"/>
                  </a:cubicBezTo>
                  <a:cubicBezTo>
                    <a:pt x="27264" y="12953"/>
                    <a:pt x="26699" y="13057"/>
                    <a:pt x="26134" y="13141"/>
                  </a:cubicBezTo>
                  <a:cubicBezTo>
                    <a:pt x="25548" y="13204"/>
                    <a:pt x="25004" y="13350"/>
                    <a:pt x="24460" y="13413"/>
                  </a:cubicBezTo>
                  <a:cubicBezTo>
                    <a:pt x="23749" y="13497"/>
                    <a:pt x="23037" y="13685"/>
                    <a:pt x="22347" y="13831"/>
                  </a:cubicBezTo>
                  <a:cubicBezTo>
                    <a:pt x="21217" y="14124"/>
                    <a:pt x="20066" y="14334"/>
                    <a:pt x="18915" y="14606"/>
                  </a:cubicBezTo>
                  <a:cubicBezTo>
                    <a:pt x="18497" y="14668"/>
                    <a:pt x="18099" y="14773"/>
                    <a:pt x="17702" y="14920"/>
                  </a:cubicBezTo>
                  <a:cubicBezTo>
                    <a:pt x="17116" y="15129"/>
                    <a:pt x="16509" y="15275"/>
                    <a:pt x="15881" y="15296"/>
                  </a:cubicBezTo>
                  <a:cubicBezTo>
                    <a:pt x="15358" y="15338"/>
                    <a:pt x="14814" y="15401"/>
                    <a:pt x="14291" y="15484"/>
                  </a:cubicBezTo>
                  <a:cubicBezTo>
                    <a:pt x="13810" y="15568"/>
                    <a:pt x="13266" y="15464"/>
                    <a:pt x="12764" y="15380"/>
                  </a:cubicBezTo>
                  <a:cubicBezTo>
                    <a:pt x="12638" y="15359"/>
                    <a:pt x="12513" y="15233"/>
                    <a:pt x="12408" y="15129"/>
                  </a:cubicBezTo>
                  <a:cubicBezTo>
                    <a:pt x="11508" y="14229"/>
                    <a:pt x="10650" y="13287"/>
                    <a:pt x="9897" y="12304"/>
                  </a:cubicBezTo>
                  <a:cubicBezTo>
                    <a:pt x="9583" y="11907"/>
                    <a:pt x="9207" y="11530"/>
                    <a:pt x="8851" y="11195"/>
                  </a:cubicBezTo>
                  <a:cubicBezTo>
                    <a:pt x="7972" y="10421"/>
                    <a:pt x="7198" y="9542"/>
                    <a:pt x="6466" y="8601"/>
                  </a:cubicBezTo>
                  <a:cubicBezTo>
                    <a:pt x="6131" y="8161"/>
                    <a:pt x="5712" y="7743"/>
                    <a:pt x="5315" y="7345"/>
                  </a:cubicBezTo>
                  <a:cubicBezTo>
                    <a:pt x="4290" y="6341"/>
                    <a:pt x="3160" y="5420"/>
                    <a:pt x="2218" y="4311"/>
                  </a:cubicBezTo>
                  <a:cubicBezTo>
                    <a:pt x="1883" y="3935"/>
                    <a:pt x="1381" y="3642"/>
                    <a:pt x="942" y="3328"/>
                  </a:cubicBezTo>
                  <a:cubicBezTo>
                    <a:pt x="649" y="3119"/>
                    <a:pt x="335" y="2930"/>
                    <a:pt x="0" y="2721"/>
                  </a:cubicBezTo>
                  <a:cubicBezTo>
                    <a:pt x="21" y="2575"/>
                    <a:pt x="84" y="2428"/>
                    <a:pt x="105" y="2324"/>
                  </a:cubicBezTo>
                  <a:cubicBezTo>
                    <a:pt x="210" y="2282"/>
                    <a:pt x="272" y="2261"/>
                    <a:pt x="314" y="2261"/>
                  </a:cubicBezTo>
                  <a:cubicBezTo>
                    <a:pt x="963" y="2365"/>
                    <a:pt x="1632" y="2282"/>
                    <a:pt x="2281" y="2156"/>
                  </a:cubicBezTo>
                  <a:cubicBezTo>
                    <a:pt x="2804" y="2052"/>
                    <a:pt x="3348" y="1989"/>
                    <a:pt x="3871" y="1863"/>
                  </a:cubicBezTo>
                  <a:cubicBezTo>
                    <a:pt x="5043" y="1570"/>
                    <a:pt x="6236" y="1466"/>
                    <a:pt x="7428" y="1424"/>
                  </a:cubicBezTo>
                  <a:cubicBezTo>
                    <a:pt x="9918" y="1277"/>
                    <a:pt x="12408" y="1131"/>
                    <a:pt x="14877" y="963"/>
                  </a:cubicBezTo>
                  <a:cubicBezTo>
                    <a:pt x="15379" y="943"/>
                    <a:pt x="15902" y="922"/>
                    <a:pt x="16425" y="943"/>
                  </a:cubicBezTo>
                  <a:cubicBezTo>
                    <a:pt x="17137" y="963"/>
                    <a:pt x="17806" y="922"/>
                    <a:pt x="18497" y="817"/>
                  </a:cubicBezTo>
                  <a:cubicBezTo>
                    <a:pt x="18832" y="754"/>
                    <a:pt x="19208" y="817"/>
                    <a:pt x="19564" y="838"/>
                  </a:cubicBezTo>
                  <a:cubicBezTo>
                    <a:pt x="19982" y="901"/>
                    <a:pt x="20275" y="796"/>
                    <a:pt x="20401" y="336"/>
                  </a:cubicBezTo>
                  <a:cubicBezTo>
                    <a:pt x="20464" y="273"/>
                    <a:pt x="20505" y="189"/>
                    <a:pt x="20631" y="1"/>
                  </a:cubicBezTo>
                  <a:close/>
                  <a:moveTo>
                    <a:pt x="7240" y="4500"/>
                  </a:moveTo>
                  <a:cubicBezTo>
                    <a:pt x="7303" y="4604"/>
                    <a:pt x="7303" y="4688"/>
                    <a:pt x="7324" y="4709"/>
                  </a:cubicBezTo>
                  <a:cubicBezTo>
                    <a:pt x="7616" y="4813"/>
                    <a:pt x="7721" y="5002"/>
                    <a:pt x="7763" y="5295"/>
                  </a:cubicBezTo>
                  <a:cubicBezTo>
                    <a:pt x="7847" y="5713"/>
                    <a:pt x="8056" y="6048"/>
                    <a:pt x="8286" y="6404"/>
                  </a:cubicBezTo>
                  <a:cubicBezTo>
                    <a:pt x="8600" y="6906"/>
                    <a:pt x="9060" y="7324"/>
                    <a:pt x="9416" y="7764"/>
                  </a:cubicBezTo>
                  <a:cubicBezTo>
                    <a:pt x="9834" y="8287"/>
                    <a:pt x="10378" y="8329"/>
                    <a:pt x="10964" y="8161"/>
                  </a:cubicBezTo>
                  <a:cubicBezTo>
                    <a:pt x="11299" y="8057"/>
                    <a:pt x="11613" y="7910"/>
                    <a:pt x="11927" y="7722"/>
                  </a:cubicBezTo>
                  <a:cubicBezTo>
                    <a:pt x="12345" y="7492"/>
                    <a:pt x="12785" y="7220"/>
                    <a:pt x="13266" y="7241"/>
                  </a:cubicBezTo>
                  <a:cubicBezTo>
                    <a:pt x="13789" y="7282"/>
                    <a:pt x="14249" y="7115"/>
                    <a:pt x="14751" y="6989"/>
                  </a:cubicBezTo>
                  <a:cubicBezTo>
                    <a:pt x="15379" y="6822"/>
                    <a:pt x="16007" y="6571"/>
                    <a:pt x="16697" y="6697"/>
                  </a:cubicBezTo>
                  <a:cubicBezTo>
                    <a:pt x="16802" y="6717"/>
                    <a:pt x="16927" y="6697"/>
                    <a:pt x="17053" y="6655"/>
                  </a:cubicBezTo>
                  <a:cubicBezTo>
                    <a:pt x="17660" y="6466"/>
                    <a:pt x="18288" y="6362"/>
                    <a:pt x="18915" y="6299"/>
                  </a:cubicBezTo>
                  <a:cubicBezTo>
                    <a:pt x="19124" y="6278"/>
                    <a:pt x="19334" y="6278"/>
                    <a:pt x="19543" y="6215"/>
                  </a:cubicBezTo>
                  <a:cubicBezTo>
                    <a:pt x="19773" y="6173"/>
                    <a:pt x="20003" y="6153"/>
                    <a:pt x="20254" y="6069"/>
                  </a:cubicBezTo>
                  <a:cubicBezTo>
                    <a:pt x="20694" y="5881"/>
                    <a:pt x="20798" y="5525"/>
                    <a:pt x="20589" y="5127"/>
                  </a:cubicBezTo>
                  <a:cubicBezTo>
                    <a:pt x="20526" y="5023"/>
                    <a:pt x="20422" y="4939"/>
                    <a:pt x="20380" y="4834"/>
                  </a:cubicBezTo>
                  <a:cubicBezTo>
                    <a:pt x="20275" y="4625"/>
                    <a:pt x="20108" y="4416"/>
                    <a:pt x="20066" y="4207"/>
                  </a:cubicBezTo>
                  <a:cubicBezTo>
                    <a:pt x="19878" y="3391"/>
                    <a:pt x="19271" y="3035"/>
                    <a:pt x="18518" y="2930"/>
                  </a:cubicBezTo>
                  <a:cubicBezTo>
                    <a:pt x="17702" y="2805"/>
                    <a:pt x="16865" y="2637"/>
                    <a:pt x="16028" y="2909"/>
                  </a:cubicBezTo>
                  <a:cubicBezTo>
                    <a:pt x="15965" y="2930"/>
                    <a:pt x="15860" y="2909"/>
                    <a:pt x="15777" y="2909"/>
                  </a:cubicBezTo>
                  <a:cubicBezTo>
                    <a:pt x="15254" y="2909"/>
                    <a:pt x="14772" y="3056"/>
                    <a:pt x="14312" y="3265"/>
                  </a:cubicBezTo>
                  <a:cubicBezTo>
                    <a:pt x="13977" y="3432"/>
                    <a:pt x="13580" y="3558"/>
                    <a:pt x="13203" y="3642"/>
                  </a:cubicBezTo>
                  <a:cubicBezTo>
                    <a:pt x="12429" y="3809"/>
                    <a:pt x="11613" y="3893"/>
                    <a:pt x="10839" y="4081"/>
                  </a:cubicBezTo>
                  <a:cubicBezTo>
                    <a:pt x="9939" y="4311"/>
                    <a:pt x="9081" y="4416"/>
                    <a:pt x="8161" y="4311"/>
                  </a:cubicBezTo>
                  <a:cubicBezTo>
                    <a:pt x="7868" y="4311"/>
                    <a:pt x="7554" y="4290"/>
                    <a:pt x="7240" y="4500"/>
                  </a:cubicBezTo>
                  <a:close/>
                  <a:moveTo>
                    <a:pt x="31867" y="11781"/>
                  </a:moveTo>
                  <a:cubicBezTo>
                    <a:pt x="31532" y="11404"/>
                    <a:pt x="31197" y="11091"/>
                    <a:pt x="30779" y="10881"/>
                  </a:cubicBezTo>
                  <a:cubicBezTo>
                    <a:pt x="30319" y="10651"/>
                    <a:pt x="29921" y="10337"/>
                    <a:pt x="29544" y="10002"/>
                  </a:cubicBezTo>
                  <a:cubicBezTo>
                    <a:pt x="28979" y="9479"/>
                    <a:pt x="28435" y="8914"/>
                    <a:pt x="27745" y="8538"/>
                  </a:cubicBezTo>
                  <a:cubicBezTo>
                    <a:pt x="27536" y="8391"/>
                    <a:pt x="27389" y="8224"/>
                    <a:pt x="27222" y="8057"/>
                  </a:cubicBezTo>
                  <a:lnTo>
                    <a:pt x="25255" y="6090"/>
                  </a:lnTo>
                  <a:cubicBezTo>
                    <a:pt x="25130" y="5964"/>
                    <a:pt x="25004" y="5839"/>
                    <a:pt x="24899" y="5713"/>
                  </a:cubicBezTo>
                  <a:cubicBezTo>
                    <a:pt x="24125" y="4562"/>
                    <a:pt x="22995" y="3725"/>
                    <a:pt x="22117" y="2637"/>
                  </a:cubicBezTo>
                  <a:cubicBezTo>
                    <a:pt x="21970" y="2470"/>
                    <a:pt x="21803" y="2282"/>
                    <a:pt x="21552" y="2324"/>
                  </a:cubicBezTo>
                  <a:cubicBezTo>
                    <a:pt x="21384" y="2512"/>
                    <a:pt x="21447" y="2700"/>
                    <a:pt x="21552" y="2826"/>
                  </a:cubicBezTo>
                  <a:cubicBezTo>
                    <a:pt x="21886" y="3307"/>
                    <a:pt x="22179" y="3788"/>
                    <a:pt x="22598" y="4165"/>
                  </a:cubicBezTo>
                  <a:cubicBezTo>
                    <a:pt x="23205" y="4709"/>
                    <a:pt x="23686" y="5337"/>
                    <a:pt x="24209" y="5964"/>
                  </a:cubicBezTo>
                  <a:cubicBezTo>
                    <a:pt x="24397" y="6173"/>
                    <a:pt x="24565" y="6383"/>
                    <a:pt x="24732" y="6571"/>
                  </a:cubicBezTo>
                  <a:lnTo>
                    <a:pt x="26783" y="8601"/>
                  </a:lnTo>
                  <a:cubicBezTo>
                    <a:pt x="26929" y="8768"/>
                    <a:pt x="27075" y="8914"/>
                    <a:pt x="27243" y="9019"/>
                  </a:cubicBezTo>
                  <a:cubicBezTo>
                    <a:pt x="28059" y="9500"/>
                    <a:pt x="28707" y="10149"/>
                    <a:pt x="29419" y="10756"/>
                  </a:cubicBezTo>
                  <a:cubicBezTo>
                    <a:pt x="30109" y="11321"/>
                    <a:pt x="30904" y="11614"/>
                    <a:pt x="31720" y="11886"/>
                  </a:cubicBezTo>
                  <a:cubicBezTo>
                    <a:pt x="31720" y="11844"/>
                    <a:pt x="31762" y="11823"/>
                    <a:pt x="31867" y="1178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 name="Google Shape;167;p33"/>
            <p:cNvSpPr/>
            <p:nvPr/>
          </p:nvSpPr>
          <p:spPr>
            <a:xfrm>
              <a:off x="-1173850" y="2814725"/>
              <a:ext cx="870975" cy="335325"/>
            </a:xfrm>
            <a:custGeom>
              <a:avLst/>
              <a:gdLst/>
              <a:ahLst/>
              <a:cxnLst/>
              <a:rect l="l" t="t" r="r" b="b"/>
              <a:pathLst>
                <a:path w="34839" h="13413" extrusionOk="0">
                  <a:moveTo>
                    <a:pt x="13601" y="11236"/>
                  </a:moveTo>
                  <a:cubicBezTo>
                    <a:pt x="13643" y="11090"/>
                    <a:pt x="13664" y="10901"/>
                    <a:pt x="13706" y="10713"/>
                  </a:cubicBezTo>
                  <a:cubicBezTo>
                    <a:pt x="14019" y="10755"/>
                    <a:pt x="14312" y="10776"/>
                    <a:pt x="14626" y="10818"/>
                  </a:cubicBezTo>
                  <a:cubicBezTo>
                    <a:pt x="15233" y="10901"/>
                    <a:pt x="15798" y="10964"/>
                    <a:pt x="16405" y="10776"/>
                  </a:cubicBezTo>
                  <a:cubicBezTo>
                    <a:pt x="16698" y="10671"/>
                    <a:pt x="17011" y="10692"/>
                    <a:pt x="17283" y="10692"/>
                  </a:cubicBezTo>
                  <a:cubicBezTo>
                    <a:pt x="18016" y="10671"/>
                    <a:pt x="18727" y="10525"/>
                    <a:pt x="19418" y="10274"/>
                  </a:cubicBezTo>
                  <a:cubicBezTo>
                    <a:pt x="19836" y="10106"/>
                    <a:pt x="20276" y="10064"/>
                    <a:pt x="20715" y="9960"/>
                  </a:cubicBezTo>
                  <a:cubicBezTo>
                    <a:pt x="20799" y="9939"/>
                    <a:pt x="20903" y="9939"/>
                    <a:pt x="20987" y="9918"/>
                  </a:cubicBezTo>
                  <a:cubicBezTo>
                    <a:pt x="22180" y="9646"/>
                    <a:pt x="23393" y="9353"/>
                    <a:pt x="24586" y="9102"/>
                  </a:cubicBezTo>
                  <a:cubicBezTo>
                    <a:pt x="24774" y="9039"/>
                    <a:pt x="24921" y="8997"/>
                    <a:pt x="25109" y="8956"/>
                  </a:cubicBezTo>
                  <a:cubicBezTo>
                    <a:pt x="26322" y="8788"/>
                    <a:pt x="27536" y="8579"/>
                    <a:pt x="28771" y="8391"/>
                  </a:cubicBezTo>
                  <a:cubicBezTo>
                    <a:pt x="28980" y="8370"/>
                    <a:pt x="29189" y="8349"/>
                    <a:pt x="29398" y="8370"/>
                  </a:cubicBezTo>
                  <a:cubicBezTo>
                    <a:pt x="29733" y="8391"/>
                    <a:pt x="30047" y="8286"/>
                    <a:pt x="30361" y="8307"/>
                  </a:cubicBezTo>
                  <a:cubicBezTo>
                    <a:pt x="31867" y="8370"/>
                    <a:pt x="33353" y="8014"/>
                    <a:pt x="34838" y="8474"/>
                  </a:cubicBezTo>
                  <a:cubicBezTo>
                    <a:pt x="34817" y="8684"/>
                    <a:pt x="34797" y="8893"/>
                    <a:pt x="34797" y="9039"/>
                  </a:cubicBezTo>
                  <a:cubicBezTo>
                    <a:pt x="34713" y="9102"/>
                    <a:pt x="34713" y="9123"/>
                    <a:pt x="34692" y="9123"/>
                  </a:cubicBezTo>
                  <a:cubicBezTo>
                    <a:pt x="33248" y="9290"/>
                    <a:pt x="31846" y="9458"/>
                    <a:pt x="30403" y="9562"/>
                  </a:cubicBezTo>
                  <a:cubicBezTo>
                    <a:pt x="28331" y="9730"/>
                    <a:pt x="26260" y="9981"/>
                    <a:pt x="24251" y="10378"/>
                  </a:cubicBezTo>
                  <a:cubicBezTo>
                    <a:pt x="22368" y="10734"/>
                    <a:pt x="20464" y="10964"/>
                    <a:pt x="18560" y="11132"/>
                  </a:cubicBezTo>
                  <a:cubicBezTo>
                    <a:pt x="17576" y="11215"/>
                    <a:pt x="16635" y="11320"/>
                    <a:pt x="15672" y="11404"/>
                  </a:cubicBezTo>
                  <a:cubicBezTo>
                    <a:pt x="15589" y="11404"/>
                    <a:pt x="15526" y="11487"/>
                    <a:pt x="15442" y="11508"/>
                  </a:cubicBezTo>
                  <a:cubicBezTo>
                    <a:pt x="15798" y="11843"/>
                    <a:pt x="16216" y="12031"/>
                    <a:pt x="16802" y="11989"/>
                  </a:cubicBezTo>
                  <a:cubicBezTo>
                    <a:pt x="17304" y="11969"/>
                    <a:pt x="17827" y="11885"/>
                    <a:pt x="18309" y="11864"/>
                  </a:cubicBezTo>
                  <a:cubicBezTo>
                    <a:pt x="18309" y="12094"/>
                    <a:pt x="18141" y="12073"/>
                    <a:pt x="18037" y="12094"/>
                  </a:cubicBezTo>
                  <a:cubicBezTo>
                    <a:pt x="16844" y="12303"/>
                    <a:pt x="15672" y="12513"/>
                    <a:pt x="14438" y="12722"/>
                  </a:cubicBezTo>
                  <a:cubicBezTo>
                    <a:pt x="14145" y="12513"/>
                    <a:pt x="13852" y="12303"/>
                    <a:pt x="13538" y="12073"/>
                  </a:cubicBezTo>
                  <a:cubicBezTo>
                    <a:pt x="13454" y="12031"/>
                    <a:pt x="13350" y="11969"/>
                    <a:pt x="13329" y="11927"/>
                  </a:cubicBezTo>
                  <a:cubicBezTo>
                    <a:pt x="13120" y="11299"/>
                    <a:pt x="12659" y="11445"/>
                    <a:pt x="12178" y="11571"/>
                  </a:cubicBezTo>
                  <a:cubicBezTo>
                    <a:pt x="10546" y="10044"/>
                    <a:pt x="8893" y="8516"/>
                    <a:pt x="7261" y="6968"/>
                  </a:cubicBezTo>
                  <a:lnTo>
                    <a:pt x="7115" y="6842"/>
                  </a:lnTo>
                  <a:cubicBezTo>
                    <a:pt x="6027" y="6110"/>
                    <a:pt x="5127" y="5126"/>
                    <a:pt x="4143" y="4227"/>
                  </a:cubicBezTo>
                  <a:cubicBezTo>
                    <a:pt x="3620" y="3766"/>
                    <a:pt x="3034" y="3285"/>
                    <a:pt x="2490" y="2825"/>
                  </a:cubicBezTo>
                  <a:cubicBezTo>
                    <a:pt x="2239" y="2574"/>
                    <a:pt x="1967" y="2532"/>
                    <a:pt x="1612" y="2678"/>
                  </a:cubicBezTo>
                  <a:cubicBezTo>
                    <a:pt x="1842" y="2888"/>
                    <a:pt x="2051" y="3076"/>
                    <a:pt x="2239" y="3285"/>
                  </a:cubicBezTo>
                  <a:cubicBezTo>
                    <a:pt x="2449" y="3494"/>
                    <a:pt x="2616" y="3725"/>
                    <a:pt x="2825" y="3934"/>
                  </a:cubicBezTo>
                  <a:cubicBezTo>
                    <a:pt x="3348" y="4436"/>
                    <a:pt x="3871" y="4938"/>
                    <a:pt x="4374" y="5461"/>
                  </a:cubicBezTo>
                  <a:cubicBezTo>
                    <a:pt x="4980" y="6068"/>
                    <a:pt x="5587" y="6633"/>
                    <a:pt x="6257" y="7135"/>
                  </a:cubicBezTo>
                  <a:cubicBezTo>
                    <a:pt x="6571" y="7365"/>
                    <a:pt x="6843" y="7658"/>
                    <a:pt x="7115" y="7909"/>
                  </a:cubicBezTo>
                  <a:cubicBezTo>
                    <a:pt x="8349" y="9060"/>
                    <a:pt x="9605" y="10190"/>
                    <a:pt x="10839" y="11341"/>
                  </a:cubicBezTo>
                  <a:cubicBezTo>
                    <a:pt x="11090" y="11571"/>
                    <a:pt x="11362" y="11843"/>
                    <a:pt x="11592" y="12094"/>
                  </a:cubicBezTo>
                  <a:cubicBezTo>
                    <a:pt x="11822" y="12387"/>
                    <a:pt x="12073" y="12617"/>
                    <a:pt x="12492" y="12659"/>
                  </a:cubicBezTo>
                  <a:cubicBezTo>
                    <a:pt x="12722" y="12680"/>
                    <a:pt x="12931" y="12785"/>
                    <a:pt x="13141" y="12868"/>
                  </a:cubicBezTo>
                  <a:cubicBezTo>
                    <a:pt x="13162" y="13182"/>
                    <a:pt x="12952" y="13245"/>
                    <a:pt x="12743" y="13412"/>
                  </a:cubicBezTo>
                  <a:cubicBezTo>
                    <a:pt x="12241" y="13182"/>
                    <a:pt x="11781" y="12889"/>
                    <a:pt x="11362" y="12492"/>
                  </a:cubicBezTo>
                  <a:cubicBezTo>
                    <a:pt x="10860" y="11989"/>
                    <a:pt x="10316" y="11613"/>
                    <a:pt x="9688" y="11299"/>
                  </a:cubicBezTo>
                  <a:cubicBezTo>
                    <a:pt x="9458" y="11152"/>
                    <a:pt x="9207" y="11006"/>
                    <a:pt x="8998" y="10839"/>
                  </a:cubicBezTo>
                  <a:cubicBezTo>
                    <a:pt x="7596" y="9730"/>
                    <a:pt x="6215" y="8600"/>
                    <a:pt x="4813" y="7428"/>
                  </a:cubicBezTo>
                  <a:cubicBezTo>
                    <a:pt x="4081" y="6800"/>
                    <a:pt x="3390" y="6131"/>
                    <a:pt x="2679" y="5482"/>
                  </a:cubicBezTo>
                  <a:cubicBezTo>
                    <a:pt x="2386" y="5231"/>
                    <a:pt x="2093" y="4959"/>
                    <a:pt x="1779" y="4729"/>
                  </a:cubicBezTo>
                  <a:cubicBezTo>
                    <a:pt x="1151" y="4248"/>
                    <a:pt x="586" y="3725"/>
                    <a:pt x="63" y="3097"/>
                  </a:cubicBezTo>
                  <a:cubicBezTo>
                    <a:pt x="1" y="2720"/>
                    <a:pt x="1" y="2344"/>
                    <a:pt x="293" y="2009"/>
                  </a:cubicBezTo>
                  <a:cubicBezTo>
                    <a:pt x="733" y="1507"/>
                    <a:pt x="817" y="963"/>
                    <a:pt x="691" y="335"/>
                  </a:cubicBezTo>
                  <a:cubicBezTo>
                    <a:pt x="670" y="251"/>
                    <a:pt x="712" y="168"/>
                    <a:pt x="733" y="0"/>
                  </a:cubicBezTo>
                  <a:cubicBezTo>
                    <a:pt x="1361" y="879"/>
                    <a:pt x="2281" y="1297"/>
                    <a:pt x="3034" y="1946"/>
                  </a:cubicBezTo>
                  <a:cubicBezTo>
                    <a:pt x="3725" y="2532"/>
                    <a:pt x="4457" y="3076"/>
                    <a:pt x="5169" y="3620"/>
                  </a:cubicBezTo>
                  <a:cubicBezTo>
                    <a:pt x="5315" y="3766"/>
                    <a:pt x="5503" y="3892"/>
                    <a:pt x="5650" y="4018"/>
                  </a:cubicBezTo>
                  <a:cubicBezTo>
                    <a:pt x="7303" y="5503"/>
                    <a:pt x="8956" y="7010"/>
                    <a:pt x="10567" y="8516"/>
                  </a:cubicBezTo>
                  <a:cubicBezTo>
                    <a:pt x="11048" y="8935"/>
                    <a:pt x="11446" y="9437"/>
                    <a:pt x="11885" y="9897"/>
                  </a:cubicBezTo>
                  <a:cubicBezTo>
                    <a:pt x="12283" y="10316"/>
                    <a:pt x="12638" y="10776"/>
                    <a:pt x="13015" y="11194"/>
                  </a:cubicBezTo>
                  <a:cubicBezTo>
                    <a:pt x="13182" y="11383"/>
                    <a:pt x="13371" y="11383"/>
                    <a:pt x="13601" y="11236"/>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168;p33"/>
            <p:cNvSpPr/>
            <p:nvPr/>
          </p:nvSpPr>
          <p:spPr>
            <a:xfrm>
              <a:off x="-831225" y="3061100"/>
              <a:ext cx="516325" cy="128175"/>
            </a:xfrm>
            <a:custGeom>
              <a:avLst/>
              <a:gdLst/>
              <a:ahLst/>
              <a:cxnLst/>
              <a:rect l="l" t="t" r="r" b="b"/>
              <a:pathLst>
                <a:path w="20653" h="5127" extrusionOk="0">
                  <a:moveTo>
                    <a:pt x="879" y="4310"/>
                  </a:moveTo>
                  <a:cubicBezTo>
                    <a:pt x="1256" y="4896"/>
                    <a:pt x="1884" y="4708"/>
                    <a:pt x="2449" y="4938"/>
                  </a:cubicBezTo>
                  <a:cubicBezTo>
                    <a:pt x="2239" y="5022"/>
                    <a:pt x="2093" y="5127"/>
                    <a:pt x="1946" y="5127"/>
                  </a:cubicBezTo>
                  <a:cubicBezTo>
                    <a:pt x="1528" y="5106"/>
                    <a:pt x="1109" y="5043"/>
                    <a:pt x="691" y="5001"/>
                  </a:cubicBezTo>
                  <a:cubicBezTo>
                    <a:pt x="482" y="4708"/>
                    <a:pt x="252" y="4415"/>
                    <a:pt x="1" y="4080"/>
                  </a:cubicBezTo>
                  <a:cubicBezTo>
                    <a:pt x="84" y="3913"/>
                    <a:pt x="168" y="3746"/>
                    <a:pt x="273" y="3536"/>
                  </a:cubicBezTo>
                  <a:cubicBezTo>
                    <a:pt x="1402" y="3348"/>
                    <a:pt x="2511" y="3160"/>
                    <a:pt x="3641" y="3013"/>
                  </a:cubicBezTo>
                  <a:cubicBezTo>
                    <a:pt x="3767" y="2971"/>
                    <a:pt x="3871" y="3013"/>
                    <a:pt x="4018" y="2971"/>
                  </a:cubicBezTo>
                  <a:cubicBezTo>
                    <a:pt x="6006" y="2448"/>
                    <a:pt x="8056" y="2448"/>
                    <a:pt x="10023" y="1904"/>
                  </a:cubicBezTo>
                  <a:cubicBezTo>
                    <a:pt x="11048" y="1611"/>
                    <a:pt x="12115" y="1611"/>
                    <a:pt x="13141" y="1507"/>
                  </a:cubicBezTo>
                  <a:cubicBezTo>
                    <a:pt x="14187" y="1381"/>
                    <a:pt x="15233" y="1277"/>
                    <a:pt x="16279" y="1151"/>
                  </a:cubicBezTo>
                  <a:cubicBezTo>
                    <a:pt x="16781" y="1088"/>
                    <a:pt x="17263" y="984"/>
                    <a:pt x="17786" y="1067"/>
                  </a:cubicBezTo>
                  <a:cubicBezTo>
                    <a:pt x="18037" y="1088"/>
                    <a:pt x="18267" y="1025"/>
                    <a:pt x="18497" y="984"/>
                  </a:cubicBezTo>
                  <a:cubicBezTo>
                    <a:pt x="18915" y="942"/>
                    <a:pt x="19313" y="858"/>
                    <a:pt x="19857" y="774"/>
                  </a:cubicBezTo>
                  <a:cubicBezTo>
                    <a:pt x="19606" y="565"/>
                    <a:pt x="19459" y="440"/>
                    <a:pt x="19313" y="335"/>
                  </a:cubicBezTo>
                  <a:cubicBezTo>
                    <a:pt x="19334" y="314"/>
                    <a:pt x="19334" y="230"/>
                    <a:pt x="19397" y="230"/>
                  </a:cubicBezTo>
                  <a:cubicBezTo>
                    <a:pt x="19773" y="126"/>
                    <a:pt x="20192" y="0"/>
                    <a:pt x="20652" y="230"/>
                  </a:cubicBezTo>
                  <a:cubicBezTo>
                    <a:pt x="20610" y="565"/>
                    <a:pt x="20589" y="942"/>
                    <a:pt x="20506" y="1277"/>
                  </a:cubicBezTo>
                  <a:cubicBezTo>
                    <a:pt x="20464" y="1590"/>
                    <a:pt x="20296" y="1758"/>
                    <a:pt x="20024" y="1674"/>
                  </a:cubicBezTo>
                  <a:cubicBezTo>
                    <a:pt x="19418" y="1549"/>
                    <a:pt x="18832" y="1779"/>
                    <a:pt x="18246" y="1821"/>
                  </a:cubicBezTo>
                  <a:cubicBezTo>
                    <a:pt x="17681" y="1862"/>
                    <a:pt x="17158" y="1967"/>
                    <a:pt x="16614" y="1883"/>
                  </a:cubicBezTo>
                  <a:cubicBezTo>
                    <a:pt x="16363" y="1862"/>
                    <a:pt x="16091" y="1925"/>
                    <a:pt x="15798" y="1988"/>
                  </a:cubicBezTo>
                  <a:cubicBezTo>
                    <a:pt x="13915" y="2386"/>
                    <a:pt x="12032" y="2804"/>
                    <a:pt x="10128" y="3034"/>
                  </a:cubicBezTo>
                  <a:cubicBezTo>
                    <a:pt x="9709" y="3076"/>
                    <a:pt x="9312" y="3222"/>
                    <a:pt x="8893" y="3264"/>
                  </a:cubicBezTo>
                  <a:cubicBezTo>
                    <a:pt x="7512" y="3453"/>
                    <a:pt x="6089" y="3641"/>
                    <a:pt x="4729" y="3955"/>
                  </a:cubicBezTo>
                  <a:cubicBezTo>
                    <a:pt x="4248" y="4059"/>
                    <a:pt x="3725" y="4101"/>
                    <a:pt x="3223" y="4122"/>
                  </a:cubicBezTo>
                  <a:cubicBezTo>
                    <a:pt x="2825" y="4164"/>
                    <a:pt x="2449" y="4122"/>
                    <a:pt x="2051" y="4101"/>
                  </a:cubicBezTo>
                  <a:cubicBezTo>
                    <a:pt x="1716" y="4080"/>
                    <a:pt x="1319" y="4038"/>
                    <a:pt x="879" y="431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169;p33"/>
            <p:cNvSpPr/>
            <p:nvPr/>
          </p:nvSpPr>
          <p:spPr>
            <a:xfrm>
              <a:off x="-1156575" y="2763450"/>
              <a:ext cx="254225" cy="244825"/>
            </a:xfrm>
            <a:custGeom>
              <a:avLst/>
              <a:gdLst/>
              <a:ahLst/>
              <a:cxnLst/>
              <a:rect l="l" t="t" r="r" b="b"/>
              <a:pathLst>
                <a:path w="10169" h="9793" extrusionOk="0">
                  <a:moveTo>
                    <a:pt x="126" y="1256"/>
                  </a:moveTo>
                  <a:cubicBezTo>
                    <a:pt x="126" y="984"/>
                    <a:pt x="126" y="733"/>
                    <a:pt x="105" y="503"/>
                  </a:cubicBezTo>
                  <a:cubicBezTo>
                    <a:pt x="84" y="315"/>
                    <a:pt x="0" y="105"/>
                    <a:pt x="209" y="43"/>
                  </a:cubicBezTo>
                  <a:cubicBezTo>
                    <a:pt x="335" y="1"/>
                    <a:pt x="544" y="105"/>
                    <a:pt x="670" y="189"/>
                  </a:cubicBezTo>
                  <a:cubicBezTo>
                    <a:pt x="1507" y="712"/>
                    <a:pt x="2302" y="1319"/>
                    <a:pt x="2888" y="2135"/>
                  </a:cubicBezTo>
                  <a:cubicBezTo>
                    <a:pt x="3285" y="2658"/>
                    <a:pt x="3808" y="3076"/>
                    <a:pt x="4310" y="3516"/>
                  </a:cubicBezTo>
                  <a:cubicBezTo>
                    <a:pt x="5440" y="4499"/>
                    <a:pt x="6445" y="5608"/>
                    <a:pt x="7386" y="6780"/>
                  </a:cubicBezTo>
                  <a:cubicBezTo>
                    <a:pt x="7909" y="7429"/>
                    <a:pt x="8579" y="7952"/>
                    <a:pt x="9165" y="8558"/>
                  </a:cubicBezTo>
                  <a:cubicBezTo>
                    <a:pt x="9520" y="8893"/>
                    <a:pt x="9834" y="9249"/>
                    <a:pt x="10169" y="9605"/>
                  </a:cubicBezTo>
                  <a:cubicBezTo>
                    <a:pt x="9939" y="9793"/>
                    <a:pt x="9855" y="9605"/>
                    <a:pt x="9771" y="9521"/>
                  </a:cubicBezTo>
                  <a:cubicBezTo>
                    <a:pt x="8369" y="8245"/>
                    <a:pt x="6947" y="6905"/>
                    <a:pt x="5503" y="5629"/>
                  </a:cubicBezTo>
                  <a:cubicBezTo>
                    <a:pt x="5043" y="5211"/>
                    <a:pt x="4520" y="4855"/>
                    <a:pt x="4017" y="4457"/>
                  </a:cubicBezTo>
                  <a:cubicBezTo>
                    <a:pt x="3097" y="3767"/>
                    <a:pt x="2239" y="3035"/>
                    <a:pt x="1276" y="2407"/>
                  </a:cubicBezTo>
                  <a:cubicBezTo>
                    <a:pt x="837" y="2156"/>
                    <a:pt x="502" y="1654"/>
                    <a:pt x="126" y="1256"/>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170;p33"/>
            <p:cNvSpPr/>
            <p:nvPr/>
          </p:nvSpPr>
          <p:spPr>
            <a:xfrm>
              <a:off x="-1171750" y="2927700"/>
              <a:ext cx="148050" cy="129750"/>
            </a:xfrm>
            <a:custGeom>
              <a:avLst/>
              <a:gdLst/>
              <a:ahLst/>
              <a:cxnLst/>
              <a:rect l="l" t="t" r="r" b="b"/>
              <a:pathLst>
                <a:path w="5922" h="5190" extrusionOk="0">
                  <a:moveTo>
                    <a:pt x="5838" y="5190"/>
                  </a:moveTo>
                  <a:cubicBezTo>
                    <a:pt x="5524" y="4939"/>
                    <a:pt x="5210" y="4709"/>
                    <a:pt x="4896" y="4499"/>
                  </a:cubicBezTo>
                  <a:cubicBezTo>
                    <a:pt x="4311" y="4144"/>
                    <a:pt x="3787" y="3683"/>
                    <a:pt x="3327" y="3160"/>
                  </a:cubicBezTo>
                  <a:cubicBezTo>
                    <a:pt x="2741" y="2553"/>
                    <a:pt x="2093" y="2030"/>
                    <a:pt x="1528" y="1444"/>
                  </a:cubicBezTo>
                  <a:cubicBezTo>
                    <a:pt x="1130" y="1026"/>
                    <a:pt x="712" y="649"/>
                    <a:pt x="189" y="398"/>
                  </a:cubicBezTo>
                  <a:cubicBezTo>
                    <a:pt x="63" y="315"/>
                    <a:pt x="0" y="168"/>
                    <a:pt x="209" y="1"/>
                  </a:cubicBezTo>
                  <a:cubicBezTo>
                    <a:pt x="921" y="607"/>
                    <a:pt x="1632" y="1172"/>
                    <a:pt x="2302" y="1800"/>
                  </a:cubicBezTo>
                  <a:cubicBezTo>
                    <a:pt x="3306" y="2658"/>
                    <a:pt x="4290" y="3558"/>
                    <a:pt x="5294" y="4416"/>
                  </a:cubicBezTo>
                  <a:cubicBezTo>
                    <a:pt x="5482" y="4604"/>
                    <a:pt x="5712" y="4750"/>
                    <a:pt x="5880" y="4960"/>
                  </a:cubicBezTo>
                  <a:cubicBezTo>
                    <a:pt x="5922" y="4981"/>
                    <a:pt x="5838" y="5106"/>
                    <a:pt x="5838" y="519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171;p33"/>
            <p:cNvSpPr/>
            <p:nvPr/>
          </p:nvSpPr>
          <p:spPr>
            <a:xfrm>
              <a:off x="-572300" y="3140075"/>
              <a:ext cx="156950" cy="27225"/>
            </a:xfrm>
            <a:custGeom>
              <a:avLst/>
              <a:gdLst/>
              <a:ahLst/>
              <a:cxnLst/>
              <a:rect l="l" t="t" r="r" b="b"/>
              <a:pathLst>
                <a:path w="6278" h="1089" extrusionOk="0">
                  <a:moveTo>
                    <a:pt x="1" y="900"/>
                  </a:moveTo>
                  <a:cubicBezTo>
                    <a:pt x="2093" y="377"/>
                    <a:pt x="4165" y="147"/>
                    <a:pt x="6278" y="1"/>
                  </a:cubicBezTo>
                  <a:cubicBezTo>
                    <a:pt x="6006" y="210"/>
                    <a:pt x="5420" y="461"/>
                    <a:pt x="5085" y="419"/>
                  </a:cubicBezTo>
                  <a:cubicBezTo>
                    <a:pt x="4583" y="398"/>
                    <a:pt x="4144" y="461"/>
                    <a:pt x="3662" y="587"/>
                  </a:cubicBezTo>
                  <a:cubicBezTo>
                    <a:pt x="3453" y="628"/>
                    <a:pt x="3244" y="628"/>
                    <a:pt x="3035" y="628"/>
                  </a:cubicBezTo>
                  <a:cubicBezTo>
                    <a:pt x="2344" y="628"/>
                    <a:pt x="1675" y="775"/>
                    <a:pt x="1005" y="921"/>
                  </a:cubicBezTo>
                  <a:cubicBezTo>
                    <a:pt x="691" y="1005"/>
                    <a:pt x="377" y="1089"/>
                    <a:pt x="1" y="90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2" name="Google Shape;172;p33"/>
            <p:cNvSpPr/>
            <p:nvPr/>
          </p:nvSpPr>
          <p:spPr>
            <a:xfrm>
              <a:off x="-1012725" y="3059000"/>
              <a:ext cx="52850" cy="46575"/>
            </a:xfrm>
            <a:custGeom>
              <a:avLst/>
              <a:gdLst/>
              <a:ahLst/>
              <a:cxnLst/>
              <a:rect l="l" t="t" r="r" b="b"/>
              <a:pathLst>
                <a:path w="2114" h="1863" extrusionOk="0">
                  <a:moveTo>
                    <a:pt x="0" y="1"/>
                  </a:moveTo>
                  <a:cubicBezTo>
                    <a:pt x="732" y="586"/>
                    <a:pt x="1486" y="1130"/>
                    <a:pt x="2113" y="1863"/>
                  </a:cubicBezTo>
                  <a:cubicBezTo>
                    <a:pt x="1988" y="1821"/>
                    <a:pt x="1862" y="1779"/>
                    <a:pt x="1758" y="1737"/>
                  </a:cubicBezTo>
                  <a:cubicBezTo>
                    <a:pt x="1151" y="1340"/>
                    <a:pt x="565" y="921"/>
                    <a:pt x="126" y="314"/>
                  </a:cubicBezTo>
                  <a:cubicBezTo>
                    <a:pt x="84" y="252"/>
                    <a:pt x="42" y="105"/>
                    <a:pt x="21" y="1"/>
                  </a:cubicBezTo>
                  <a:close/>
                </a:path>
              </a:pathLst>
            </a:custGeom>
            <a:solidFill>
              <a:srgbClr val="E6E6E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173;p33"/>
            <p:cNvSpPr/>
            <p:nvPr/>
          </p:nvSpPr>
          <p:spPr>
            <a:xfrm>
              <a:off x="-1025825" y="3053775"/>
              <a:ext cx="13625" cy="5250"/>
            </a:xfrm>
            <a:custGeom>
              <a:avLst/>
              <a:gdLst/>
              <a:ahLst/>
              <a:cxnLst/>
              <a:rect l="l" t="t" r="r" b="b"/>
              <a:pathLst>
                <a:path w="545" h="210" extrusionOk="0">
                  <a:moveTo>
                    <a:pt x="1" y="147"/>
                  </a:moveTo>
                  <a:cubicBezTo>
                    <a:pt x="210" y="0"/>
                    <a:pt x="357" y="84"/>
                    <a:pt x="524" y="210"/>
                  </a:cubicBezTo>
                  <a:lnTo>
                    <a:pt x="545" y="189"/>
                  </a:lnTo>
                  <a:cubicBezTo>
                    <a:pt x="357" y="168"/>
                    <a:pt x="168" y="147"/>
                    <a:pt x="1" y="147"/>
                  </a:cubicBezTo>
                  <a:close/>
                </a:path>
              </a:pathLst>
            </a:custGeom>
            <a:solidFill>
              <a:srgbClr val="E6E6E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74;p33"/>
            <p:cNvSpPr/>
            <p:nvPr/>
          </p:nvSpPr>
          <p:spPr>
            <a:xfrm>
              <a:off x="-922775" y="2765025"/>
              <a:ext cx="278850" cy="100450"/>
            </a:xfrm>
            <a:custGeom>
              <a:avLst/>
              <a:gdLst/>
              <a:ahLst/>
              <a:cxnLst/>
              <a:rect l="l" t="t" r="r" b="b"/>
              <a:pathLst>
                <a:path w="11154" h="4018" extrusionOk="0">
                  <a:moveTo>
                    <a:pt x="1" y="1653"/>
                  </a:moveTo>
                  <a:cubicBezTo>
                    <a:pt x="838" y="1800"/>
                    <a:pt x="1528" y="1612"/>
                    <a:pt x="2198" y="1486"/>
                  </a:cubicBezTo>
                  <a:cubicBezTo>
                    <a:pt x="3056" y="1319"/>
                    <a:pt x="3935" y="1193"/>
                    <a:pt x="4771" y="1005"/>
                  </a:cubicBezTo>
                  <a:cubicBezTo>
                    <a:pt x="5211" y="921"/>
                    <a:pt x="5629" y="754"/>
                    <a:pt x="6027" y="565"/>
                  </a:cubicBezTo>
                  <a:cubicBezTo>
                    <a:pt x="6445" y="398"/>
                    <a:pt x="6864" y="231"/>
                    <a:pt x="7324" y="272"/>
                  </a:cubicBezTo>
                  <a:cubicBezTo>
                    <a:pt x="7450" y="272"/>
                    <a:pt x="7596" y="314"/>
                    <a:pt x="7701" y="252"/>
                  </a:cubicBezTo>
                  <a:cubicBezTo>
                    <a:pt x="8349" y="0"/>
                    <a:pt x="8998" y="210"/>
                    <a:pt x="9647" y="231"/>
                  </a:cubicBezTo>
                  <a:cubicBezTo>
                    <a:pt x="10170" y="252"/>
                    <a:pt x="10463" y="565"/>
                    <a:pt x="10693" y="963"/>
                  </a:cubicBezTo>
                  <a:cubicBezTo>
                    <a:pt x="10860" y="1277"/>
                    <a:pt x="10986" y="1612"/>
                    <a:pt x="11153" y="2009"/>
                  </a:cubicBezTo>
                  <a:cubicBezTo>
                    <a:pt x="10902" y="2030"/>
                    <a:pt x="10693" y="2030"/>
                    <a:pt x="10484" y="2093"/>
                  </a:cubicBezTo>
                  <a:cubicBezTo>
                    <a:pt x="9814" y="2239"/>
                    <a:pt x="9124" y="2239"/>
                    <a:pt x="8475" y="2469"/>
                  </a:cubicBezTo>
                  <a:cubicBezTo>
                    <a:pt x="8370" y="2532"/>
                    <a:pt x="8245" y="2553"/>
                    <a:pt x="8140" y="2532"/>
                  </a:cubicBezTo>
                  <a:cubicBezTo>
                    <a:pt x="7324" y="2344"/>
                    <a:pt x="6592" y="2721"/>
                    <a:pt x="5860" y="2867"/>
                  </a:cubicBezTo>
                  <a:cubicBezTo>
                    <a:pt x="5525" y="2951"/>
                    <a:pt x="5190" y="3055"/>
                    <a:pt x="4813" y="3055"/>
                  </a:cubicBezTo>
                  <a:cubicBezTo>
                    <a:pt x="4374" y="3055"/>
                    <a:pt x="3935" y="3160"/>
                    <a:pt x="3537" y="3390"/>
                  </a:cubicBezTo>
                  <a:cubicBezTo>
                    <a:pt x="2993" y="3704"/>
                    <a:pt x="2407" y="3913"/>
                    <a:pt x="1696" y="4018"/>
                  </a:cubicBezTo>
                  <a:cubicBezTo>
                    <a:pt x="1089" y="3369"/>
                    <a:pt x="357" y="2741"/>
                    <a:pt x="1" y="1653"/>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33"/>
            <p:cNvSpPr/>
            <p:nvPr/>
          </p:nvSpPr>
          <p:spPr>
            <a:xfrm>
              <a:off x="-1199475" y="2658325"/>
              <a:ext cx="956750" cy="553975"/>
            </a:xfrm>
            <a:custGeom>
              <a:avLst/>
              <a:gdLst/>
              <a:ahLst/>
              <a:cxnLst/>
              <a:rect l="l" t="t" r="r" b="b"/>
              <a:pathLst>
                <a:path w="38270" h="22159" extrusionOk="0">
                  <a:moveTo>
                    <a:pt x="36156" y="19647"/>
                  </a:moveTo>
                  <a:lnTo>
                    <a:pt x="35529" y="19333"/>
                  </a:lnTo>
                  <a:cubicBezTo>
                    <a:pt x="34482" y="19543"/>
                    <a:pt x="33499" y="19752"/>
                    <a:pt x="32495" y="19961"/>
                  </a:cubicBezTo>
                  <a:cubicBezTo>
                    <a:pt x="32244" y="20003"/>
                    <a:pt x="31972" y="20087"/>
                    <a:pt x="31741" y="20170"/>
                  </a:cubicBezTo>
                  <a:cubicBezTo>
                    <a:pt x="31114" y="20359"/>
                    <a:pt x="30486" y="20589"/>
                    <a:pt x="29796" y="20526"/>
                  </a:cubicBezTo>
                  <a:cubicBezTo>
                    <a:pt x="29754" y="20526"/>
                    <a:pt x="29670" y="20505"/>
                    <a:pt x="29628" y="20526"/>
                  </a:cubicBezTo>
                  <a:cubicBezTo>
                    <a:pt x="28519" y="20694"/>
                    <a:pt x="27431" y="20819"/>
                    <a:pt x="26322" y="21007"/>
                  </a:cubicBezTo>
                  <a:cubicBezTo>
                    <a:pt x="25862" y="21091"/>
                    <a:pt x="25381" y="21154"/>
                    <a:pt x="24878" y="21112"/>
                  </a:cubicBezTo>
                  <a:cubicBezTo>
                    <a:pt x="24648" y="21070"/>
                    <a:pt x="24418" y="21070"/>
                    <a:pt x="24167" y="21133"/>
                  </a:cubicBezTo>
                  <a:cubicBezTo>
                    <a:pt x="23163" y="21258"/>
                    <a:pt x="22158" y="21447"/>
                    <a:pt x="21133" y="21572"/>
                  </a:cubicBezTo>
                  <a:cubicBezTo>
                    <a:pt x="20652" y="21656"/>
                    <a:pt x="20129" y="21698"/>
                    <a:pt x="19627" y="21635"/>
                  </a:cubicBezTo>
                  <a:cubicBezTo>
                    <a:pt x="19355" y="21593"/>
                    <a:pt x="19104" y="21635"/>
                    <a:pt x="18811" y="21677"/>
                  </a:cubicBezTo>
                  <a:cubicBezTo>
                    <a:pt x="18580" y="21698"/>
                    <a:pt x="18350" y="21761"/>
                    <a:pt x="18099" y="21844"/>
                  </a:cubicBezTo>
                  <a:cubicBezTo>
                    <a:pt x="17137" y="22158"/>
                    <a:pt x="16153" y="22074"/>
                    <a:pt x="15170" y="21928"/>
                  </a:cubicBezTo>
                  <a:cubicBezTo>
                    <a:pt x="14710" y="21844"/>
                    <a:pt x="14710" y="21844"/>
                    <a:pt x="14333" y="21342"/>
                  </a:cubicBezTo>
                  <a:cubicBezTo>
                    <a:pt x="14291" y="21321"/>
                    <a:pt x="14228" y="21300"/>
                    <a:pt x="14187" y="21300"/>
                  </a:cubicBezTo>
                  <a:cubicBezTo>
                    <a:pt x="13036" y="21238"/>
                    <a:pt x="12199" y="20505"/>
                    <a:pt x="11341" y="19877"/>
                  </a:cubicBezTo>
                  <a:cubicBezTo>
                    <a:pt x="11194" y="19794"/>
                    <a:pt x="11132" y="19668"/>
                    <a:pt x="10985" y="19626"/>
                  </a:cubicBezTo>
                  <a:cubicBezTo>
                    <a:pt x="10295" y="19250"/>
                    <a:pt x="9562" y="18894"/>
                    <a:pt x="8851" y="18517"/>
                  </a:cubicBezTo>
                  <a:cubicBezTo>
                    <a:pt x="8244" y="18204"/>
                    <a:pt x="7784" y="17743"/>
                    <a:pt x="7303" y="17283"/>
                  </a:cubicBezTo>
                  <a:cubicBezTo>
                    <a:pt x="6989" y="17011"/>
                    <a:pt x="6675" y="16739"/>
                    <a:pt x="6340" y="16509"/>
                  </a:cubicBezTo>
                  <a:cubicBezTo>
                    <a:pt x="5754" y="16111"/>
                    <a:pt x="5168" y="15776"/>
                    <a:pt x="4645" y="15337"/>
                  </a:cubicBezTo>
                  <a:cubicBezTo>
                    <a:pt x="3955" y="14751"/>
                    <a:pt x="3348" y="14082"/>
                    <a:pt x="2699" y="13454"/>
                  </a:cubicBezTo>
                  <a:cubicBezTo>
                    <a:pt x="2176" y="12931"/>
                    <a:pt x="1653" y="12366"/>
                    <a:pt x="1005" y="11989"/>
                  </a:cubicBezTo>
                  <a:cubicBezTo>
                    <a:pt x="565" y="11717"/>
                    <a:pt x="356" y="11382"/>
                    <a:pt x="461" y="10859"/>
                  </a:cubicBezTo>
                  <a:cubicBezTo>
                    <a:pt x="523" y="10483"/>
                    <a:pt x="419" y="10148"/>
                    <a:pt x="272" y="9813"/>
                  </a:cubicBezTo>
                  <a:cubicBezTo>
                    <a:pt x="189" y="9625"/>
                    <a:pt x="105" y="9416"/>
                    <a:pt x="0" y="9206"/>
                  </a:cubicBezTo>
                  <a:cubicBezTo>
                    <a:pt x="314" y="8767"/>
                    <a:pt x="628" y="8286"/>
                    <a:pt x="942" y="7846"/>
                  </a:cubicBezTo>
                  <a:cubicBezTo>
                    <a:pt x="1109" y="7616"/>
                    <a:pt x="1193" y="7344"/>
                    <a:pt x="1026" y="7093"/>
                  </a:cubicBezTo>
                  <a:cubicBezTo>
                    <a:pt x="816" y="6758"/>
                    <a:pt x="837" y="6403"/>
                    <a:pt x="900" y="6047"/>
                  </a:cubicBezTo>
                  <a:cubicBezTo>
                    <a:pt x="942" y="5566"/>
                    <a:pt x="1026" y="5105"/>
                    <a:pt x="837" y="4624"/>
                  </a:cubicBezTo>
                  <a:cubicBezTo>
                    <a:pt x="691" y="4185"/>
                    <a:pt x="1005" y="3829"/>
                    <a:pt x="1298" y="3536"/>
                  </a:cubicBezTo>
                  <a:cubicBezTo>
                    <a:pt x="1570" y="3243"/>
                    <a:pt x="1946" y="3013"/>
                    <a:pt x="2281" y="2783"/>
                  </a:cubicBezTo>
                  <a:cubicBezTo>
                    <a:pt x="2448" y="2678"/>
                    <a:pt x="2679" y="2595"/>
                    <a:pt x="2888" y="2595"/>
                  </a:cubicBezTo>
                  <a:cubicBezTo>
                    <a:pt x="3850" y="2595"/>
                    <a:pt x="4792" y="2385"/>
                    <a:pt x="5733" y="2155"/>
                  </a:cubicBezTo>
                  <a:cubicBezTo>
                    <a:pt x="7282" y="1737"/>
                    <a:pt x="8851" y="1569"/>
                    <a:pt x="10441" y="1486"/>
                  </a:cubicBezTo>
                  <a:lnTo>
                    <a:pt x="17262" y="1109"/>
                  </a:lnTo>
                  <a:cubicBezTo>
                    <a:pt x="18057" y="1046"/>
                    <a:pt x="18832" y="1067"/>
                    <a:pt x="19627" y="1046"/>
                  </a:cubicBezTo>
                  <a:cubicBezTo>
                    <a:pt x="20443" y="1025"/>
                    <a:pt x="21238" y="1025"/>
                    <a:pt x="22075" y="1004"/>
                  </a:cubicBezTo>
                  <a:cubicBezTo>
                    <a:pt x="22263" y="753"/>
                    <a:pt x="22472" y="481"/>
                    <a:pt x="22682" y="167"/>
                  </a:cubicBezTo>
                  <a:cubicBezTo>
                    <a:pt x="23184" y="0"/>
                    <a:pt x="23581" y="167"/>
                    <a:pt x="23895" y="523"/>
                  </a:cubicBezTo>
                  <a:cubicBezTo>
                    <a:pt x="24062" y="753"/>
                    <a:pt x="24272" y="963"/>
                    <a:pt x="24481" y="1214"/>
                  </a:cubicBezTo>
                  <a:cubicBezTo>
                    <a:pt x="24648" y="1381"/>
                    <a:pt x="24774" y="1590"/>
                    <a:pt x="24983" y="1737"/>
                  </a:cubicBezTo>
                  <a:cubicBezTo>
                    <a:pt x="25318" y="1967"/>
                    <a:pt x="25506" y="2281"/>
                    <a:pt x="25715" y="2615"/>
                  </a:cubicBezTo>
                  <a:cubicBezTo>
                    <a:pt x="26008" y="3055"/>
                    <a:pt x="26343" y="3473"/>
                    <a:pt x="26720" y="3892"/>
                  </a:cubicBezTo>
                  <a:cubicBezTo>
                    <a:pt x="26992" y="4248"/>
                    <a:pt x="27410" y="4457"/>
                    <a:pt x="27578" y="4917"/>
                  </a:cubicBezTo>
                  <a:cubicBezTo>
                    <a:pt x="27619" y="5084"/>
                    <a:pt x="27891" y="5210"/>
                    <a:pt x="28038" y="5315"/>
                  </a:cubicBezTo>
                  <a:lnTo>
                    <a:pt x="30235" y="6717"/>
                  </a:lnTo>
                  <a:cubicBezTo>
                    <a:pt x="31323" y="7407"/>
                    <a:pt x="32285" y="8181"/>
                    <a:pt x="33248" y="9018"/>
                  </a:cubicBezTo>
                  <a:cubicBezTo>
                    <a:pt x="33897" y="9583"/>
                    <a:pt x="34566" y="10169"/>
                    <a:pt x="35319" y="10587"/>
                  </a:cubicBezTo>
                  <a:cubicBezTo>
                    <a:pt x="35508" y="10692"/>
                    <a:pt x="35633" y="10859"/>
                    <a:pt x="35780" y="11006"/>
                  </a:cubicBezTo>
                  <a:cubicBezTo>
                    <a:pt x="36052" y="11278"/>
                    <a:pt x="36240" y="11571"/>
                    <a:pt x="36658" y="11634"/>
                  </a:cubicBezTo>
                  <a:cubicBezTo>
                    <a:pt x="36784" y="11675"/>
                    <a:pt x="36889" y="11822"/>
                    <a:pt x="36993" y="11927"/>
                  </a:cubicBezTo>
                  <a:cubicBezTo>
                    <a:pt x="37202" y="12136"/>
                    <a:pt x="37433" y="12345"/>
                    <a:pt x="37642" y="12554"/>
                  </a:cubicBezTo>
                  <a:cubicBezTo>
                    <a:pt x="38039" y="12931"/>
                    <a:pt x="38270" y="13349"/>
                    <a:pt x="38186" y="13893"/>
                  </a:cubicBezTo>
                  <a:cubicBezTo>
                    <a:pt x="38081" y="14709"/>
                    <a:pt x="37872" y="15463"/>
                    <a:pt x="37412" y="16174"/>
                  </a:cubicBezTo>
                  <a:cubicBezTo>
                    <a:pt x="37182" y="16530"/>
                    <a:pt x="37035" y="16906"/>
                    <a:pt x="37014" y="17346"/>
                  </a:cubicBezTo>
                  <a:cubicBezTo>
                    <a:pt x="36993" y="17764"/>
                    <a:pt x="36910" y="18183"/>
                    <a:pt x="36679" y="18538"/>
                  </a:cubicBezTo>
                  <a:cubicBezTo>
                    <a:pt x="36554" y="18748"/>
                    <a:pt x="36554" y="19020"/>
                    <a:pt x="36449" y="19229"/>
                  </a:cubicBezTo>
                  <a:cubicBezTo>
                    <a:pt x="36386" y="19271"/>
                    <a:pt x="36282" y="19438"/>
                    <a:pt x="36156" y="19647"/>
                  </a:cubicBezTo>
                  <a:close/>
                  <a:moveTo>
                    <a:pt x="7470" y="16028"/>
                  </a:moveTo>
                  <a:cubicBezTo>
                    <a:pt x="7303" y="15902"/>
                    <a:pt x="7135" y="15818"/>
                    <a:pt x="6947" y="15965"/>
                  </a:cubicBezTo>
                  <a:cubicBezTo>
                    <a:pt x="6968" y="15881"/>
                    <a:pt x="7031" y="15756"/>
                    <a:pt x="6989" y="15714"/>
                  </a:cubicBezTo>
                  <a:cubicBezTo>
                    <a:pt x="6821" y="15546"/>
                    <a:pt x="6612" y="15358"/>
                    <a:pt x="6403" y="15170"/>
                  </a:cubicBezTo>
                  <a:cubicBezTo>
                    <a:pt x="5399" y="14312"/>
                    <a:pt x="4415" y="13412"/>
                    <a:pt x="3411" y="12554"/>
                  </a:cubicBezTo>
                  <a:cubicBezTo>
                    <a:pt x="2699" y="11947"/>
                    <a:pt x="2009" y="11362"/>
                    <a:pt x="1318" y="10755"/>
                  </a:cubicBezTo>
                  <a:cubicBezTo>
                    <a:pt x="1109" y="10901"/>
                    <a:pt x="1172" y="11090"/>
                    <a:pt x="1298" y="11152"/>
                  </a:cubicBezTo>
                  <a:cubicBezTo>
                    <a:pt x="1800" y="11424"/>
                    <a:pt x="2218" y="11801"/>
                    <a:pt x="2637" y="12199"/>
                  </a:cubicBezTo>
                  <a:cubicBezTo>
                    <a:pt x="3202" y="12784"/>
                    <a:pt x="3892" y="13307"/>
                    <a:pt x="4436" y="13914"/>
                  </a:cubicBezTo>
                  <a:cubicBezTo>
                    <a:pt x="4896" y="14437"/>
                    <a:pt x="5420" y="14856"/>
                    <a:pt x="6005" y="15253"/>
                  </a:cubicBezTo>
                  <a:cubicBezTo>
                    <a:pt x="6319" y="15463"/>
                    <a:pt x="6633" y="15693"/>
                    <a:pt x="6968" y="15902"/>
                  </a:cubicBezTo>
                  <a:lnTo>
                    <a:pt x="7512" y="15986"/>
                  </a:lnTo>
                  <a:cubicBezTo>
                    <a:pt x="7554" y="16090"/>
                    <a:pt x="7554" y="16216"/>
                    <a:pt x="7617" y="16300"/>
                  </a:cubicBezTo>
                  <a:cubicBezTo>
                    <a:pt x="8035" y="16906"/>
                    <a:pt x="8642" y="17325"/>
                    <a:pt x="9249" y="17701"/>
                  </a:cubicBezTo>
                  <a:cubicBezTo>
                    <a:pt x="9353" y="17785"/>
                    <a:pt x="9479" y="17806"/>
                    <a:pt x="9604" y="17848"/>
                  </a:cubicBezTo>
                  <a:cubicBezTo>
                    <a:pt x="8956" y="17157"/>
                    <a:pt x="8202" y="16613"/>
                    <a:pt x="7470" y="16028"/>
                  </a:cubicBezTo>
                  <a:close/>
                  <a:moveTo>
                    <a:pt x="23100" y="837"/>
                  </a:moveTo>
                  <a:cubicBezTo>
                    <a:pt x="22974" y="1025"/>
                    <a:pt x="22891" y="1109"/>
                    <a:pt x="22891" y="1172"/>
                  </a:cubicBezTo>
                  <a:cubicBezTo>
                    <a:pt x="22786" y="1632"/>
                    <a:pt x="22472" y="1695"/>
                    <a:pt x="22054" y="1674"/>
                  </a:cubicBezTo>
                  <a:cubicBezTo>
                    <a:pt x="21698" y="1653"/>
                    <a:pt x="21321" y="1590"/>
                    <a:pt x="20987" y="1653"/>
                  </a:cubicBezTo>
                  <a:cubicBezTo>
                    <a:pt x="20317" y="1758"/>
                    <a:pt x="19627" y="1799"/>
                    <a:pt x="18915" y="1779"/>
                  </a:cubicBezTo>
                  <a:cubicBezTo>
                    <a:pt x="18392" y="1758"/>
                    <a:pt x="17911" y="1779"/>
                    <a:pt x="17388" y="1799"/>
                  </a:cubicBezTo>
                  <a:cubicBezTo>
                    <a:pt x="14898" y="1946"/>
                    <a:pt x="12408" y="2113"/>
                    <a:pt x="9918" y="2260"/>
                  </a:cubicBezTo>
                  <a:cubicBezTo>
                    <a:pt x="8725" y="2323"/>
                    <a:pt x="7512" y="2427"/>
                    <a:pt x="6361" y="2699"/>
                  </a:cubicBezTo>
                  <a:cubicBezTo>
                    <a:pt x="5838" y="2825"/>
                    <a:pt x="5294" y="2867"/>
                    <a:pt x="4771" y="2992"/>
                  </a:cubicBezTo>
                  <a:cubicBezTo>
                    <a:pt x="4122" y="3118"/>
                    <a:pt x="3453" y="3201"/>
                    <a:pt x="2804" y="3097"/>
                  </a:cubicBezTo>
                  <a:cubicBezTo>
                    <a:pt x="2762" y="3097"/>
                    <a:pt x="2699" y="3139"/>
                    <a:pt x="2595" y="3160"/>
                  </a:cubicBezTo>
                  <a:cubicBezTo>
                    <a:pt x="2574" y="3264"/>
                    <a:pt x="2553" y="3390"/>
                    <a:pt x="2490" y="3557"/>
                  </a:cubicBezTo>
                  <a:cubicBezTo>
                    <a:pt x="2846" y="3766"/>
                    <a:pt x="3160" y="3955"/>
                    <a:pt x="3432" y="4164"/>
                  </a:cubicBezTo>
                  <a:cubicBezTo>
                    <a:pt x="3892" y="4478"/>
                    <a:pt x="4352" y="4771"/>
                    <a:pt x="4729" y="5147"/>
                  </a:cubicBezTo>
                  <a:cubicBezTo>
                    <a:pt x="5671" y="6256"/>
                    <a:pt x="6780" y="7177"/>
                    <a:pt x="7805" y="8181"/>
                  </a:cubicBezTo>
                  <a:cubicBezTo>
                    <a:pt x="8202" y="8579"/>
                    <a:pt x="8621" y="8997"/>
                    <a:pt x="8956" y="9437"/>
                  </a:cubicBezTo>
                  <a:cubicBezTo>
                    <a:pt x="9688" y="10357"/>
                    <a:pt x="10462" y="11215"/>
                    <a:pt x="11341" y="12031"/>
                  </a:cubicBezTo>
                  <a:cubicBezTo>
                    <a:pt x="11697" y="12366"/>
                    <a:pt x="12094" y="12743"/>
                    <a:pt x="12387" y="13140"/>
                  </a:cubicBezTo>
                  <a:cubicBezTo>
                    <a:pt x="13140" y="14123"/>
                    <a:pt x="13998" y="15065"/>
                    <a:pt x="14898" y="15965"/>
                  </a:cubicBezTo>
                  <a:cubicBezTo>
                    <a:pt x="15003" y="16069"/>
                    <a:pt x="15128" y="16195"/>
                    <a:pt x="15254" y="16216"/>
                  </a:cubicBezTo>
                  <a:cubicBezTo>
                    <a:pt x="15756" y="16300"/>
                    <a:pt x="16279" y="16404"/>
                    <a:pt x="16781" y="16320"/>
                  </a:cubicBezTo>
                  <a:cubicBezTo>
                    <a:pt x="17304" y="16216"/>
                    <a:pt x="17848" y="16174"/>
                    <a:pt x="18371" y="16132"/>
                  </a:cubicBezTo>
                  <a:cubicBezTo>
                    <a:pt x="18999" y="16111"/>
                    <a:pt x="19606" y="15965"/>
                    <a:pt x="20213" y="15756"/>
                  </a:cubicBezTo>
                  <a:cubicBezTo>
                    <a:pt x="20589" y="15609"/>
                    <a:pt x="21008" y="15546"/>
                    <a:pt x="21405" y="15442"/>
                  </a:cubicBezTo>
                  <a:cubicBezTo>
                    <a:pt x="22556" y="15170"/>
                    <a:pt x="23707" y="14960"/>
                    <a:pt x="24837" y="14667"/>
                  </a:cubicBezTo>
                  <a:cubicBezTo>
                    <a:pt x="25548" y="14500"/>
                    <a:pt x="26218" y="14333"/>
                    <a:pt x="26950" y="14249"/>
                  </a:cubicBezTo>
                  <a:cubicBezTo>
                    <a:pt x="27536" y="14186"/>
                    <a:pt x="28080" y="14040"/>
                    <a:pt x="28624" y="13977"/>
                  </a:cubicBezTo>
                  <a:cubicBezTo>
                    <a:pt x="29210" y="13893"/>
                    <a:pt x="29754" y="13789"/>
                    <a:pt x="30319" y="13789"/>
                  </a:cubicBezTo>
                  <a:cubicBezTo>
                    <a:pt x="31009" y="13789"/>
                    <a:pt x="31679" y="13579"/>
                    <a:pt x="32390" y="13705"/>
                  </a:cubicBezTo>
                  <a:cubicBezTo>
                    <a:pt x="33101" y="13475"/>
                    <a:pt x="33834" y="13663"/>
                    <a:pt x="34545" y="13705"/>
                  </a:cubicBezTo>
                  <a:cubicBezTo>
                    <a:pt x="34713" y="13726"/>
                    <a:pt x="34901" y="13768"/>
                    <a:pt x="35068" y="13831"/>
                  </a:cubicBezTo>
                  <a:cubicBezTo>
                    <a:pt x="35487" y="14019"/>
                    <a:pt x="35863" y="14228"/>
                    <a:pt x="36261" y="14437"/>
                  </a:cubicBezTo>
                  <a:cubicBezTo>
                    <a:pt x="36449" y="14542"/>
                    <a:pt x="36596" y="14667"/>
                    <a:pt x="36638" y="14919"/>
                  </a:cubicBezTo>
                  <a:cubicBezTo>
                    <a:pt x="36638" y="15023"/>
                    <a:pt x="36700" y="15128"/>
                    <a:pt x="36763" y="15274"/>
                  </a:cubicBezTo>
                  <a:cubicBezTo>
                    <a:pt x="36951" y="14960"/>
                    <a:pt x="37098" y="14730"/>
                    <a:pt x="37223" y="14500"/>
                  </a:cubicBezTo>
                  <a:cubicBezTo>
                    <a:pt x="37391" y="14207"/>
                    <a:pt x="37412" y="13914"/>
                    <a:pt x="37202" y="13663"/>
                  </a:cubicBezTo>
                  <a:cubicBezTo>
                    <a:pt x="36763" y="13098"/>
                    <a:pt x="36491" y="12366"/>
                    <a:pt x="35801" y="12052"/>
                  </a:cubicBezTo>
                  <a:cubicBezTo>
                    <a:pt x="35696" y="12010"/>
                    <a:pt x="35633" y="11885"/>
                    <a:pt x="35529" y="11801"/>
                  </a:cubicBezTo>
                  <a:cubicBezTo>
                    <a:pt x="35278" y="11571"/>
                    <a:pt x="35006" y="11320"/>
                    <a:pt x="34713" y="11090"/>
                  </a:cubicBezTo>
                  <a:cubicBezTo>
                    <a:pt x="34085" y="10587"/>
                    <a:pt x="33415" y="10127"/>
                    <a:pt x="32829" y="9604"/>
                  </a:cubicBezTo>
                  <a:cubicBezTo>
                    <a:pt x="31783" y="8641"/>
                    <a:pt x="30674" y="7805"/>
                    <a:pt x="29482" y="7030"/>
                  </a:cubicBezTo>
                  <a:cubicBezTo>
                    <a:pt x="28833" y="6612"/>
                    <a:pt x="28184" y="6193"/>
                    <a:pt x="27536" y="5754"/>
                  </a:cubicBezTo>
                  <a:cubicBezTo>
                    <a:pt x="27327" y="5608"/>
                    <a:pt x="27075" y="5440"/>
                    <a:pt x="26950" y="5210"/>
                  </a:cubicBezTo>
                  <a:cubicBezTo>
                    <a:pt x="26531" y="4561"/>
                    <a:pt x="25967" y="4038"/>
                    <a:pt x="25402" y="3473"/>
                  </a:cubicBezTo>
                  <a:cubicBezTo>
                    <a:pt x="25213" y="3264"/>
                    <a:pt x="25046" y="3118"/>
                    <a:pt x="24962" y="2825"/>
                  </a:cubicBezTo>
                  <a:cubicBezTo>
                    <a:pt x="24627" y="1904"/>
                    <a:pt x="23895" y="1423"/>
                    <a:pt x="23100" y="837"/>
                  </a:cubicBezTo>
                  <a:close/>
                  <a:moveTo>
                    <a:pt x="14626" y="17492"/>
                  </a:moveTo>
                  <a:cubicBezTo>
                    <a:pt x="14417" y="17660"/>
                    <a:pt x="14207" y="17639"/>
                    <a:pt x="14061" y="17471"/>
                  </a:cubicBezTo>
                  <a:cubicBezTo>
                    <a:pt x="13663" y="17053"/>
                    <a:pt x="13308" y="16613"/>
                    <a:pt x="12931" y="16195"/>
                  </a:cubicBezTo>
                  <a:cubicBezTo>
                    <a:pt x="12513" y="15714"/>
                    <a:pt x="12094" y="15253"/>
                    <a:pt x="11634" y="14814"/>
                  </a:cubicBezTo>
                  <a:cubicBezTo>
                    <a:pt x="10002" y="13287"/>
                    <a:pt x="8349" y="11801"/>
                    <a:pt x="6717" y="10315"/>
                  </a:cubicBezTo>
                  <a:cubicBezTo>
                    <a:pt x="6549" y="10169"/>
                    <a:pt x="6403" y="10043"/>
                    <a:pt x="6215" y="9918"/>
                  </a:cubicBezTo>
                  <a:cubicBezTo>
                    <a:pt x="5503" y="9374"/>
                    <a:pt x="4771" y="8809"/>
                    <a:pt x="4101" y="8244"/>
                  </a:cubicBezTo>
                  <a:cubicBezTo>
                    <a:pt x="3327" y="7616"/>
                    <a:pt x="2427" y="7198"/>
                    <a:pt x="1800" y="6277"/>
                  </a:cubicBezTo>
                  <a:cubicBezTo>
                    <a:pt x="1758" y="6465"/>
                    <a:pt x="1716" y="6570"/>
                    <a:pt x="1737" y="6612"/>
                  </a:cubicBezTo>
                  <a:cubicBezTo>
                    <a:pt x="1904" y="7240"/>
                    <a:pt x="1800" y="7825"/>
                    <a:pt x="1339" y="8286"/>
                  </a:cubicBezTo>
                  <a:cubicBezTo>
                    <a:pt x="1067" y="8600"/>
                    <a:pt x="1067" y="8997"/>
                    <a:pt x="1109" y="9395"/>
                  </a:cubicBezTo>
                  <a:cubicBezTo>
                    <a:pt x="1632" y="10002"/>
                    <a:pt x="2218" y="10546"/>
                    <a:pt x="2846" y="11006"/>
                  </a:cubicBezTo>
                  <a:cubicBezTo>
                    <a:pt x="3160" y="11236"/>
                    <a:pt x="3432" y="11508"/>
                    <a:pt x="3725" y="11759"/>
                  </a:cubicBezTo>
                  <a:cubicBezTo>
                    <a:pt x="4436" y="12387"/>
                    <a:pt x="5148" y="13077"/>
                    <a:pt x="5880" y="13705"/>
                  </a:cubicBezTo>
                  <a:cubicBezTo>
                    <a:pt x="7261" y="14856"/>
                    <a:pt x="8663" y="15986"/>
                    <a:pt x="10065" y="17136"/>
                  </a:cubicBezTo>
                  <a:cubicBezTo>
                    <a:pt x="10274" y="17283"/>
                    <a:pt x="10504" y="17450"/>
                    <a:pt x="10734" y="17576"/>
                  </a:cubicBezTo>
                  <a:cubicBezTo>
                    <a:pt x="11362" y="17890"/>
                    <a:pt x="11906" y="18287"/>
                    <a:pt x="12408" y="18789"/>
                  </a:cubicBezTo>
                  <a:cubicBezTo>
                    <a:pt x="12806" y="19166"/>
                    <a:pt x="13308" y="19459"/>
                    <a:pt x="13789" y="19689"/>
                  </a:cubicBezTo>
                  <a:cubicBezTo>
                    <a:pt x="13998" y="19522"/>
                    <a:pt x="14207" y="19438"/>
                    <a:pt x="14187" y="19145"/>
                  </a:cubicBezTo>
                  <a:cubicBezTo>
                    <a:pt x="13977" y="19061"/>
                    <a:pt x="13768" y="18957"/>
                    <a:pt x="13538" y="18936"/>
                  </a:cubicBezTo>
                  <a:cubicBezTo>
                    <a:pt x="13140" y="18873"/>
                    <a:pt x="12889" y="18664"/>
                    <a:pt x="12638" y="18392"/>
                  </a:cubicBezTo>
                  <a:cubicBezTo>
                    <a:pt x="12408" y="18099"/>
                    <a:pt x="12157" y="17869"/>
                    <a:pt x="11885" y="17618"/>
                  </a:cubicBezTo>
                  <a:cubicBezTo>
                    <a:pt x="10650" y="16467"/>
                    <a:pt x="9395" y="15358"/>
                    <a:pt x="8181" y="14207"/>
                  </a:cubicBezTo>
                  <a:cubicBezTo>
                    <a:pt x="7889" y="13935"/>
                    <a:pt x="7617" y="13642"/>
                    <a:pt x="7303" y="13412"/>
                  </a:cubicBezTo>
                  <a:cubicBezTo>
                    <a:pt x="6633" y="12910"/>
                    <a:pt x="6026" y="12345"/>
                    <a:pt x="5420" y="11738"/>
                  </a:cubicBezTo>
                  <a:cubicBezTo>
                    <a:pt x="4938" y="11215"/>
                    <a:pt x="4373" y="10755"/>
                    <a:pt x="3892" y="10232"/>
                  </a:cubicBezTo>
                  <a:cubicBezTo>
                    <a:pt x="3683" y="10022"/>
                    <a:pt x="3495" y="9771"/>
                    <a:pt x="3285" y="9562"/>
                  </a:cubicBezTo>
                  <a:cubicBezTo>
                    <a:pt x="3076" y="9353"/>
                    <a:pt x="2867" y="9186"/>
                    <a:pt x="2658" y="8976"/>
                  </a:cubicBezTo>
                  <a:cubicBezTo>
                    <a:pt x="3013" y="8809"/>
                    <a:pt x="3285" y="8872"/>
                    <a:pt x="3536" y="9102"/>
                  </a:cubicBezTo>
                  <a:cubicBezTo>
                    <a:pt x="4101" y="9562"/>
                    <a:pt x="4645" y="10022"/>
                    <a:pt x="5189" y="10504"/>
                  </a:cubicBezTo>
                  <a:cubicBezTo>
                    <a:pt x="6152" y="11403"/>
                    <a:pt x="7072" y="12387"/>
                    <a:pt x="8181" y="13119"/>
                  </a:cubicBezTo>
                  <a:cubicBezTo>
                    <a:pt x="8223" y="13161"/>
                    <a:pt x="8244" y="13203"/>
                    <a:pt x="8307" y="13266"/>
                  </a:cubicBezTo>
                  <a:cubicBezTo>
                    <a:pt x="9960" y="14793"/>
                    <a:pt x="11592" y="16341"/>
                    <a:pt x="13224" y="17869"/>
                  </a:cubicBezTo>
                  <a:cubicBezTo>
                    <a:pt x="13726" y="17722"/>
                    <a:pt x="14166" y="17576"/>
                    <a:pt x="14375" y="18204"/>
                  </a:cubicBezTo>
                  <a:cubicBezTo>
                    <a:pt x="14396" y="18287"/>
                    <a:pt x="14500" y="18308"/>
                    <a:pt x="14584" y="18350"/>
                  </a:cubicBezTo>
                  <a:cubicBezTo>
                    <a:pt x="14898" y="18601"/>
                    <a:pt x="15212" y="18810"/>
                    <a:pt x="15505" y="19020"/>
                  </a:cubicBezTo>
                  <a:cubicBezTo>
                    <a:pt x="16697" y="18810"/>
                    <a:pt x="17911" y="18622"/>
                    <a:pt x="19083" y="18392"/>
                  </a:cubicBezTo>
                  <a:cubicBezTo>
                    <a:pt x="19187" y="18350"/>
                    <a:pt x="19376" y="18413"/>
                    <a:pt x="19376" y="18162"/>
                  </a:cubicBezTo>
                  <a:cubicBezTo>
                    <a:pt x="18852" y="18204"/>
                    <a:pt x="18350" y="18266"/>
                    <a:pt x="17848" y="18287"/>
                  </a:cubicBezTo>
                  <a:cubicBezTo>
                    <a:pt x="17283" y="18308"/>
                    <a:pt x="16865" y="18162"/>
                    <a:pt x="16488" y="17785"/>
                  </a:cubicBezTo>
                  <a:cubicBezTo>
                    <a:pt x="16572" y="17743"/>
                    <a:pt x="16656" y="17680"/>
                    <a:pt x="16718" y="17680"/>
                  </a:cubicBezTo>
                  <a:cubicBezTo>
                    <a:pt x="17702" y="17576"/>
                    <a:pt x="18643" y="17492"/>
                    <a:pt x="19606" y="17429"/>
                  </a:cubicBezTo>
                  <a:cubicBezTo>
                    <a:pt x="21510" y="17241"/>
                    <a:pt x="23414" y="17032"/>
                    <a:pt x="25297" y="16655"/>
                  </a:cubicBezTo>
                  <a:cubicBezTo>
                    <a:pt x="27347" y="16279"/>
                    <a:pt x="29377" y="15986"/>
                    <a:pt x="31448" y="15860"/>
                  </a:cubicBezTo>
                  <a:cubicBezTo>
                    <a:pt x="32892" y="15756"/>
                    <a:pt x="34294" y="15567"/>
                    <a:pt x="35738" y="15400"/>
                  </a:cubicBezTo>
                  <a:cubicBezTo>
                    <a:pt x="35759" y="15400"/>
                    <a:pt x="35801" y="15379"/>
                    <a:pt x="35842" y="15337"/>
                  </a:cubicBezTo>
                  <a:cubicBezTo>
                    <a:pt x="35863" y="15149"/>
                    <a:pt x="35905" y="14960"/>
                    <a:pt x="35905" y="14751"/>
                  </a:cubicBezTo>
                  <a:cubicBezTo>
                    <a:pt x="34399" y="14333"/>
                    <a:pt x="32913" y="14667"/>
                    <a:pt x="31428" y="14605"/>
                  </a:cubicBezTo>
                  <a:cubicBezTo>
                    <a:pt x="31114" y="14605"/>
                    <a:pt x="30779" y="14667"/>
                    <a:pt x="30444" y="14647"/>
                  </a:cubicBezTo>
                  <a:cubicBezTo>
                    <a:pt x="30256" y="14626"/>
                    <a:pt x="30026" y="14647"/>
                    <a:pt x="29816" y="14667"/>
                  </a:cubicBezTo>
                  <a:cubicBezTo>
                    <a:pt x="28603" y="14856"/>
                    <a:pt x="27389" y="15044"/>
                    <a:pt x="26155" y="15253"/>
                  </a:cubicBezTo>
                  <a:cubicBezTo>
                    <a:pt x="25987" y="15274"/>
                    <a:pt x="25820" y="15337"/>
                    <a:pt x="25632" y="15379"/>
                  </a:cubicBezTo>
                  <a:cubicBezTo>
                    <a:pt x="24439" y="15651"/>
                    <a:pt x="23226" y="15923"/>
                    <a:pt x="22033" y="16195"/>
                  </a:cubicBezTo>
                  <a:cubicBezTo>
                    <a:pt x="21949" y="16216"/>
                    <a:pt x="21845" y="16216"/>
                    <a:pt x="21782" y="16237"/>
                  </a:cubicBezTo>
                  <a:cubicBezTo>
                    <a:pt x="21321" y="16341"/>
                    <a:pt x="20882" y="16425"/>
                    <a:pt x="20464" y="16551"/>
                  </a:cubicBezTo>
                  <a:cubicBezTo>
                    <a:pt x="19794" y="16802"/>
                    <a:pt x="19083" y="16948"/>
                    <a:pt x="18350" y="16969"/>
                  </a:cubicBezTo>
                  <a:cubicBezTo>
                    <a:pt x="18057" y="16969"/>
                    <a:pt x="17723" y="16969"/>
                    <a:pt x="17451" y="17053"/>
                  </a:cubicBezTo>
                  <a:cubicBezTo>
                    <a:pt x="16865" y="17262"/>
                    <a:pt x="16279" y="17178"/>
                    <a:pt x="15672" y="17116"/>
                  </a:cubicBezTo>
                  <a:cubicBezTo>
                    <a:pt x="15400" y="17074"/>
                    <a:pt x="15086" y="17032"/>
                    <a:pt x="14772" y="17011"/>
                  </a:cubicBezTo>
                  <a:cubicBezTo>
                    <a:pt x="14689" y="17157"/>
                    <a:pt x="14668" y="17346"/>
                    <a:pt x="14626" y="17492"/>
                  </a:cubicBezTo>
                  <a:close/>
                  <a:moveTo>
                    <a:pt x="15609" y="20421"/>
                  </a:moveTo>
                  <a:cubicBezTo>
                    <a:pt x="16049" y="20108"/>
                    <a:pt x="16446" y="20170"/>
                    <a:pt x="16823" y="20191"/>
                  </a:cubicBezTo>
                  <a:cubicBezTo>
                    <a:pt x="17220" y="20212"/>
                    <a:pt x="17618" y="20254"/>
                    <a:pt x="18016" y="20212"/>
                  </a:cubicBezTo>
                  <a:cubicBezTo>
                    <a:pt x="18497" y="20191"/>
                    <a:pt x="19020" y="20149"/>
                    <a:pt x="19522" y="20045"/>
                  </a:cubicBezTo>
                  <a:cubicBezTo>
                    <a:pt x="20903" y="19731"/>
                    <a:pt x="22305" y="19543"/>
                    <a:pt x="23686" y="19354"/>
                  </a:cubicBezTo>
                  <a:cubicBezTo>
                    <a:pt x="24104" y="19313"/>
                    <a:pt x="24502" y="19166"/>
                    <a:pt x="24920" y="19124"/>
                  </a:cubicBezTo>
                  <a:cubicBezTo>
                    <a:pt x="26824" y="18894"/>
                    <a:pt x="28708" y="18476"/>
                    <a:pt x="30591" y="18078"/>
                  </a:cubicBezTo>
                  <a:cubicBezTo>
                    <a:pt x="30842" y="18015"/>
                    <a:pt x="31135" y="17953"/>
                    <a:pt x="31407" y="17973"/>
                  </a:cubicBezTo>
                  <a:cubicBezTo>
                    <a:pt x="31951" y="18015"/>
                    <a:pt x="32474" y="17953"/>
                    <a:pt x="33018" y="17911"/>
                  </a:cubicBezTo>
                  <a:cubicBezTo>
                    <a:pt x="33625" y="17890"/>
                    <a:pt x="34189" y="17660"/>
                    <a:pt x="34796" y="17764"/>
                  </a:cubicBezTo>
                  <a:cubicBezTo>
                    <a:pt x="35089" y="17806"/>
                    <a:pt x="35236" y="17660"/>
                    <a:pt x="35298" y="17367"/>
                  </a:cubicBezTo>
                  <a:cubicBezTo>
                    <a:pt x="35340" y="17032"/>
                    <a:pt x="35382" y="16655"/>
                    <a:pt x="35424" y="16320"/>
                  </a:cubicBezTo>
                  <a:cubicBezTo>
                    <a:pt x="34985" y="16069"/>
                    <a:pt x="34566" y="16216"/>
                    <a:pt x="34169" y="16320"/>
                  </a:cubicBezTo>
                  <a:cubicBezTo>
                    <a:pt x="34148" y="16320"/>
                    <a:pt x="34127" y="16404"/>
                    <a:pt x="34085" y="16425"/>
                  </a:cubicBezTo>
                  <a:cubicBezTo>
                    <a:pt x="34252" y="16551"/>
                    <a:pt x="34378" y="16655"/>
                    <a:pt x="34650" y="16864"/>
                  </a:cubicBezTo>
                  <a:cubicBezTo>
                    <a:pt x="34085" y="16948"/>
                    <a:pt x="33708" y="17032"/>
                    <a:pt x="33290" y="17074"/>
                  </a:cubicBezTo>
                  <a:cubicBezTo>
                    <a:pt x="33039" y="17116"/>
                    <a:pt x="32809" y="17178"/>
                    <a:pt x="32578" y="17157"/>
                  </a:cubicBezTo>
                  <a:cubicBezTo>
                    <a:pt x="32055" y="17074"/>
                    <a:pt x="31553" y="17178"/>
                    <a:pt x="31051" y="17241"/>
                  </a:cubicBezTo>
                  <a:cubicBezTo>
                    <a:pt x="30005" y="17367"/>
                    <a:pt x="28959" y="17471"/>
                    <a:pt x="27912" y="17597"/>
                  </a:cubicBezTo>
                  <a:cubicBezTo>
                    <a:pt x="26866" y="17743"/>
                    <a:pt x="25799" y="17743"/>
                    <a:pt x="24816" y="17994"/>
                  </a:cubicBezTo>
                  <a:cubicBezTo>
                    <a:pt x="22849" y="18538"/>
                    <a:pt x="20757" y="18517"/>
                    <a:pt x="18790" y="19061"/>
                  </a:cubicBezTo>
                  <a:cubicBezTo>
                    <a:pt x="18685" y="19103"/>
                    <a:pt x="18560" y="19103"/>
                    <a:pt x="18434" y="19103"/>
                  </a:cubicBezTo>
                  <a:cubicBezTo>
                    <a:pt x="17304" y="19271"/>
                    <a:pt x="16174" y="19438"/>
                    <a:pt x="15044" y="19626"/>
                  </a:cubicBezTo>
                  <a:cubicBezTo>
                    <a:pt x="14940" y="19836"/>
                    <a:pt x="14877" y="20003"/>
                    <a:pt x="14793" y="20170"/>
                  </a:cubicBezTo>
                  <a:cubicBezTo>
                    <a:pt x="15044" y="20505"/>
                    <a:pt x="15254" y="20798"/>
                    <a:pt x="15463" y="21091"/>
                  </a:cubicBezTo>
                  <a:cubicBezTo>
                    <a:pt x="15881" y="21133"/>
                    <a:pt x="16300" y="21196"/>
                    <a:pt x="16718" y="21217"/>
                  </a:cubicBezTo>
                  <a:cubicBezTo>
                    <a:pt x="16865" y="21217"/>
                    <a:pt x="17011" y="21112"/>
                    <a:pt x="17220" y="21028"/>
                  </a:cubicBezTo>
                  <a:cubicBezTo>
                    <a:pt x="16656" y="20819"/>
                    <a:pt x="16028" y="21028"/>
                    <a:pt x="15609" y="20421"/>
                  </a:cubicBezTo>
                  <a:close/>
                  <a:moveTo>
                    <a:pt x="1842" y="5461"/>
                  </a:moveTo>
                  <a:cubicBezTo>
                    <a:pt x="2218" y="5859"/>
                    <a:pt x="2553" y="6361"/>
                    <a:pt x="3013" y="6654"/>
                  </a:cubicBezTo>
                  <a:cubicBezTo>
                    <a:pt x="3997" y="7281"/>
                    <a:pt x="4855" y="8014"/>
                    <a:pt x="5775" y="8683"/>
                  </a:cubicBezTo>
                  <a:cubicBezTo>
                    <a:pt x="6256" y="9081"/>
                    <a:pt x="6780" y="9437"/>
                    <a:pt x="7261" y="9855"/>
                  </a:cubicBezTo>
                  <a:cubicBezTo>
                    <a:pt x="8705" y="11152"/>
                    <a:pt x="10085" y="12450"/>
                    <a:pt x="11529" y="13768"/>
                  </a:cubicBezTo>
                  <a:cubicBezTo>
                    <a:pt x="11592" y="13831"/>
                    <a:pt x="11676" y="14019"/>
                    <a:pt x="11906" y="13831"/>
                  </a:cubicBezTo>
                  <a:cubicBezTo>
                    <a:pt x="11571" y="13475"/>
                    <a:pt x="11257" y="13140"/>
                    <a:pt x="10922" y="12784"/>
                  </a:cubicBezTo>
                  <a:cubicBezTo>
                    <a:pt x="10316" y="12199"/>
                    <a:pt x="9667" y="11675"/>
                    <a:pt x="9144" y="11006"/>
                  </a:cubicBezTo>
                  <a:cubicBezTo>
                    <a:pt x="8202" y="9834"/>
                    <a:pt x="7177" y="8746"/>
                    <a:pt x="6047" y="7742"/>
                  </a:cubicBezTo>
                  <a:cubicBezTo>
                    <a:pt x="5566" y="7302"/>
                    <a:pt x="5064" y="6884"/>
                    <a:pt x="4645" y="6361"/>
                  </a:cubicBezTo>
                  <a:cubicBezTo>
                    <a:pt x="4018" y="5545"/>
                    <a:pt x="3264" y="4938"/>
                    <a:pt x="2427" y="4415"/>
                  </a:cubicBezTo>
                  <a:cubicBezTo>
                    <a:pt x="2281" y="4352"/>
                    <a:pt x="2072" y="4248"/>
                    <a:pt x="1946" y="4268"/>
                  </a:cubicBezTo>
                  <a:cubicBezTo>
                    <a:pt x="1737" y="4310"/>
                    <a:pt x="1821" y="4561"/>
                    <a:pt x="1842" y="4729"/>
                  </a:cubicBezTo>
                  <a:close/>
                  <a:moveTo>
                    <a:pt x="25088" y="20170"/>
                  </a:moveTo>
                  <a:cubicBezTo>
                    <a:pt x="25464" y="20359"/>
                    <a:pt x="25778" y="20296"/>
                    <a:pt x="26092" y="20212"/>
                  </a:cubicBezTo>
                  <a:cubicBezTo>
                    <a:pt x="26762" y="20066"/>
                    <a:pt x="27452" y="19919"/>
                    <a:pt x="28122" y="19919"/>
                  </a:cubicBezTo>
                  <a:cubicBezTo>
                    <a:pt x="28331" y="19919"/>
                    <a:pt x="28540" y="19919"/>
                    <a:pt x="28749" y="19877"/>
                  </a:cubicBezTo>
                  <a:cubicBezTo>
                    <a:pt x="29231" y="19752"/>
                    <a:pt x="29691" y="19668"/>
                    <a:pt x="30172" y="19710"/>
                  </a:cubicBezTo>
                  <a:cubicBezTo>
                    <a:pt x="30507" y="19752"/>
                    <a:pt x="31072" y="19501"/>
                    <a:pt x="31365" y="19292"/>
                  </a:cubicBezTo>
                  <a:cubicBezTo>
                    <a:pt x="29252" y="19417"/>
                    <a:pt x="27159" y="19626"/>
                    <a:pt x="25088" y="2017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176;p33"/>
            <p:cNvSpPr/>
            <p:nvPr/>
          </p:nvSpPr>
          <p:spPr>
            <a:xfrm>
              <a:off x="-956775" y="2745150"/>
              <a:ext cx="339000" cy="142825"/>
            </a:xfrm>
            <a:custGeom>
              <a:avLst/>
              <a:gdLst/>
              <a:ahLst/>
              <a:cxnLst/>
              <a:rect l="l" t="t" r="r" b="b"/>
              <a:pathLst>
                <a:path w="13560" h="5713" extrusionOk="0">
                  <a:moveTo>
                    <a:pt x="1" y="1863"/>
                  </a:moveTo>
                  <a:cubicBezTo>
                    <a:pt x="315" y="1632"/>
                    <a:pt x="629" y="1674"/>
                    <a:pt x="922" y="1716"/>
                  </a:cubicBezTo>
                  <a:cubicBezTo>
                    <a:pt x="1842" y="1842"/>
                    <a:pt x="2700" y="1716"/>
                    <a:pt x="3600" y="1465"/>
                  </a:cubicBezTo>
                  <a:cubicBezTo>
                    <a:pt x="4374" y="1256"/>
                    <a:pt x="5190" y="1193"/>
                    <a:pt x="5964" y="1026"/>
                  </a:cubicBezTo>
                  <a:cubicBezTo>
                    <a:pt x="6341" y="942"/>
                    <a:pt x="6738" y="816"/>
                    <a:pt x="7073" y="670"/>
                  </a:cubicBezTo>
                  <a:cubicBezTo>
                    <a:pt x="7533" y="461"/>
                    <a:pt x="8015" y="293"/>
                    <a:pt x="8538" y="293"/>
                  </a:cubicBezTo>
                  <a:cubicBezTo>
                    <a:pt x="8621" y="293"/>
                    <a:pt x="8726" y="314"/>
                    <a:pt x="8789" y="293"/>
                  </a:cubicBezTo>
                  <a:cubicBezTo>
                    <a:pt x="9626" y="0"/>
                    <a:pt x="10463" y="189"/>
                    <a:pt x="11279" y="314"/>
                  </a:cubicBezTo>
                  <a:cubicBezTo>
                    <a:pt x="12032" y="419"/>
                    <a:pt x="12618" y="795"/>
                    <a:pt x="12827" y="1611"/>
                  </a:cubicBezTo>
                  <a:cubicBezTo>
                    <a:pt x="12869" y="1842"/>
                    <a:pt x="13015" y="2030"/>
                    <a:pt x="13141" y="2239"/>
                  </a:cubicBezTo>
                  <a:cubicBezTo>
                    <a:pt x="13183" y="2344"/>
                    <a:pt x="13287" y="2407"/>
                    <a:pt x="13350" y="2511"/>
                  </a:cubicBezTo>
                  <a:cubicBezTo>
                    <a:pt x="13559" y="2909"/>
                    <a:pt x="13455" y="3306"/>
                    <a:pt x="13015" y="3453"/>
                  </a:cubicBezTo>
                  <a:cubicBezTo>
                    <a:pt x="12806" y="3536"/>
                    <a:pt x="12534" y="3599"/>
                    <a:pt x="12304" y="3620"/>
                  </a:cubicBezTo>
                  <a:lnTo>
                    <a:pt x="11676" y="3704"/>
                  </a:lnTo>
                  <a:cubicBezTo>
                    <a:pt x="11049" y="3746"/>
                    <a:pt x="10442" y="3850"/>
                    <a:pt x="9814" y="4039"/>
                  </a:cubicBezTo>
                  <a:cubicBezTo>
                    <a:pt x="9709" y="4060"/>
                    <a:pt x="9584" y="4080"/>
                    <a:pt x="9458" y="4080"/>
                  </a:cubicBezTo>
                  <a:cubicBezTo>
                    <a:pt x="8768" y="3955"/>
                    <a:pt x="8140" y="4227"/>
                    <a:pt x="7512" y="4373"/>
                  </a:cubicBezTo>
                  <a:cubicBezTo>
                    <a:pt x="7010" y="4499"/>
                    <a:pt x="6550" y="4666"/>
                    <a:pt x="6027" y="4645"/>
                  </a:cubicBezTo>
                  <a:cubicBezTo>
                    <a:pt x="5525" y="4604"/>
                    <a:pt x="5106" y="4896"/>
                    <a:pt x="4688" y="5106"/>
                  </a:cubicBezTo>
                  <a:cubicBezTo>
                    <a:pt x="4374" y="5273"/>
                    <a:pt x="4060" y="5441"/>
                    <a:pt x="3725" y="5545"/>
                  </a:cubicBezTo>
                  <a:cubicBezTo>
                    <a:pt x="3139" y="5713"/>
                    <a:pt x="2616" y="5692"/>
                    <a:pt x="2177" y="5168"/>
                  </a:cubicBezTo>
                  <a:cubicBezTo>
                    <a:pt x="1821" y="4687"/>
                    <a:pt x="1361" y="4290"/>
                    <a:pt x="1047" y="3808"/>
                  </a:cubicBezTo>
                  <a:cubicBezTo>
                    <a:pt x="817" y="3432"/>
                    <a:pt x="608" y="3076"/>
                    <a:pt x="524" y="2679"/>
                  </a:cubicBezTo>
                  <a:cubicBezTo>
                    <a:pt x="482" y="2386"/>
                    <a:pt x="357" y="2197"/>
                    <a:pt x="85" y="2093"/>
                  </a:cubicBezTo>
                  <a:cubicBezTo>
                    <a:pt x="64" y="2072"/>
                    <a:pt x="64" y="1967"/>
                    <a:pt x="1" y="1863"/>
                  </a:cubicBezTo>
                  <a:close/>
                  <a:moveTo>
                    <a:pt x="1361" y="2448"/>
                  </a:moveTo>
                  <a:cubicBezTo>
                    <a:pt x="1717" y="3557"/>
                    <a:pt x="2449" y="4164"/>
                    <a:pt x="3014" y="4855"/>
                  </a:cubicBezTo>
                  <a:cubicBezTo>
                    <a:pt x="3704" y="4750"/>
                    <a:pt x="4290" y="4541"/>
                    <a:pt x="4855" y="4227"/>
                  </a:cubicBezTo>
                  <a:cubicBezTo>
                    <a:pt x="5232" y="3976"/>
                    <a:pt x="5692" y="3871"/>
                    <a:pt x="6131" y="3871"/>
                  </a:cubicBezTo>
                  <a:cubicBezTo>
                    <a:pt x="6487" y="3871"/>
                    <a:pt x="6843" y="3767"/>
                    <a:pt x="7178" y="3704"/>
                  </a:cubicBezTo>
                  <a:cubicBezTo>
                    <a:pt x="7931" y="3536"/>
                    <a:pt x="8642" y="3181"/>
                    <a:pt x="9458" y="3348"/>
                  </a:cubicBezTo>
                  <a:cubicBezTo>
                    <a:pt x="9563" y="3390"/>
                    <a:pt x="9688" y="3327"/>
                    <a:pt x="9793" y="3306"/>
                  </a:cubicBezTo>
                  <a:cubicBezTo>
                    <a:pt x="10442" y="3076"/>
                    <a:pt x="11132" y="3034"/>
                    <a:pt x="11802" y="2909"/>
                  </a:cubicBezTo>
                  <a:cubicBezTo>
                    <a:pt x="11990" y="2867"/>
                    <a:pt x="12199" y="2867"/>
                    <a:pt x="12450" y="2825"/>
                  </a:cubicBezTo>
                  <a:cubicBezTo>
                    <a:pt x="12304" y="2448"/>
                    <a:pt x="12178" y="2093"/>
                    <a:pt x="12011" y="1779"/>
                  </a:cubicBezTo>
                  <a:cubicBezTo>
                    <a:pt x="11802" y="1360"/>
                    <a:pt x="11488" y="1088"/>
                    <a:pt x="10965" y="1047"/>
                  </a:cubicBezTo>
                  <a:cubicBezTo>
                    <a:pt x="10316" y="1026"/>
                    <a:pt x="9647" y="816"/>
                    <a:pt x="8998" y="1088"/>
                  </a:cubicBezTo>
                  <a:cubicBezTo>
                    <a:pt x="8893" y="1130"/>
                    <a:pt x="8768" y="1109"/>
                    <a:pt x="8642" y="1109"/>
                  </a:cubicBezTo>
                  <a:cubicBezTo>
                    <a:pt x="8161" y="1088"/>
                    <a:pt x="7743" y="1214"/>
                    <a:pt x="7324" y="1402"/>
                  </a:cubicBezTo>
                  <a:cubicBezTo>
                    <a:pt x="6906" y="1570"/>
                    <a:pt x="6487" y="1737"/>
                    <a:pt x="6069" y="1842"/>
                  </a:cubicBezTo>
                  <a:cubicBezTo>
                    <a:pt x="5232" y="2030"/>
                    <a:pt x="4374" y="2155"/>
                    <a:pt x="3516" y="2302"/>
                  </a:cubicBezTo>
                  <a:cubicBezTo>
                    <a:pt x="2888" y="2407"/>
                    <a:pt x="2198" y="2595"/>
                    <a:pt x="1361" y="2448"/>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177;p33"/>
            <p:cNvSpPr/>
            <p:nvPr/>
          </p:nvSpPr>
          <p:spPr>
            <a:xfrm>
              <a:off x="-604200" y="2736250"/>
              <a:ext cx="263125" cy="239075"/>
            </a:xfrm>
            <a:custGeom>
              <a:avLst/>
              <a:gdLst/>
              <a:ahLst/>
              <a:cxnLst/>
              <a:rect l="l" t="t" r="r" b="b"/>
              <a:pathLst>
                <a:path w="10525" h="9563" extrusionOk="0">
                  <a:moveTo>
                    <a:pt x="10525" y="9500"/>
                  </a:moveTo>
                  <a:cubicBezTo>
                    <a:pt x="10420" y="9542"/>
                    <a:pt x="10378" y="9563"/>
                    <a:pt x="10358" y="9563"/>
                  </a:cubicBezTo>
                  <a:cubicBezTo>
                    <a:pt x="9542" y="9291"/>
                    <a:pt x="8705" y="9019"/>
                    <a:pt x="8056" y="8454"/>
                  </a:cubicBezTo>
                  <a:cubicBezTo>
                    <a:pt x="7345" y="7847"/>
                    <a:pt x="6696" y="7157"/>
                    <a:pt x="5880" y="6717"/>
                  </a:cubicBezTo>
                  <a:cubicBezTo>
                    <a:pt x="5713" y="6613"/>
                    <a:pt x="5566" y="6424"/>
                    <a:pt x="5420" y="6299"/>
                  </a:cubicBezTo>
                  <a:lnTo>
                    <a:pt x="3369" y="4248"/>
                  </a:lnTo>
                  <a:cubicBezTo>
                    <a:pt x="3202" y="4081"/>
                    <a:pt x="3013" y="3872"/>
                    <a:pt x="2846" y="3662"/>
                  </a:cubicBezTo>
                  <a:cubicBezTo>
                    <a:pt x="2323" y="3035"/>
                    <a:pt x="1842" y="2407"/>
                    <a:pt x="1235" y="1842"/>
                  </a:cubicBezTo>
                  <a:cubicBezTo>
                    <a:pt x="816" y="1486"/>
                    <a:pt x="523" y="963"/>
                    <a:pt x="189" y="524"/>
                  </a:cubicBezTo>
                  <a:cubicBezTo>
                    <a:pt x="84" y="377"/>
                    <a:pt x="0" y="210"/>
                    <a:pt x="189" y="22"/>
                  </a:cubicBezTo>
                  <a:cubicBezTo>
                    <a:pt x="440" y="1"/>
                    <a:pt x="628" y="189"/>
                    <a:pt x="754" y="335"/>
                  </a:cubicBezTo>
                  <a:cubicBezTo>
                    <a:pt x="1653" y="1403"/>
                    <a:pt x="2741" y="2239"/>
                    <a:pt x="3536" y="3390"/>
                  </a:cubicBezTo>
                  <a:cubicBezTo>
                    <a:pt x="3641" y="3558"/>
                    <a:pt x="3767" y="3662"/>
                    <a:pt x="3892" y="3788"/>
                  </a:cubicBezTo>
                  <a:lnTo>
                    <a:pt x="5859" y="5755"/>
                  </a:lnTo>
                  <a:cubicBezTo>
                    <a:pt x="6026" y="5901"/>
                    <a:pt x="6194" y="6110"/>
                    <a:pt x="6382" y="6215"/>
                  </a:cubicBezTo>
                  <a:cubicBezTo>
                    <a:pt x="7073" y="6613"/>
                    <a:pt x="7617" y="7157"/>
                    <a:pt x="8182" y="7680"/>
                  </a:cubicBezTo>
                  <a:cubicBezTo>
                    <a:pt x="8558" y="8035"/>
                    <a:pt x="8956" y="8349"/>
                    <a:pt x="9416" y="8579"/>
                  </a:cubicBezTo>
                  <a:cubicBezTo>
                    <a:pt x="9855" y="8789"/>
                    <a:pt x="10211" y="9123"/>
                    <a:pt x="10525" y="950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62" name="Google Shape;262;p33"/>
          <p:cNvSpPr/>
          <p:nvPr/>
        </p:nvSpPr>
        <p:spPr>
          <a:xfrm>
            <a:off x="2567004" y="3077175"/>
            <a:ext cx="4009992" cy="128704"/>
          </a:xfrm>
          <a:custGeom>
            <a:avLst/>
            <a:gdLst/>
            <a:ahLst/>
            <a:cxnLst/>
            <a:rect l="l" t="t" r="r" b="b"/>
            <a:pathLst>
              <a:path w="285612" h="7061" extrusionOk="0">
                <a:moveTo>
                  <a:pt x="54672" y="1"/>
                </a:moveTo>
                <a:cubicBezTo>
                  <a:pt x="36503" y="1"/>
                  <a:pt x="18350" y="890"/>
                  <a:pt x="327" y="3448"/>
                </a:cubicBezTo>
                <a:cubicBezTo>
                  <a:pt x="1" y="3489"/>
                  <a:pt x="1217" y="5428"/>
                  <a:pt x="1866" y="5428"/>
                </a:cubicBezTo>
                <a:cubicBezTo>
                  <a:pt x="1885" y="5428"/>
                  <a:pt x="1905" y="5426"/>
                  <a:pt x="1923" y="5423"/>
                </a:cubicBezTo>
                <a:cubicBezTo>
                  <a:pt x="19891" y="2898"/>
                  <a:pt x="37970" y="2014"/>
                  <a:pt x="56077" y="2014"/>
                </a:cubicBezTo>
                <a:cubicBezTo>
                  <a:pt x="74717" y="2014"/>
                  <a:pt x="93385" y="2950"/>
                  <a:pt x="111989" y="3995"/>
                </a:cubicBezTo>
                <a:cubicBezTo>
                  <a:pt x="130431" y="5045"/>
                  <a:pt x="148873" y="6095"/>
                  <a:pt x="167316" y="6641"/>
                </a:cubicBezTo>
                <a:cubicBezTo>
                  <a:pt x="177708" y="6923"/>
                  <a:pt x="188088" y="7060"/>
                  <a:pt x="198468" y="7060"/>
                </a:cubicBezTo>
                <a:cubicBezTo>
                  <a:pt x="206635" y="7060"/>
                  <a:pt x="214803" y="6975"/>
                  <a:pt x="222978" y="6809"/>
                </a:cubicBezTo>
                <a:cubicBezTo>
                  <a:pt x="243773" y="6347"/>
                  <a:pt x="264568" y="5339"/>
                  <a:pt x="285321" y="3742"/>
                </a:cubicBezTo>
                <a:cubicBezTo>
                  <a:pt x="285612" y="3742"/>
                  <a:pt x="284421" y="1726"/>
                  <a:pt x="283745" y="1726"/>
                </a:cubicBezTo>
                <a:cubicBezTo>
                  <a:pt x="283738" y="1726"/>
                  <a:pt x="283731" y="1726"/>
                  <a:pt x="283724" y="1726"/>
                </a:cubicBezTo>
                <a:cubicBezTo>
                  <a:pt x="254777" y="3930"/>
                  <a:pt x="225753" y="5052"/>
                  <a:pt x="196692" y="5052"/>
                </a:cubicBezTo>
                <a:cubicBezTo>
                  <a:pt x="188639" y="5052"/>
                  <a:pt x="180583" y="4966"/>
                  <a:pt x="172525" y="4793"/>
                </a:cubicBezTo>
                <a:cubicBezTo>
                  <a:pt x="135598" y="3995"/>
                  <a:pt x="98798" y="550"/>
                  <a:pt x="61913" y="46"/>
                </a:cubicBezTo>
                <a:cubicBezTo>
                  <a:pt x="59499" y="16"/>
                  <a:pt x="57085" y="1"/>
                  <a:pt x="5467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63" name="Google Shape;263;p33"/>
          <p:cNvGrpSpPr/>
          <p:nvPr/>
        </p:nvGrpSpPr>
        <p:grpSpPr>
          <a:xfrm>
            <a:off x="41963" y="249125"/>
            <a:ext cx="608900" cy="407500"/>
            <a:chOff x="4137713" y="525925"/>
            <a:chExt cx="608900" cy="407500"/>
          </a:xfrm>
        </p:grpSpPr>
        <p:sp>
          <p:nvSpPr>
            <p:cNvPr id="264" name="Google Shape;264;p33"/>
            <p:cNvSpPr/>
            <p:nvPr/>
          </p:nvSpPr>
          <p:spPr>
            <a:xfrm>
              <a:off x="4168063" y="559925"/>
              <a:ext cx="556575" cy="353625"/>
            </a:xfrm>
            <a:custGeom>
              <a:avLst/>
              <a:gdLst/>
              <a:ahLst/>
              <a:cxnLst/>
              <a:rect l="l" t="t" r="r" b="b"/>
              <a:pathLst>
                <a:path w="22263" h="14145" extrusionOk="0">
                  <a:moveTo>
                    <a:pt x="8913" y="11257"/>
                  </a:moveTo>
                  <a:cubicBezTo>
                    <a:pt x="8495" y="11069"/>
                    <a:pt x="8160" y="11195"/>
                    <a:pt x="7825" y="11487"/>
                  </a:cubicBezTo>
                  <a:cubicBezTo>
                    <a:pt x="7302" y="11948"/>
                    <a:pt x="6696" y="12345"/>
                    <a:pt x="6110" y="12764"/>
                  </a:cubicBezTo>
                  <a:cubicBezTo>
                    <a:pt x="5670" y="13078"/>
                    <a:pt x="5147" y="13161"/>
                    <a:pt x="4603" y="13057"/>
                  </a:cubicBezTo>
                  <a:cubicBezTo>
                    <a:pt x="4101" y="12952"/>
                    <a:pt x="3599" y="12889"/>
                    <a:pt x="3118" y="12827"/>
                  </a:cubicBezTo>
                  <a:cubicBezTo>
                    <a:pt x="2825" y="12764"/>
                    <a:pt x="2678" y="12638"/>
                    <a:pt x="2657" y="12345"/>
                  </a:cubicBezTo>
                  <a:cubicBezTo>
                    <a:pt x="2657" y="12136"/>
                    <a:pt x="2615" y="11927"/>
                    <a:pt x="2678" y="11739"/>
                  </a:cubicBezTo>
                  <a:cubicBezTo>
                    <a:pt x="3013" y="10881"/>
                    <a:pt x="3139" y="9960"/>
                    <a:pt x="3724" y="9228"/>
                  </a:cubicBezTo>
                  <a:cubicBezTo>
                    <a:pt x="3829" y="9102"/>
                    <a:pt x="3913" y="8956"/>
                    <a:pt x="3996" y="8788"/>
                  </a:cubicBezTo>
                  <a:lnTo>
                    <a:pt x="3996" y="8684"/>
                  </a:lnTo>
                  <a:cubicBezTo>
                    <a:pt x="3913" y="8663"/>
                    <a:pt x="3829" y="8600"/>
                    <a:pt x="3766" y="8642"/>
                  </a:cubicBezTo>
                  <a:cubicBezTo>
                    <a:pt x="3578" y="8705"/>
                    <a:pt x="3369" y="8767"/>
                    <a:pt x="3201" y="8893"/>
                  </a:cubicBezTo>
                  <a:cubicBezTo>
                    <a:pt x="2762" y="9270"/>
                    <a:pt x="2323" y="9270"/>
                    <a:pt x="1799" y="9165"/>
                  </a:cubicBezTo>
                  <a:cubicBezTo>
                    <a:pt x="1193" y="9018"/>
                    <a:pt x="670" y="8809"/>
                    <a:pt x="251" y="8349"/>
                  </a:cubicBezTo>
                  <a:cubicBezTo>
                    <a:pt x="126" y="8182"/>
                    <a:pt x="63" y="7972"/>
                    <a:pt x="21" y="7805"/>
                  </a:cubicBezTo>
                  <a:cubicBezTo>
                    <a:pt x="0" y="7638"/>
                    <a:pt x="0" y="7449"/>
                    <a:pt x="21" y="7282"/>
                  </a:cubicBezTo>
                  <a:cubicBezTo>
                    <a:pt x="84" y="6591"/>
                    <a:pt x="356" y="5985"/>
                    <a:pt x="983" y="5671"/>
                  </a:cubicBezTo>
                  <a:cubicBezTo>
                    <a:pt x="1465" y="5441"/>
                    <a:pt x="2511" y="5566"/>
                    <a:pt x="3013" y="6236"/>
                  </a:cubicBezTo>
                  <a:cubicBezTo>
                    <a:pt x="3055" y="6298"/>
                    <a:pt x="3118" y="6403"/>
                    <a:pt x="3160" y="6403"/>
                  </a:cubicBezTo>
                  <a:cubicBezTo>
                    <a:pt x="3264" y="6445"/>
                    <a:pt x="3390" y="6403"/>
                    <a:pt x="3452" y="6361"/>
                  </a:cubicBezTo>
                  <a:cubicBezTo>
                    <a:pt x="3536" y="6277"/>
                    <a:pt x="3536" y="6152"/>
                    <a:pt x="3536" y="6026"/>
                  </a:cubicBezTo>
                  <a:cubicBezTo>
                    <a:pt x="3557" y="5566"/>
                    <a:pt x="3536" y="5127"/>
                    <a:pt x="3557" y="4687"/>
                  </a:cubicBezTo>
                  <a:cubicBezTo>
                    <a:pt x="3662" y="2951"/>
                    <a:pt x="4415" y="1591"/>
                    <a:pt x="5754" y="523"/>
                  </a:cubicBezTo>
                  <a:cubicBezTo>
                    <a:pt x="6193" y="168"/>
                    <a:pt x="6717" y="0"/>
                    <a:pt x="7323" y="0"/>
                  </a:cubicBezTo>
                  <a:cubicBezTo>
                    <a:pt x="8558" y="0"/>
                    <a:pt x="9520" y="900"/>
                    <a:pt x="9541" y="2156"/>
                  </a:cubicBezTo>
                  <a:lnTo>
                    <a:pt x="9541" y="3118"/>
                  </a:lnTo>
                  <a:cubicBezTo>
                    <a:pt x="9541" y="3327"/>
                    <a:pt x="9625" y="3536"/>
                    <a:pt x="9834" y="3620"/>
                  </a:cubicBezTo>
                  <a:cubicBezTo>
                    <a:pt x="10043" y="3725"/>
                    <a:pt x="10274" y="3620"/>
                    <a:pt x="10441" y="3390"/>
                  </a:cubicBezTo>
                  <a:cubicBezTo>
                    <a:pt x="10504" y="3285"/>
                    <a:pt x="10546" y="3181"/>
                    <a:pt x="10608" y="3097"/>
                  </a:cubicBezTo>
                  <a:cubicBezTo>
                    <a:pt x="10818" y="2804"/>
                    <a:pt x="11090" y="2532"/>
                    <a:pt x="11424" y="2428"/>
                  </a:cubicBezTo>
                  <a:cubicBezTo>
                    <a:pt x="12387" y="2156"/>
                    <a:pt x="13328" y="2176"/>
                    <a:pt x="14228" y="2783"/>
                  </a:cubicBezTo>
                  <a:cubicBezTo>
                    <a:pt x="14751" y="3139"/>
                    <a:pt x="15044" y="3641"/>
                    <a:pt x="15044" y="4269"/>
                  </a:cubicBezTo>
                  <a:lnTo>
                    <a:pt x="15044" y="5336"/>
                  </a:lnTo>
                  <a:cubicBezTo>
                    <a:pt x="15065" y="5775"/>
                    <a:pt x="15295" y="5964"/>
                    <a:pt x="15735" y="5943"/>
                  </a:cubicBezTo>
                  <a:cubicBezTo>
                    <a:pt x="15923" y="5922"/>
                    <a:pt x="16090" y="5880"/>
                    <a:pt x="16258" y="5817"/>
                  </a:cubicBezTo>
                  <a:cubicBezTo>
                    <a:pt x="16990" y="5545"/>
                    <a:pt x="17785" y="5503"/>
                    <a:pt x="18538" y="5587"/>
                  </a:cubicBezTo>
                  <a:cubicBezTo>
                    <a:pt x="19898" y="5754"/>
                    <a:pt x="21007" y="6424"/>
                    <a:pt x="21761" y="7554"/>
                  </a:cubicBezTo>
                  <a:cubicBezTo>
                    <a:pt x="22263" y="8286"/>
                    <a:pt x="22179" y="9186"/>
                    <a:pt x="21593" y="9855"/>
                  </a:cubicBezTo>
                  <a:cubicBezTo>
                    <a:pt x="20714" y="10943"/>
                    <a:pt x="19543" y="11508"/>
                    <a:pt x="18204" y="11780"/>
                  </a:cubicBezTo>
                  <a:cubicBezTo>
                    <a:pt x="17932" y="11822"/>
                    <a:pt x="17680" y="11843"/>
                    <a:pt x="17408" y="11906"/>
                  </a:cubicBezTo>
                  <a:cubicBezTo>
                    <a:pt x="16718" y="12052"/>
                    <a:pt x="16237" y="11801"/>
                    <a:pt x="15881" y="11195"/>
                  </a:cubicBezTo>
                  <a:cubicBezTo>
                    <a:pt x="15588" y="10734"/>
                    <a:pt x="15149" y="10755"/>
                    <a:pt x="14835" y="11195"/>
                  </a:cubicBezTo>
                  <a:cubicBezTo>
                    <a:pt x="14542" y="11634"/>
                    <a:pt x="14228" y="12052"/>
                    <a:pt x="13914" y="12513"/>
                  </a:cubicBezTo>
                  <a:cubicBezTo>
                    <a:pt x="13642" y="12889"/>
                    <a:pt x="13266" y="13182"/>
                    <a:pt x="12889" y="13475"/>
                  </a:cubicBezTo>
                  <a:cubicBezTo>
                    <a:pt x="12073" y="14145"/>
                    <a:pt x="10755" y="13915"/>
                    <a:pt x="10127" y="13308"/>
                  </a:cubicBezTo>
                  <a:cubicBezTo>
                    <a:pt x="9562" y="12764"/>
                    <a:pt x="9123" y="12094"/>
                    <a:pt x="8913" y="11257"/>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5" name="Google Shape;265;p33"/>
            <p:cNvSpPr/>
            <p:nvPr/>
          </p:nvSpPr>
          <p:spPr>
            <a:xfrm>
              <a:off x="4137713" y="525925"/>
              <a:ext cx="608900" cy="407500"/>
            </a:xfrm>
            <a:custGeom>
              <a:avLst/>
              <a:gdLst/>
              <a:ahLst/>
              <a:cxnLst/>
              <a:rect l="l" t="t" r="r" b="b"/>
              <a:pathLst>
                <a:path w="24356" h="16300" extrusionOk="0">
                  <a:moveTo>
                    <a:pt x="3976" y="6194"/>
                  </a:moveTo>
                  <a:cubicBezTo>
                    <a:pt x="3913" y="4896"/>
                    <a:pt x="4353" y="3788"/>
                    <a:pt x="5001" y="2741"/>
                  </a:cubicBezTo>
                  <a:cubicBezTo>
                    <a:pt x="5336" y="2218"/>
                    <a:pt x="5713" y="1737"/>
                    <a:pt x="6215" y="1360"/>
                  </a:cubicBezTo>
                  <a:cubicBezTo>
                    <a:pt x="6529" y="1130"/>
                    <a:pt x="6884" y="858"/>
                    <a:pt x="7261" y="712"/>
                  </a:cubicBezTo>
                  <a:cubicBezTo>
                    <a:pt x="9081" y="0"/>
                    <a:pt x="10567" y="544"/>
                    <a:pt x="11488" y="2281"/>
                  </a:cubicBezTo>
                  <a:cubicBezTo>
                    <a:pt x="11613" y="2511"/>
                    <a:pt x="11697" y="2741"/>
                    <a:pt x="11780" y="2992"/>
                  </a:cubicBezTo>
                  <a:cubicBezTo>
                    <a:pt x="11864" y="3013"/>
                    <a:pt x="11927" y="3034"/>
                    <a:pt x="11969" y="3013"/>
                  </a:cubicBezTo>
                  <a:cubicBezTo>
                    <a:pt x="12806" y="2574"/>
                    <a:pt x="13685" y="2616"/>
                    <a:pt x="14542" y="2720"/>
                  </a:cubicBezTo>
                  <a:cubicBezTo>
                    <a:pt x="15944" y="2888"/>
                    <a:pt x="17032" y="3997"/>
                    <a:pt x="17221" y="5378"/>
                  </a:cubicBezTo>
                  <a:cubicBezTo>
                    <a:pt x="17242" y="5629"/>
                    <a:pt x="17262" y="5838"/>
                    <a:pt x="17304" y="6089"/>
                  </a:cubicBezTo>
                  <a:cubicBezTo>
                    <a:pt x="17723" y="6047"/>
                    <a:pt x="18099" y="5985"/>
                    <a:pt x="18476" y="5943"/>
                  </a:cubicBezTo>
                  <a:cubicBezTo>
                    <a:pt x="20464" y="5692"/>
                    <a:pt x="22117" y="6424"/>
                    <a:pt x="23435" y="7868"/>
                  </a:cubicBezTo>
                  <a:cubicBezTo>
                    <a:pt x="24230" y="8746"/>
                    <a:pt x="24356" y="9751"/>
                    <a:pt x="24125" y="10860"/>
                  </a:cubicBezTo>
                  <a:cubicBezTo>
                    <a:pt x="24042" y="11215"/>
                    <a:pt x="23812" y="11529"/>
                    <a:pt x="23581" y="11843"/>
                  </a:cubicBezTo>
                  <a:cubicBezTo>
                    <a:pt x="22786" y="12889"/>
                    <a:pt x="21719" y="13559"/>
                    <a:pt x="20464" y="13935"/>
                  </a:cubicBezTo>
                  <a:cubicBezTo>
                    <a:pt x="19941" y="14103"/>
                    <a:pt x="19418" y="14354"/>
                    <a:pt x="18832" y="14354"/>
                  </a:cubicBezTo>
                  <a:cubicBezTo>
                    <a:pt x="18204" y="14354"/>
                    <a:pt x="17618" y="14249"/>
                    <a:pt x="17095" y="13894"/>
                  </a:cubicBezTo>
                  <a:cubicBezTo>
                    <a:pt x="16949" y="13789"/>
                    <a:pt x="16802" y="13705"/>
                    <a:pt x="16614" y="13601"/>
                  </a:cubicBezTo>
                  <a:cubicBezTo>
                    <a:pt x="16321" y="13998"/>
                    <a:pt x="15840" y="14145"/>
                    <a:pt x="15756" y="14710"/>
                  </a:cubicBezTo>
                  <a:cubicBezTo>
                    <a:pt x="15756" y="14814"/>
                    <a:pt x="15589" y="14877"/>
                    <a:pt x="15526" y="14961"/>
                  </a:cubicBezTo>
                  <a:cubicBezTo>
                    <a:pt x="15317" y="15107"/>
                    <a:pt x="15107" y="15275"/>
                    <a:pt x="14898" y="15463"/>
                  </a:cubicBezTo>
                  <a:cubicBezTo>
                    <a:pt x="14082" y="16216"/>
                    <a:pt x="13120" y="16300"/>
                    <a:pt x="12073" y="16112"/>
                  </a:cubicBezTo>
                  <a:cubicBezTo>
                    <a:pt x="11718" y="16070"/>
                    <a:pt x="11383" y="15881"/>
                    <a:pt x="11090" y="15714"/>
                  </a:cubicBezTo>
                  <a:cubicBezTo>
                    <a:pt x="10567" y="15400"/>
                    <a:pt x="10211" y="14961"/>
                    <a:pt x="9876" y="14459"/>
                  </a:cubicBezTo>
                  <a:cubicBezTo>
                    <a:pt x="9709" y="14249"/>
                    <a:pt x="9583" y="14019"/>
                    <a:pt x="9416" y="13768"/>
                  </a:cubicBezTo>
                  <a:cubicBezTo>
                    <a:pt x="9270" y="13873"/>
                    <a:pt x="9102" y="13935"/>
                    <a:pt x="8977" y="14040"/>
                  </a:cubicBezTo>
                  <a:cubicBezTo>
                    <a:pt x="8726" y="14228"/>
                    <a:pt x="8454" y="14438"/>
                    <a:pt x="8203" y="14626"/>
                  </a:cubicBezTo>
                  <a:cubicBezTo>
                    <a:pt x="6738" y="15693"/>
                    <a:pt x="5169" y="15588"/>
                    <a:pt x="3599" y="14940"/>
                  </a:cubicBezTo>
                  <a:cubicBezTo>
                    <a:pt x="3390" y="14856"/>
                    <a:pt x="3181" y="14689"/>
                    <a:pt x="2993" y="14563"/>
                  </a:cubicBezTo>
                  <a:cubicBezTo>
                    <a:pt x="2721" y="14354"/>
                    <a:pt x="2595" y="14061"/>
                    <a:pt x="2595" y="13726"/>
                  </a:cubicBezTo>
                  <a:cubicBezTo>
                    <a:pt x="2595" y="13119"/>
                    <a:pt x="2595" y="12555"/>
                    <a:pt x="2888" y="12011"/>
                  </a:cubicBezTo>
                  <a:cubicBezTo>
                    <a:pt x="2909" y="11927"/>
                    <a:pt x="2930" y="11843"/>
                    <a:pt x="2972" y="11718"/>
                  </a:cubicBezTo>
                  <a:cubicBezTo>
                    <a:pt x="2762" y="11487"/>
                    <a:pt x="2449" y="11508"/>
                    <a:pt x="2177" y="11425"/>
                  </a:cubicBezTo>
                  <a:cubicBezTo>
                    <a:pt x="1570" y="11215"/>
                    <a:pt x="1047" y="10902"/>
                    <a:pt x="628" y="10441"/>
                  </a:cubicBezTo>
                  <a:cubicBezTo>
                    <a:pt x="398" y="10190"/>
                    <a:pt x="252" y="9918"/>
                    <a:pt x="189" y="9562"/>
                  </a:cubicBezTo>
                  <a:cubicBezTo>
                    <a:pt x="0" y="8474"/>
                    <a:pt x="210" y="7449"/>
                    <a:pt x="1026" y="6612"/>
                  </a:cubicBezTo>
                  <a:cubicBezTo>
                    <a:pt x="1402" y="6215"/>
                    <a:pt x="1821" y="5985"/>
                    <a:pt x="2365" y="6047"/>
                  </a:cubicBezTo>
                  <a:cubicBezTo>
                    <a:pt x="2888" y="6089"/>
                    <a:pt x="3369" y="6152"/>
                    <a:pt x="3976" y="6194"/>
                  </a:cubicBezTo>
                  <a:close/>
                  <a:moveTo>
                    <a:pt x="10127" y="12617"/>
                  </a:moveTo>
                  <a:cubicBezTo>
                    <a:pt x="10316" y="13454"/>
                    <a:pt x="10755" y="14124"/>
                    <a:pt x="11383" y="14668"/>
                  </a:cubicBezTo>
                  <a:cubicBezTo>
                    <a:pt x="12011" y="15275"/>
                    <a:pt x="13350" y="15484"/>
                    <a:pt x="14166" y="14835"/>
                  </a:cubicBezTo>
                  <a:cubicBezTo>
                    <a:pt x="14521" y="14542"/>
                    <a:pt x="14877" y="14249"/>
                    <a:pt x="15170" y="13873"/>
                  </a:cubicBezTo>
                  <a:cubicBezTo>
                    <a:pt x="15463" y="13412"/>
                    <a:pt x="15777" y="12994"/>
                    <a:pt x="16091" y="12555"/>
                  </a:cubicBezTo>
                  <a:cubicBezTo>
                    <a:pt x="16405" y="12094"/>
                    <a:pt x="16844" y="12094"/>
                    <a:pt x="17137" y="12555"/>
                  </a:cubicBezTo>
                  <a:cubicBezTo>
                    <a:pt x="17493" y="13161"/>
                    <a:pt x="17974" y="13412"/>
                    <a:pt x="18685" y="13266"/>
                  </a:cubicBezTo>
                  <a:cubicBezTo>
                    <a:pt x="18936" y="13203"/>
                    <a:pt x="19208" y="13182"/>
                    <a:pt x="19459" y="13140"/>
                  </a:cubicBezTo>
                  <a:cubicBezTo>
                    <a:pt x="20799" y="12847"/>
                    <a:pt x="21970" y="12303"/>
                    <a:pt x="22870" y="11215"/>
                  </a:cubicBezTo>
                  <a:cubicBezTo>
                    <a:pt x="23435" y="10546"/>
                    <a:pt x="23519" y="9646"/>
                    <a:pt x="23016" y="8914"/>
                  </a:cubicBezTo>
                  <a:cubicBezTo>
                    <a:pt x="22242" y="7784"/>
                    <a:pt x="21133" y="7135"/>
                    <a:pt x="19815" y="6947"/>
                  </a:cubicBezTo>
                  <a:cubicBezTo>
                    <a:pt x="19041" y="6842"/>
                    <a:pt x="18267" y="6905"/>
                    <a:pt x="17534" y="7177"/>
                  </a:cubicBezTo>
                  <a:cubicBezTo>
                    <a:pt x="17367" y="7219"/>
                    <a:pt x="17200" y="7282"/>
                    <a:pt x="17011" y="7303"/>
                  </a:cubicBezTo>
                  <a:cubicBezTo>
                    <a:pt x="16593" y="7345"/>
                    <a:pt x="16321" y="7135"/>
                    <a:pt x="16300" y="6696"/>
                  </a:cubicBezTo>
                  <a:cubicBezTo>
                    <a:pt x="16279" y="6361"/>
                    <a:pt x="16300" y="5985"/>
                    <a:pt x="16300" y="5629"/>
                  </a:cubicBezTo>
                  <a:cubicBezTo>
                    <a:pt x="16300" y="5001"/>
                    <a:pt x="16007" y="4499"/>
                    <a:pt x="15484" y="4143"/>
                  </a:cubicBezTo>
                  <a:cubicBezTo>
                    <a:pt x="14626" y="3536"/>
                    <a:pt x="13685" y="3516"/>
                    <a:pt x="12680" y="3788"/>
                  </a:cubicBezTo>
                  <a:cubicBezTo>
                    <a:pt x="12345" y="3892"/>
                    <a:pt x="12094" y="4164"/>
                    <a:pt x="11885" y="4457"/>
                  </a:cubicBezTo>
                  <a:cubicBezTo>
                    <a:pt x="11801" y="4562"/>
                    <a:pt x="11780" y="4666"/>
                    <a:pt x="11697" y="4750"/>
                  </a:cubicBezTo>
                  <a:cubicBezTo>
                    <a:pt x="11529" y="5001"/>
                    <a:pt x="11299" y="5064"/>
                    <a:pt x="11090" y="4980"/>
                  </a:cubicBezTo>
                  <a:cubicBezTo>
                    <a:pt x="10881" y="4896"/>
                    <a:pt x="10797" y="4687"/>
                    <a:pt x="10797" y="4478"/>
                  </a:cubicBezTo>
                  <a:cubicBezTo>
                    <a:pt x="10797" y="4164"/>
                    <a:pt x="10839" y="3808"/>
                    <a:pt x="10797" y="3516"/>
                  </a:cubicBezTo>
                  <a:cubicBezTo>
                    <a:pt x="10755" y="2281"/>
                    <a:pt x="9814" y="1360"/>
                    <a:pt x="8579" y="1360"/>
                  </a:cubicBezTo>
                  <a:cubicBezTo>
                    <a:pt x="8014" y="1360"/>
                    <a:pt x="7491" y="1549"/>
                    <a:pt x="7010" y="1883"/>
                  </a:cubicBezTo>
                  <a:cubicBezTo>
                    <a:pt x="5671" y="2951"/>
                    <a:pt x="4897" y="4311"/>
                    <a:pt x="4813" y="6047"/>
                  </a:cubicBezTo>
                  <a:cubicBezTo>
                    <a:pt x="4792" y="6487"/>
                    <a:pt x="4792" y="6926"/>
                    <a:pt x="4792" y="7386"/>
                  </a:cubicBezTo>
                  <a:cubicBezTo>
                    <a:pt x="4792" y="7491"/>
                    <a:pt x="4771" y="7637"/>
                    <a:pt x="4708" y="7721"/>
                  </a:cubicBezTo>
                  <a:cubicBezTo>
                    <a:pt x="4666" y="7763"/>
                    <a:pt x="4499" y="7805"/>
                    <a:pt x="4415" y="7763"/>
                  </a:cubicBezTo>
                  <a:cubicBezTo>
                    <a:pt x="4374" y="7742"/>
                    <a:pt x="4311" y="7637"/>
                    <a:pt x="4269" y="7596"/>
                  </a:cubicBezTo>
                  <a:cubicBezTo>
                    <a:pt x="3767" y="6926"/>
                    <a:pt x="2721" y="6801"/>
                    <a:pt x="2260" y="7031"/>
                  </a:cubicBezTo>
                  <a:cubicBezTo>
                    <a:pt x="1633" y="7345"/>
                    <a:pt x="1361" y="7951"/>
                    <a:pt x="1277" y="8642"/>
                  </a:cubicBezTo>
                  <a:cubicBezTo>
                    <a:pt x="1256" y="8809"/>
                    <a:pt x="1256" y="8998"/>
                    <a:pt x="1277" y="9165"/>
                  </a:cubicBezTo>
                  <a:cubicBezTo>
                    <a:pt x="1340" y="9332"/>
                    <a:pt x="1381" y="9583"/>
                    <a:pt x="1528" y="9709"/>
                  </a:cubicBezTo>
                  <a:cubicBezTo>
                    <a:pt x="1905" y="10169"/>
                    <a:pt x="2469" y="10378"/>
                    <a:pt x="3055" y="10525"/>
                  </a:cubicBezTo>
                  <a:cubicBezTo>
                    <a:pt x="3578" y="10630"/>
                    <a:pt x="4060" y="10630"/>
                    <a:pt x="4478" y="10253"/>
                  </a:cubicBezTo>
                  <a:cubicBezTo>
                    <a:pt x="4625" y="10127"/>
                    <a:pt x="4834" y="10065"/>
                    <a:pt x="5022" y="10002"/>
                  </a:cubicBezTo>
                  <a:cubicBezTo>
                    <a:pt x="5106" y="9960"/>
                    <a:pt x="5190" y="10023"/>
                    <a:pt x="5252" y="10044"/>
                  </a:cubicBezTo>
                  <a:cubicBezTo>
                    <a:pt x="5252" y="10106"/>
                    <a:pt x="5294" y="10127"/>
                    <a:pt x="5252" y="10148"/>
                  </a:cubicBezTo>
                  <a:cubicBezTo>
                    <a:pt x="5190" y="10316"/>
                    <a:pt x="5106" y="10462"/>
                    <a:pt x="5001" y="10588"/>
                  </a:cubicBezTo>
                  <a:cubicBezTo>
                    <a:pt x="4415" y="11320"/>
                    <a:pt x="4269" y="12241"/>
                    <a:pt x="3955" y="13099"/>
                  </a:cubicBezTo>
                  <a:cubicBezTo>
                    <a:pt x="3871" y="13287"/>
                    <a:pt x="3934" y="13517"/>
                    <a:pt x="3934" y="13705"/>
                  </a:cubicBezTo>
                  <a:cubicBezTo>
                    <a:pt x="3955" y="13998"/>
                    <a:pt x="4081" y="14124"/>
                    <a:pt x="4374" y="14187"/>
                  </a:cubicBezTo>
                  <a:cubicBezTo>
                    <a:pt x="4876" y="14249"/>
                    <a:pt x="5357" y="14312"/>
                    <a:pt x="5859" y="14417"/>
                  </a:cubicBezTo>
                  <a:cubicBezTo>
                    <a:pt x="6403" y="14521"/>
                    <a:pt x="6926" y="14438"/>
                    <a:pt x="7387" y="14124"/>
                  </a:cubicBezTo>
                  <a:cubicBezTo>
                    <a:pt x="7951" y="13726"/>
                    <a:pt x="8558" y="13308"/>
                    <a:pt x="9081" y="12847"/>
                  </a:cubicBezTo>
                  <a:cubicBezTo>
                    <a:pt x="9395" y="12555"/>
                    <a:pt x="9709" y="12429"/>
                    <a:pt x="10127" y="12617"/>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6" name="Google Shape;266;p33"/>
          <p:cNvGrpSpPr/>
          <p:nvPr/>
        </p:nvGrpSpPr>
        <p:grpSpPr>
          <a:xfrm>
            <a:off x="482238" y="720825"/>
            <a:ext cx="475525" cy="287725"/>
            <a:chOff x="622013" y="907250"/>
            <a:chExt cx="475525" cy="287725"/>
          </a:xfrm>
        </p:grpSpPr>
        <p:sp>
          <p:nvSpPr>
            <p:cNvPr id="267" name="Google Shape;267;p33"/>
            <p:cNvSpPr/>
            <p:nvPr/>
          </p:nvSpPr>
          <p:spPr>
            <a:xfrm>
              <a:off x="650263" y="929225"/>
              <a:ext cx="423725" cy="240125"/>
            </a:xfrm>
            <a:custGeom>
              <a:avLst/>
              <a:gdLst/>
              <a:ahLst/>
              <a:cxnLst/>
              <a:rect l="l" t="t" r="r" b="b"/>
              <a:pathLst>
                <a:path w="16949" h="9605" extrusionOk="0">
                  <a:moveTo>
                    <a:pt x="14459" y="7261"/>
                  </a:moveTo>
                  <a:cubicBezTo>
                    <a:pt x="14584" y="7889"/>
                    <a:pt x="15003" y="8370"/>
                    <a:pt x="14877" y="9081"/>
                  </a:cubicBezTo>
                  <a:cubicBezTo>
                    <a:pt x="14752" y="9165"/>
                    <a:pt x="14626" y="9291"/>
                    <a:pt x="14459" y="9311"/>
                  </a:cubicBezTo>
                  <a:cubicBezTo>
                    <a:pt x="13810" y="9416"/>
                    <a:pt x="13120" y="9521"/>
                    <a:pt x="12450" y="9563"/>
                  </a:cubicBezTo>
                  <a:cubicBezTo>
                    <a:pt x="11007" y="9604"/>
                    <a:pt x="10379" y="9311"/>
                    <a:pt x="9312" y="8244"/>
                  </a:cubicBezTo>
                  <a:cubicBezTo>
                    <a:pt x="9270" y="7931"/>
                    <a:pt x="9270" y="7617"/>
                    <a:pt x="9249" y="7303"/>
                  </a:cubicBezTo>
                  <a:cubicBezTo>
                    <a:pt x="9228" y="7114"/>
                    <a:pt x="9102" y="6968"/>
                    <a:pt x="8893" y="6989"/>
                  </a:cubicBezTo>
                  <a:cubicBezTo>
                    <a:pt x="8747" y="7010"/>
                    <a:pt x="8600" y="7094"/>
                    <a:pt x="8558" y="7219"/>
                  </a:cubicBezTo>
                  <a:cubicBezTo>
                    <a:pt x="7889" y="8747"/>
                    <a:pt x="6529" y="9102"/>
                    <a:pt x="5106" y="9249"/>
                  </a:cubicBezTo>
                  <a:cubicBezTo>
                    <a:pt x="4478" y="9291"/>
                    <a:pt x="3809" y="9186"/>
                    <a:pt x="3160" y="9102"/>
                  </a:cubicBezTo>
                  <a:cubicBezTo>
                    <a:pt x="2658" y="9060"/>
                    <a:pt x="2344" y="8747"/>
                    <a:pt x="2281" y="8244"/>
                  </a:cubicBezTo>
                  <a:cubicBezTo>
                    <a:pt x="2135" y="7533"/>
                    <a:pt x="2135" y="6842"/>
                    <a:pt x="2323" y="6152"/>
                  </a:cubicBezTo>
                  <a:cubicBezTo>
                    <a:pt x="2386" y="5964"/>
                    <a:pt x="2512" y="5796"/>
                    <a:pt x="2616" y="5608"/>
                  </a:cubicBezTo>
                  <a:cubicBezTo>
                    <a:pt x="2700" y="5441"/>
                    <a:pt x="2804" y="5315"/>
                    <a:pt x="2930" y="5106"/>
                  </a:cubicBezTo>
                  <a:cubicBezTo>
                    <a:pt x="2512" y="4980"/>
                    <a:pt x="2177" y="5085"/>
                    <a:pt x="1821" y="5022"/>
                  </a:cubicBezTo>
                  <a:cubicBezTo>
                    <a:pt x="1507" y="4980"/>
                    <a:pt x="1193" y="4897"/>
                    <a:pt x="880" y="4792"/>
                  </a:cubicBezTo>
                  <a:cubicBezTo>
                    <a:pt x="566" y="4666"/>
                    <a:pt x="231" y="4541"/>
                    <a:pt x="1" y="4164"/>
                  </a:cubicBezTo>
                  <a:cubicBezTo>
                    <a:pt x="440" y="3557"/>
                    <a:pt x="1047" y="3160"/>
                    <a:pt x="1821" y="3160"/>
                  </a:cubicBezTo>
                  <a:cubicBezTo>
                    <a:pt x="2595" y="3160"/>
                    <a:pt x="3349" y="3244"/>
                    <a:pt x="4123" y="3306"/>
                  </a:cubicBezTo>
                  <a:cubicBezTo>
                    <a:pt x="4311" y="3306"/>
                    <a:pt x="4499" y="3390"/>
                    <a:pt x="4646" y="3348"/>
                  </a:cubicBezTo>
                  <a:cubicBezTo>
                    <a:pt x="4813" y="3327"/>
                    <a:pt x="4939" y="3223"/>
                    <a:pt x="5169" y="3118"/>
                  </a:cubicBezTo>
                  <a:cubicBezTo>
                    <a:pt x="5043" y="2951"/>
                    <a:pt x="4960" y="2825"/>
                    <a:pt x="4855" y="2741"/>
                  </a:cubicBezTo>
                  <a:cubicBezTo>
                    <a:pt x="4541" y="2469"/>
                    <a:pt x="4478" y="2260"/>
                    <a:pt x="4604" y="1946"/>
                  </a:cubicBezTo>
                  <a:cubicBezTo>
                    <a:pt x="4688" y="1779"/>
                    <a:pt x="4792" y="1632"/>
                    <a:pt x="4897" y="1486"/>
                  </a:cubicBezTo>
                  <a:cubicBezTo>
                    <a:pt x="5755" y="398"/>
                    <a:pt x="6906" y="0"/>
                    <a:pt x="8245" y="147"/>
                  </a:cubicBezTo>
                  <a:cubicBezTo>
                    <a:pt x="9144" y="252"/>
                    <a:pt x="9647" y="816"/>
                    <a:pt x="9667" y="1737"/>
                  </a:cubicBezTo>
                  <a:cubicBezTo>
                    <a:pt x="9667" y="2093"/>
                    <a:pt x="9647" y="2428"/>
                    <a:pt x="9521" y="2783"/>
                  </a:cubicBezTo>
                  <a:cubicBezTo>
                    <a:pt x="9416" y="2993"/>
                    <a:pt x="9458" y="3202"/>
                    <a:pt x="9626" y="3348"/>
                  </a:cubicBezTo>
                  <a:cubicBezTo>
                    <a:pt x="9772" y="3516"/>
                    <a:pt x="10044" y="3516"/>
                    <a:pt x="10274" y="3348"/>
                  </a:cubicBezTo>
                  <a:cubicBezTo>
                    <a:pt x="10483" y="3202"/>
                    <a:pt x="10693" y="3034"/>
                    <a:pt x="10923" y="2888"/>
                  </a:cubicBezTo>
                  <a:cubicBezTo>
                    <a:pt x="12220" y="2072"/>
                    <a:pt x="13517" y="1988"/>
                    <a:pt x="14794" y="2888"/>
                  </a:cubicBezTo>
                  <a:cubicBezTo>
                    <a:pt x="15380" y="3265"/>
                    <a:pt x="15945" y="3683"/>
                    <a:pt x="16405" y="4269"/>
                  </a:cubicBezTo>
                  <a:cubicBezTo>
                    <a:pt x="16635" y="4562"/>
                    <a:pt x="16844" y="4897"/>
                    <a:pt x="16886" y="5294"/>
                  </a:cubicBezTo>
                  <a:cubicBezTo>
                    <a:pt x="16949" y="5629"/>
                    <a:pt x="16865" y="5943"/>
                    <a:pt x="16614" y="6152"/>
                  </a:cubicBezTo>
                  <a:cubicBezTo>
                    <a:pt x="16405" y="6298"/>
                    <a:pt x="16196" y="6487"/>
                    <a:pt x="15945" y="6633"/>
                  </a:cubicBezTo>
                  <a:cubicBezTo>
                    <a:pt x="15505" y="6780"/>
                    <a:pt x="15003" y="7010"/>
                    <a:pt x="14459" y="726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8" name="Google Shape;268;p33"/>
            <p:cNvSpPr/>
            <p:nvPr/>
          </p:nvSpPr>
          <p:spPr>
            <a:xfrm>
              <a:off x="622013" y="907250"/>
              <a:ext cx="475525" cy="287725"/>
            </a:xfrm>
            <a:custGeom>
              <a:avLst/>
              <a:gdLst/>
              <a:ahLst/>
              <a:cxnLst/>
              <a:rect l="l" t="t" r="r" b="b"/>
              <a:pathLst>
                <a:path w="19021" h="11509" extrusionOk="0">
                  <a:moveTo>
                    <a:pt x="16865" y="8684"/>
                  </a:moveTo>
                  <a:cubicBezTo>
                    <a:pt x="16928" y="8810"/>
                    <a:pt x="16949" y="8914"/>
                    <a:pt x="16970" y="9019"/>
                  </a:cubicBezTo>
                  <a:cubicBezTo>
                    <a:pt x="17179" y="9646"/>
                    <a:pt x="16928" y="10170"/>
                    <a:pt x="16426" y="10483"/>
                  </a:cubicBezTo>
                  <a:cubicBezTo>
                    <a:pt x="15652" y="10986"/>
                    <a:pt x="14752" y="11341"/>
                    <a:pt x="13790" y="11404"/>
                  </a:cubicBezTo>
                  <a:cubicBezTo>
                    <a:pt x="12346" y="11509"/>
                    <a:pt x="11111" y="11132"/>
                    <a:pt x="10044" y="10149"/>
                  </a:cubicBezTo>
                  <a:cubicBezTo>
                    <a:pt x="10002" y="10086"/>
                    <a:pt x="9919" y="10044"/>
                    <a:pt x="9793" y="9960"/>
                  </a:cubicBezTo>
                  <a:cubicBezTo>
                    <a:pt x="9270" y="10232"/>
                    <a:pt x="8705" y="10483"/>
                    <a:pt x="8161" y="10755"/>
                  </a:cubicBezTo>
                  <a:cubicBezTo>
                    <a:pt x="7952" y="10860"/>
                    <a:pt x="7722" y="10965"/>
                    <a:pt x="7512" y="10965"/>
                  </a:cubicBezTo>
                  <a:cubicBezTo>
                    <a:pt x="6487" y="10986"/>
                    <a:pt x="5441" y="11027"/>
                    <a:pt x="4416" y="11006"/>
                  </a:cubicBezTo>
                  <a:cubicBezTo>
                    <a:pt x="3621" y="10986"/>
                    <a:pt x="2993" y="10567"/>
                    <a:pt x="2491" y="9918"/>
                  </a:cubicBezTo>
                  <a:cubicBezTo>
                    <a:pt x="2282" y="9646"/>
                    <a:pt x="2177" y="9354"/>
                    <a:pt x="2177" y="9019"/>
                  </a:cubicBezTo>
                  <a:cubicBezTo>
                    <a:pt x="2177" y="8307"/>
                    <a:pt x="2156" y="7617"/>
                    <a:pt x="2491" y="6905"/>
                  </a:cubicBezTo>
                  <a:cubicBezTo>
                    <a:pt x="2282" y="6801"/>
                    <a:pt x="2093" y="6717"/>
                    <a:pt x="1947" y="6633"/>
                  </a:cubicBezTo>
                  <a:cubicBezTo>
                    <a:pt x="1486" y="6403"/>
                    <a:pt x="1026" y="6194"/>
                    <a:pt x="629" y="5901"/>
                  </a:cubicBezTo>
                  <a:cubicBezTo>
                    <a:pt x="64" y="5483"/>
                    <a:pt x="1" y="4708"/>
                    <a:pt x="524" y="4206"/>
                  </a:cubicBezTo>
                  <a:cubicBezTo>
                    <a:pt x="1152" y="3600"/>
                    <a:pt x="1884" y="3160"/>
                    <a:pt x="2805" y="3139"/>
                  </a:cubicBezTo>
                  <a:cubicBezTo>
                    <a:pt x="3223" y="3139"/>
                    <a:pt x="3621" y="3160"/>
                    <a:pt x="4039" y="3160"/>
                  </a:cubicBezTo>
                  <a:lnTo>
                    <a:pt x="4771" y="3160"/>
                  </a:lnTo>
                  <a:cubicBezTo>
                    <a:pt x="4813" y="2135"/>
                    <a:pt x="5462" y="1507"/>
                    <a:pt x="6152" y="921"/>
                  </a:cubicBezTo>
                  <a:cubicBezTo>
                    <a:pt x="6822" y="315"/>
                    <a:pt x="7659" y="1"/>
                    <a:pt x="8580" y="1"/>
                  </a:cubicBezTo>
                  <a:lnTo>
                    <a:pt x="9375" y="1"/>
                  </a:lnTo>
                  <a:cubicBezTo>
                    <a:pt x="10672" y="43"/>
                    <a:pt x="11572" y="859"/>
                    <a:pt x="11739" y="2135"/>
                  </a:cubicBezTo>
                  <a:cubicBezTo>
                    <a:pt x="11781" y="2281"/>
                    <a:pt x="11802" y="2407"/>
                    <a:pt x="11844" y="2616"/>
                  </a:cubicBezTo>
                  <a:cubicBezTo>
                    <a:pt x="12053" y="2532"/>
                    <a:pt x="12220" y="2491"/>
                    <a:pt x="12367" y="2428"/>
                  </a:cubicBezTo>
                  <a:cubicBezTo>
                    <a:pt x="13162" y="2114"/>
                    <a:pt x="13978" y="2093"/>
                    <a:pt x="14815" y="2198"/>
                  </a:cubicBezTo>
                  <a:cubicBezTo>
                    <a:pt x="15066" y="2219"/>
                    <a:pt x="15338" y="2323"/>
                    <a:pt x="15568" y="2449"/>
                  </a:cubicBezTo>
                  <a:cubicBezTo>
                    <a:pt x="16531" y="2930"/>
                    <a:pt x="17367" y="3558"/>
                    <a:pt x="18079" y="4374"/>
                  </a:cubicBezTo>
                  <a:cubicBezTo>
                    <a:pt x="18539" y="4897"/>
                    <a:pt x="18895" y="5524"/>
                    <a:pt x="18958" y="6257"/>
                  </a:cubicBezTo>
                  <a:cubicBezTo>
                    <a:pt x="19020" y="6822"/>
                    <a:pt x="18853" y="7324"/>
                    <a:pt x="18414" y="7659"/>
                  </a:cubicBezTo>
                  <a:cubicBezTo>
                    <a:pt x="18016" y="7973"/>
                    <a:pt x="17577" y="8203"/>
                    <a:pt x="17158" y="8496"/>
                  </a:cubicBezTo>
                  <a:cubicBezTo>
                    <a:pt x="17116" y="8558"/>
                    <a:pt x="17012" y="8600"/>
                    <a:pt x="16865" y="8684"/>
                  </a:cubicBezTo>
                  <a:close/>
                  <a:moveTo>
                    <a:pt x="15589" y="8140"/>
                  </a:moveTo>
                  <a:cubicBezTo>
                    <a:pt x="16133" y="7868"/>
                    <a:pt x="16635" y="7659"/>
                    <a:pt x="17137" y="7408"/>
                  </a:cubicBezTo>
                  <a:cubicBezTo>
                    <a:pt x="17367" y="7261"/>
                    <a:pt x="17577" y="7115"/>
                    <a:pt x="17786" y="6926"/>
                  </a:cubicBezTo>
                  <a:cubicBezTo>
                    <a:pt x="18058" y="6696"/>
                    <a:pt x="18121" y="6403"/>
                    <a:pt x="18079" y="6069"/>
                  </a:cubicBezTo>
                  <a:cubicBezTo>
                    <a:pt x="17995" y="5671"/>
                    <a:pt x="17807" y="5357"/>
                    <a:pt x="17577" y="5043"/>
                  </a:cubicBezTo>
                  <a:cubicBezTo>
                    <a:pt x="17137" y="4499"/>
                    <a:pt x="16551" y="4081"/>
                    <a:pt x="15986" y="3662"/>
                  </a:cubicBezTo>
                  <a:cubicBezTo>
                    <a:pt x="14668" y="2763"/>
                    <a:pt x="13392" y="2867"/>
                    <a:pt x="12116" y="3662"/>
                  </a:cubicBezTo>
                  <a:cubicBezTo>
                    <a:pt x="11865" y="3788"/>
                    <a:pt x="11697" y="3976"/>
                    <a:pt x="11467" y="4123"/>
                  </a:cubicBezTo>
                  <a:cubicBezTo>
                    <a:pt x="11216" y="4290"/>
                    <a:pt x="10965" y="4290"/>
                    <a:pt x="10797" y="4123"/>
                  </a:cubicBezTo>
                  <a:cubicBezTo>
                    <a:pt x="10651" y="3976"/>
                    <a:pt x="10588" y="3767"/>
                    <a:pt x="10693" y="3558"/>
                  </a:cubicBezTo>
                  <a:cubicBezTo>
                    <a:pt x="10860" y="3202"/>
                    <a:pt x="10881" y="2867"/>
                    <a:pt x="10860" y="2511"/>
                  </a:cubicBezTo>
                  <a:cubicBezTo>
                    <a:pt x="10818" y="1591"/>
                    <a:pt x="10358" y="1026"/>
                    <a:pt x="9416" y="900"/>
                  </a:cubicBezTo>
                  <a:cubicBezTo>
                    <a:pt x="8056" y="754"/>
                    <a:pt x="6906" y="1172"/>
                    <a:pt x="6069" y="2260"/>
                  </a:cubicBezTo>
                  <a:cubicBezTo>
                    <a:pt x="5964" y="2407"/>
                    <a:pt x="5859" y="2553"/>
                    <a:pt x="5776" y="2721"/>
                  </a:cubicBezTo>
                  <a:cubicBezTo>
                    <a:pt x="5650" y="3035"/>
                    <a:pt x="5734" y="3265"/>
                    <a:pt x="6048" y="3516"/>
                  </a:cubicBezTo>
                  <a:cubicBezTo>
                    <a:pt x="6152" y="3600"/>
                    <a:pt x="6215" y="3725"/>
                    <a:pt x="6362" y="3892"/>
                  </a:cubicBezTo>
                  <a:cubicBezTo>
                    <a:pt x="6152" y="3997"/>
                    <a:pt x="5985" y="4102"/>
                    <a:pt x="5839" y="4123"/>
                  </a:cubicBezTo>
                  <a:cubicBezTo>
                    <a:pt x="5671" y="4144"/>
                    <a:pt x="5504" y="4102"/>
                    <a:pt x="5315" y="4081"/>
                  </a:cubicBezTo>
                  <a:cubicBezTo>
                    <a:pt x="4541" y="4018"/>
                    <a:pt x="3788" y="3934"/>
                    <a:pt x="3014" y="3934"/>
                  </a:cubicBezTo>
                  <a:cubicBezTo>
                    <a:pt x="2219" y="3934"/>
                    <a:pt x="1612" y="4311"/>
                    <a:pt x="1173" y="4939"/>
                  </a:cubicBezTo>
                  <a:cubicBezTo>
                    <a:pt x="1382" y="5315"/>
                    <a:pt x="1717" y="5441"/>
                    <a:pt x="2072" y="5566"/>
                  </a:cubicBezTo>
                  <a:cubicBezTo>
                    <a:pt x="2344" y="5692"/>
                    <a:pt x="2700" y="5755"/>
                    <a:pt x="3014" y="5797"/>
                  </a:cubicBezTo>
                  <a:cubicBezTo>
                    <a:pt x="3349" y="5859"/>
                    <a:pt x="3683" y="5755"/>
                    <a:pt x="4102" y="5880"/>
                  </a:cubicBezTo>
                  <a:cubicBezTo>
                    <a:pt x="3976" y="6089"/>
                    <a:pt x="3893" y="6215"/>
                    <a:pt x="3788" y="6382"/>
                  </a:cubicBezTo>
                  <a:cubicBezTo>
                    <a:pt x="3683" y="6571"/>
                    <a:pt x="3558" y="6717"/>
                    <a:pt x="3495" y="6926"/>
                  </a:cubicBezTo>
                  <a:cubicBezTo>
                    <a:pt x="3349" y="7638"/>
                    <a:pt x="3328" y="8349"/>
                    <a:pt x="3453" y="9019"/>
                  </a:cubicBezTo>
                  <a:cubicBezTo>
                    <a:pt x="3558" y="9500"/>
                    <a:pt x="3872" y="9814"/>
                    <a:pt x="4332" y="9877"/>
                  </a:cubicBezTo>
                  <a:cubicBezTo>
                    <a:pt x="4960" y="9960"/>
                    <a:pt x="5629" y="10065"/>
                    <a:pt x="6278" y="10023"/>
                  </a:cubicBezTo>
                  <a:cubicBezTo>
                    <a:pt x="7722" y="9877"/>
                    <a:pt x="9082" y="9542"/>
                    <a:pt x="9730" y="7993"/>
                  </a:cubicBezTo>
                  <a:cubicBezTo>
                    <a:pt x="9772" y="7889"/>
                    <a:pt x="9940" y="7784"/>
                    <a:pt x="10065" y="7763"/>
                  </a:cubicBezTo>
                  <a:cubicBezTo>
                    <a:pt x="10274" y="7742"/>
                    <a:pt x="10400" y="7931"/>
                    <a:pt x="10442" y="8077"/>
                  </a:cubicBezTo>
                  <a:cubicBezTo>
                    <a:pt x="10484" y="8391"/>
                    <a:pt x="10484" y="8705"/>
                    <a:pt x="10484" y="9019"/>
                  </a:cubicBezTo>
                  <a:cubicBezTo>
                    <a:pt x="11551" y="10128"/>
                    <a:pt x="12178" y="10400"/>
                    <a:pt x="13622" y="10337"/>
                  </a:cubicBezTo>
                  <a:cubicBezTo>
                    <a:pt x="14313" y="10295"/>
                    <a:pt x="14961" y="10190"/>
                    <a:pt x="15631" y="10086"/>
                  </a:cubicBezTo>
                  <a:cubicBezTo>
                    <a:pt x="15798" y="10065"/>
                    <a:pt x="15924" y="9939"/>
                    <a:pt x="16049" y="9856"/>
                  </a:cubicBezTo>
                  <a:cubicBezTo>
                    <a:pt x="16133" y="9291"/>
                    <a:pt x="15714" y="8768"/>
                    <a:pt x="15589" y="814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9" name="Google Shape;269;p33"/>
          <p:cNvGrpSpPr/>
          <p:nvPr/>
        </p:nvGrpSpPr>
        <p:grpSpPr>
          <a:xfrm>
            <a:off x="4250013" y="4709350"/>
            <a:ext cx="643950" cy="195675"/>
            <a:chOff x="806663" y="3241275"/>
            <a:chExt cx="643950" cy="195675"/>
          </a:xfrm>
        </p:grpSpPr>
        <p:sp>
          <p:nvSpPr>
            <p:cNvPr id="270" name="Google Shape;270;p33"/>
            <p:cNvSpPr/>
            <p:nvPr/>
          </p:nvSpPr>
          <p:spPr>
            <a:xfrm>
              <a:off x="808238" y="3264300"/>
              <a:ext cx="600025" cy="172650"/>
            </a:xfrm>
            <a:custGeom>
              <a:avLst/>
              <a:gdLst/>
              <a:ahLst/>
              <a:cxnLst/>
              <a:rect l="l" t="t" r="r" b="b"/>
              <a:pathLst>
                <a:path w="24001" h="6906" extrusionOk="0">
                  <a:moveTo>
                    <a:pt x="22870" y="858"/>
                  </a:moveTo>
                  <a:cubicBezTo>
                    <a:pt x="22054" y="1026"/>
                    <a:pt x="21406" y="1570"/>
                    <a:pt x="20694" y="1967"/>
                  </a:cubicBezTo>
                  <a:cubicBezTo>
                    <a:pt x="20673" y="1967"/>
                    <a:pt x="20652" y="1988"/>
                    <a:pt x="20652" y="1988"/>
                  </a:cubicBezTo>
                  <a:cubicBezTo>
                    <a:pt x="19941" y="2156"/>
                    <a:pt x="19334" y="2469"/>
                    <a:pt x="18727" y="2930"/>
                  </a:cubicBezTo>
                  <a:cubicBezTo>
                    <a:pt x="18497" y="3118"/>
                    <a:pt x="18141" y="3537"/>
                    <a:pt x="17744" y="3871"/>
                  </a:cubicBezTo>
                  <a:cubicBezTo>
                    <a:pt x="18100" y="3034"/>
                    <a:pt x="18497" y="2156"/>
                    <a:pt x="17535" y="1570"/>
                  </a:cubicBezTo>
                  <a:cubicBezTo>
                    <a:pt x="17576" y="1381"/>
                    <a:pt x="17618" y="1172"/>
                    <a:pt x="17576" y="942"/>
                  </a:cubicBezTo>
                  <a:cubicBezTo>
                    <a:pt x="17556" y="377"/>
                    <a:pt x="16991" y="0"/>
                    <a:pt x="16426" y="293"/>
                  </a:cubicBezTo>
                  <a:cubicBezTo>
                    <a:pt x="15735" y="649"/>
                    <a:pt x="15317" y="1444"/>
                    <a:pt x="14961" y="2114"/>
                  </a:cubicBezTo>
                  <a:cubicBezTo>
                    <a:pt x="14815" y="2469"/>
                    <a:pt x="14647" y="2783"/>
                    <a:pt x="14501" y="3118"/>
                  </a:cubicBezTo>
                  <a:cubicBezTo>
                    <a:pt x="14333" y="2407"/>
                    <a:pt x="14082" y="1779"/>
                    <a:pt x="13287" y="1633"/>
                  </a:cubicBezTo>
                  <a:cubicBezTo>
                    <a:pt x="12952" y="1277"/>
                    <a:pt x="12408" y="1214"/>
                    <a:pt x="11990" y="1591"/>
                  </a:cubicBezTo>
                  <a:cubicBezTo>
                    <a:pt x="11341" y="2218"/>
                    <a:pt x="11467" y="3055"/>
                    <a:pt x="11404" y="3829"/>
                  </a:cubicBezTo>
                  <a:cubicBezTo>
                    <a:pt x="10714" y="3055"/>
                    <a:pt x="10149" y="2177"/>
                    <a:pt x="9165" y="1758"/>
                  </a:cubicBezTo>
                  <a:cubicBezTo>
                    <a:pt x="8684" y="1549"/>
                    <a:pt x="7910" y="1737"/>
                    <a:pt x="7847" y="2323"/>
                  </a:cubicBezTo>
                  <a:cubicBezTo>
                    <a:pt x="7575" y="2197"/>
                    <a:pt x="7261" y="2156"/>
                    <a:pt x="6885" y="2197"/>
                  </a:cubicBezTo>
                  <a:cubicBezTo>
                    <a:pt x="6592" y="2218"/>
                    <a:pt x="6257" y="2407"/>
                    <a:pt x="6110" y="2679"/>
                  </a:cubicBezTo>
                  <a:cubicBezTo>
                    <a:pt x="6069" y="2637"/>
                    <a:pt x="6027" y="2616"/>
                    <a:pt x="6006" y="2595"/>
                  </a:cubicBezTo>
                  <a:cubicBezTo>
                    <a:pt x="5315" y="2051"/>
                    <a:pt x="4562" y="1633"/>
                    <a:pt x="3704" y="1988"/>
                  </a:cubicBezTo>
                  <a:cubicBezTo>
                    <a:pt x="2783" y="2386"/>
                    <a:pt x="3851" y="3829"/>
                    <a:pt x="4980" y="5001"/>
                  </a:cubicBezTo>
                  <a:cubicBezTo>
                    <a:pt x="4353" y="4813"/>
                    <a:pt x="3725" y="4583"/>
                    <a:pt x="3181" y="4290"/>
                  </a:cubicBezTo>
                  <a:cubicBezTo>
                    <a:pt x="2344" y="3850"/>
                    <a:pt x="1403" y="3620"/>
                    <a:pt x="482" y="3850"/>
                  </a:cubicBezTo>
                  <a:cubicBezTo>
                    <a:pt x="168" y="3934"/>
                    <a:pt x="1" y="4311"/>
                    <a:pt x="189" y="4583"/>
                  </a:cubicBezTo>
                  <a:cubicBezTo>
                    <a:pt x="942" y="5817"/>
                    <a:pt x="1988" y="6152"/>
                    <a:pt x="3286" y="6654"/>
                  </a:cubicBezTo>
                  <a:cubicBezTo>
                    <a:pt x="3851" y="6884"/>
                    <a:pt x="4667" y="6905"/>
                    <a:pt x="4750" y="6152"/>
                  </a:cubicBezTo>
                  <a:cubicBezTo>
                    <a:pt x="4750" y="6089"/>
                    <a:pt x="4750" y="6068"/>
                    <a:pt x="4708" y="6026"/>
                  </a:cubicBezTo>
                  <a:cubicBezTo>
                    <a:pt x="5483" y="6257"/>
                    <a:pt x="6215" y="6550"/>
                    <a:pt x="6989" y="6759"/>
                  </a:cubicBezTo>
                  <a:cubicBezTo>
                    <a:pt x="7491" y="6884"/>
                    <a:pt x="7805" y="6466"/>
                    <a:pt x="7742" y="6068"/>
                  </a:cubicBezTo>
                  <a:cubicBezTo>
                    <a:pt x="7805" y="6131"/>
                    <a:pt x="7847" y="6152"/>
                    <a:pt x="7889" y="6194"/>
                  </a:cubicBezTo>
                  <a:cubicBezTo>
                    <a:pt x="8349" y="6675"/>
                    <a:pt x="9144" y="6361"/>
                    <a:pt x="9270" y="5775"/>
                  </a:cubicBezTo>
                  <a:cubicBezTo>
                    <a:pt x="9709" y="6047"/>
                    <a:pt x="10421" y="5880"/>
                    <a:pt x="10609" y="5441"/>
                  </a:cubicBezTo>
                  <a:cubicBezTo>
                    <a:pt x="10839" y="5713"/>
                    <a:pt x="11090" y="5943"/>
                    <a:pt x="11404" y="6152"/>
                  </a:cubicBezTo>
                  <a:cubicBezTo>
                    <a:pt x="11509" y="6194"/>
                    <a:pt x="11592" y="6257"/>
                    <a:pt x="11697" y="6257"/>
                  </a:cubicBezTo>
                  <a:cubicBezTo>
                    <a:pt x="12178" y="6717"/>
                    <a:pt x="13120" y="6654"/>
                    <a:pt x="13287" y="5859"/>
                  </a:cubicBezTo>
                  <a:cubicBezTo>
                    <a:pt x="13287" y="5817"/>
                    <a:pt x="13329" y="5775"/>
                    <a:pt x="13329" y="5734"/>
                  </a:cubicBezTo>
                  <a:cubicBezTo>
                    <a:pt x="13475" y="5880"/>
                    <a:pt x="13685" y="5985"/>
                    <a:pt x="13957" y="5985"/>
                  </a:cubicBezTo>
                  <a:cubicBezTo>
                    <a:pt x="14815" y="6068"/>
                    <a:pt x="15359" y="5315"/>
                    <a:pt x="15756" y="4625"/>
                  </a:cubicBezTo>
                  <a:cubicBezTo>
                    <a:pt x="15735" y="4792"/>
                    <a:pt x="15735" y="4918"/>
                    <a:pt x="15756" y="5085"/>
                  </a:cubicBezTo>
                  <a:cubicBezTo>
                    <a:pt x="15777" y="5420"/>
                    <a:pt x="15986" y="5817"/>
                    <a:pt x="16363" y="5859"/>
                  </a:cubicBezTo>
                  <a:cubicBezTo>
                    <a:pt x="17158" y="5985"/>
                    <a:pt x="17744" y="5734"/>
                    <a:pt x="18267" y="5336"/>
                  </a:cubicBezTo>
                  <a:cubicBezTo>
                    <a:pt x="18372" y="5399"/>
                    <a:pt x="18497" y="5420"/>
                    <a:pt x="18665" y="5399"/>
                  </a:cubicBezTo>
                  <a:cubicBezTo>
                    <a:pt x="19711" y="5252"/>
                    <a:pt x="21510" y="4415"/>
                    <a:pt x="21824" y="3244"/>
                  </a:cubicBezTo>
                  <a:cubicBezTo>
                    <a:pt x="21991" y="3139"/>
                    <a:pt x="22159" y="3034"/>
                    <a:pt x="22347" y="2930"/>
                  </a:cubicBezTo>
                  <a:cubicBezTo>
                    <a:pt x="22766" y="3578"/>
                    <a:pt x="24000" y="3432"/>
                    <a:pt x="24000" y="2469"/>
                  </a:cubicBezTo>
                  <a:lnTo>
                    <a:pt x="24000" y="1674"/>
                  </a:lnTo>
                  <a:cubicBezTo>
                    <a:pt x="24000" y="1109"/>
                    <a:pt x="23414" y="754"/>
                    <a:pt x="22870" y="858"/>
                  </a:cubicBezTo>
                  <a:close/>
                  <a:moveTo>
                    <a:pt x="4353" y="6068"/>
                  </a:moveTo>
                  <a:cubicBezTo>
                    <a:pt x="4185" y="6340"/>
                    <a:pt x="3223" y="5754"/>
                    <a:pt x="2993" y="5671"/>
                  </a:cubicBezTo>
                  <a:cubicBezTo>
                    <a:pt x="2470" y="5524"/>
                    <a:pt x="2009" y="5231"/>
                    <a:pt x="1633" y="4876"/>
                  </a:cubicBezTo>
                  <a:cubicBezTo>
                    <a:pt x="2365" y="5064"/>
                    <a:pt x="3014" y="5587"/>
                    <a:pt x="3746" y="5775"/>
                  </a:cubicBezTo>
                  <a:cubicBezTo>
                    <a:pt x="3976" y="5838"/>
                    <a:pt x="4206" y="5922"/>
                    <a:pt x="4457" y="5985"/>
                  </a:cubicBezTo>
                  <a:cubicBezTo>
                    <a:pt x="4416" y="5985"/>
                    <a:pt x="4374" y="6026"/>
                    <a:pt x="4353" y="6068"/>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1" name="Google Shape;271;p33"/>
            <p:cNvSpPr/>
            <p:nvPr/>
          </p:nvSpPr>
          <p:spPr>
            <a:xfrm>
              <a:off x="806663" y="3241275"/>
              <a:ext cx="643950" cy="188350"/>
            </a:xfrm>
            <a:custGeom>
              <a:avLst/>
              <a:gdLst/>
              <a:ahLst/>
              <a:cxnLst/>
              <a:rect l="l" t="t" r="r" b="b"/>
              <a:pathLst>
                <a:path w="25758" h="7534" extrusionOk="0">
                  <a:moveTo>
                    <a:pt x="4709" y="4897"/>
                  </a:moveTo>
                  <a:cubicBezTo>
                    <a:pt x="4499" y="4583"/>
                    <a:pt x="4311" y="4332"/>
                    <a:pt x="4144" y="4060"/>
                  </a:cubicBezTo>
                  <a:cubicBezTo>
                    <a:pt x="4039" y="3872"/>
                    <a:pt x="3997" y="3704"/>
                    <a:pt x="3914" y="3474"/>
                  </a:cubicBezTo>
                  <a:cubicBezTo>
                    <a:pt x="3767" y="3098"/>
                    <a:pt x="3725" y="2679"/>
                    <a:pt x="3767" y="2261"/>
                  </a:cubicBezTo>
                  <a:cubicBezTo>
                    <a:pt x="3809" y="1633"/>
                    <a:pt x="4290" y="1214"/>
                    <a:pt x="4918" y="1361"/>
                  </a:cubicBezTo>
                  <a:cubicBezTo>
                    <a:pt x="5567" y="1528"/>
                    <a:pt x="6215" y="1675"/>
                    <a:pt x="6822" y="2051"/>
                  </a:cubicBezTo>
                  <a:cubicBezTo>
                    <a:pt x="7387" y="2386"/>
                    <a:pt x="7994" y="2700"/>
                    <a:pt x="8600" y="3014"/>
                  </a:cubicBezTo>
                  <a:cubicBezTo>
                    <a:pt x="8852" y="3139"/>
                    <a:pt x="9124" y="3223"/>
                    <a:pt x="9417" y="3328"/>
                  </a:cubicBezTo>
                  <a:cubicBezTo>
                    <a:pt x="9772" y="2993"/>
                    <a:pt x="9877" y="2595"/>
                    <a:pt x="10044" y="2240"/>
                  </a:cubicBezTo>
                  <a:cubicBezTo>
                    <a:pt x="10253" y="1779"/>
                    <a:pt x="10421" y="1319"/>
                    <a:pt x="10672" y="859"/>
                  </a:cubicBezTo>
                  <a:cubicBezTo>
                    <a:pt x="10881" y="440"/>
                    <a:pt x="11258" y="273"/>
                    <a:pt x="11760" y="273"/>
                  </a:cubicBezTo>
                  <a:cubicBezTo>
                    <a:pt x="12199" y="273"/>
                    <a:pt x="12492" y="419"/>
                    <a:pt x="12681" y="817"/>
                  </a:cubicBezTo>
                  <a:cubicBezTo>
                    <a:pt x="12890" y="1235"/>
                    <a:pt x="13099" y="1654"/>
                    <a:pt x="13329" y="2072"/>
                  </a:cubicBezTo>
                  <a:cubicBezTo>
                    <a:pt x="13413" y="2240"/>
                    <a:pt x="13538" y="2323"/>
                    <a:pt x="13664" y="2512"/>
                  </a:cubicBezTo>
                  <a:cubicBezTo>
                    <a:pt x="14187" y="1989"/>
                    <a:pt x="14710" y="1507"/>
                    <a:pt x="15212" y="1005"/>
                  </a:cubicBezTo>
                  <a:cubicBezTo>
                    <a:pt x="15484" y="712"/>
                    <a:pt x="15798" y="524"/>
                    <a:pt x="16133" y="315"/>
                  </a:cubicBezTo>
                  <a:cubicBezTo>
                    <a:pt x="16656" y="1"/>
                    <a:pt x="17200" y="1"/>
                    <a:pt x="17744" y="64"/>
                  </a:cubicBezTo>
                  <a:cubicBezTo>
                    <a:pt x="18100" y="85"/>
                    <a:pt x="18267" y="273"/>
                    <a:pt x="18330" y="629"/>
                  </a:cubicBezTo>
                  <a:cubicBezTo>
                    <a:pt x="18351" y="921"/>
                    <a:pt x="18351" y="1214"/>
                    <a:pt x="18351" y="1528"/>
                  </a:cubicBezTo>
                  <a:cubicBezTo>
                    <a:pt x="18351" y="1737"/>
                    <a:pt x="18414" y="1926"/>
                    <a:pt x="18435" y="2177"/>
                  </a:cubicBezTo>
                  <a:cubicBezTo>
                    <a:pt x="18623" y="2156"/>
                    <a:pt x="18748" y="2135"/>
                    <a:pt x="18874" y="2072"/>
                  </a:cubicBezTo>
                  <a:cubicBezTo>
                    <a:pt x="19983" y="1675"/>
                    <a:pt x="21071" y="1256"/>
                    <a:pt x="22285" y="1214"/>
                  </a:cubicBezTo>
                  <a:cubicBezTo>
                    <a:pt x="22494" y="1214"/>
                    <a:pt x="22661" y="1110"/>
                    <a:pt x="22870" y="1047"/>
                  </a:cubicBezTo>
                  <a:cubicBezTo>
                    <a:pt x="23561" y="880"/>
                    <a:pt x="24210" y="1047"/>
                    <a:pt x="24858" y="1256"/>
                  </a:cubicBezTo>
                  <a:cubicBezTo>
                    <a:pt x="24963" y="1298"/>
                    <a:pt x="25109" y="1361"/>
                    <a:pt x="25151" y="1465"/>
                  </a:cubicBezTo>
                  <a:cubicBezTo>
                    <a:pt x="25465" y="2135"/>
                    <a:pt x="25758" y="2784"/>
                    <a:pt x="25339" y="3495"/>
                  </a:cubicBezTo>
                  <a:cubicBezTo>
                    <a:pt x="25214" y="3725"/>
                    <a:pt x="25046" y="3934"/>
                    <a:pt x="24900" y="4144"/>
                  </a:cubicBezTo>
                  <a:lnTo>
                    <a:pt x="23707" y="5797"/>
                  </a:lnTo>
                  <a:cubicBezTo>
                    <a:pt x="23645" y="5922"/>
                    <a:pt x="23561" y="6027"/>
                    <a:pt x="23435" y="6131"/>
                  </a:cubicBezTo>
                  <a:cubicBezTo>
                    <a:pt x="23268" y="6257"/>
                    <a:pt x="23121" y="6257"/>
                    <a:pt x="22933" y="6152"/>
                  </a:cubicBezTo>
                  <a:cubicBezTo>
                    <a:pt x="22766" y="6048"/>
                    <a:pt x="22661" y="5901"/>
                    <a:pt x="22703" y="5713"/>
                  </a:cubicBezTo>
                  <a:cubicBezTo>
                    <a:pt x="22745" y="5462"/>
                    <a:pt x="22829" y="5253"/>
                    <a:pt x="22954" y="5043"/>
                  </a:cubicBezTo>
                  <a:cubicBezTo>
                    <a:pt x="23268" y="4562"/>
                    <a:pt x="23645" y="4081"/>
                    <a:pt x="23979" y="3621"/>
                  </a:cubicBezTo>
                  <a:cubicBezTo>
                    <a:pt x="24126" y="3411"/>
                    <a:pt x="24314" y="3202"/>
                    <a:pt x="24419" y="2951"/>
                  </a:cubicBezTo>
                  <a:cubicBezTo>
                    <a:pt x="24628" y="2533"/>
                    <a:pt x="24398" y="2114"/>
                    <a:pt x="23917" y="2051"/>
                  </a:cubicBezTo>
                  <a:cubicBezTo>
                    <a:pt x="23707" y="2010"/>
                    <a:pt x="23498" y="1989"/>
                    <a:pt x="23289" y="2010"/>
                  </a:cubicBezTo>
                  <a:cubicBezTo>
                    <a:pt x="21971" y="2219"/>
                    <a:pt x="20590" y="2386"/>
                    <a:pt x="19376" y="2951"/>
                  </a:cubicBezTo>
                  <a:cubicBezTo>
                    <a:pt x="18895" y="3202"/>
                    <a:pt x="18414" y="3223"/>
                    <a:pt x="17912" y="3160"/>
                  </a:cubicBezTo>
                  <a:cubicBezTo>
                    <a:pt x="17514" y="3118"/>
                    <a:pt x="17326" y="2930"/>
                    <a:pt x="17305" y="2512"/>
                  </a:cubicBezTo>
                  <a:cubicBezTo>
                    <a:pt x="17284" y="2198"/>
                    <a:pt x="17305" y="1863"/>
                    <a:pt x="17305" y="1549"/>
                  </a:cubicBezTo>
                  <a:cubicBezTo>
                    <a:pt x="17305" y="1382"/>
                    <a:pt x="17263" y="1214"/>
                    <a:pt x="17221" y="1005"/>
                  </a:cubicBezTo>
                  <a:cubicBezTo>
                    <a:pt x="16656" y="1068"/>
                    <a:pt x="16259" y="1319"/>
                    <a:pt x="15903" y="1675"/>
                  </a:cubicBezTo>
                  <a:cubicBezTo>
                    <a:pt x="15443" y="2156"/>
                    <a:pt x="14982" y="2595"/>
                    <a:pt x="14543" y="3056"/>
                  </a:cubicBezTo>
                  <a:cubicBezTo>
                    <a:pt x="14375" y="3223"/>
                    <a:pt x="14250" y="3349"/>
                    <a:pt x="14082" y="3474"/>
                  </a:cubicBezTo>
                  <a:cubicBezTo>
                    <a:pt x="13643" y="3767"/>
                    <a:pt x="13078" y="3662"/>
                    <a:pt x="12806" y="3223"/>
                  </a:cubicBezTo>
                  <a:cubicBezTo>
                    <a:pt x="12555" y="2805"/>
                    <a:pt x="12346" y="2323"/>
                    <a:pt x="12095" y="1884"/>
                  </a:cubicBezTo>
                  <a:cubicBezTo>
                    <a:pt x="11990" y="1675"/>
                    <a:pt x="11865" y="1486"/>
                    <a:pt x="11718" y="1235"/>
                  </a:cubicBezTo>
                  <a:cubicBezTo>
                    <a:pt x="11572" y="1361"/>
                    <a:pt x="11446" y="1465"/>
                    <a:pt x="11404" y="1570"/>
                  </a:cubicBezTo>
                  <a:cubicBezTo>
                    <a:pt x="11237" y="1905"/>
                    <a:pt x="11090" y="2282"/>
                    <a:pt x="10923" y="2616"/>
                  </a:cubicBezTo>
                  <a:cubicBezTo>
                    <a:pt x="10735" y="3014"/>
                    <a:pt x="10588" y="3432"/>
                    <a:pt x="10358" y="3830"/>
                  </a:cubicBezTo>
                  <a:cubicBezTo>
                    <a:pt x="10065" y="4311"/>
                    <a:pt x="9689" y="4458"/>
                    <a:pt x="9145" y="4290"/>
                  </a:cubicBezTo>
                  <a:cubicBezTo>
                    <a:pt x="8789" y="4186"/>
                    <a:pt x="8412" y="4039"/>
                    <a:pt x="8077" y="3872"/>
                  </a:cubicBezTo>
                  <a:cubicBezTo>
                    <a:pt x="7450" y="3558"/>
                    <a:pt x="6822" y="3202"/>
                    <a:pt x="6215" y="2846"/>
                  </a:cubicBezTo>
                  <a:cubicBezTo>
                    <a:pt x="5713" y="2574"/>
                    <a:pt x="5232" y="2407"/>
                    <a:pt x="4667" y="2219"/>
                  </a:cubicBezTo>
                  <a:cubicBezTo>
                    <a:pt x="4499" y="2846"/>
                    <a:pt x="4709" y="3349"/>
                    <a:pt x="4981" y="3788"/>
                  </a:cubicBezTo>
                  <a:cubicBezTo>
                    <a:pt x="5378" y="4353"/>
                    <a:pt x="5818" y="4834"/>
                    <a:pt x="6278" y="5357"/>
                  </a:cubicBezTo>
                  <a:cubicBezTo>
                    <a:pt x="6445" y="5608"/>
                    <a:pt x="6696" y="5776"/>
                    <a:pt x="7010" y="5839"/>
                  </a:cubicBezTo>
                  <a:cubicBezTo>
                    <a:pt x="7387" y="5922"/>
                    <a:pt x="7575" y="6299"/>
                    <a:pt x="7847" y="6571"/>
                  </a:cubicBezTo>
                  <a:cubicBezTo>
                    <a:pt x="7952" y="6675"/>
                    <a:pt x="7952" y="6968"/>
                    <a:pt x="7889" y="7136"/>
                  </a:cubicBezTo>
                  <a:cubicBezTo>
                    <a:pt x="7847" y="7429"/>
                    <a:pt x="7471" y="7533"/>
                    <a:pt x="7282" y="7324"/>
                  </a:cubicBezTo>
                  <a:cubicBezTo>
                    <a:pt x="6906" y="6822"/>
                    <a:pt x="6299" y="6613"/>
                    <a:pt x="5797" y="6278"/>
                  </a:cubicBezTo>
                  <a:cubicBezTo>
                    <a:pt x="5023" y="5755"/>
                    <a:pt x="4102" y="5671"/>
                    <a:pt x="3265" y="5336"/>
                  </a:cubicBezTo>
                  <a:cubicBezTo>
                    <a:pt x="2867" y="5190"/>
                    <a:pt x="2407" y="5085"/>
                    <a:pt x="1821" y="5106"/>
                  </a:cubicBezTo>
                  <a:cubicBezTo>
                    <a:pt x="2093" y="5420"/>
                    <a:pt x="2302" y="5650"/>
                    <a:pt x="2470" y="5922"/>
                  </a:cubicBezTo>
                  <a:cubicBezTo>
                    <a:pt x="2658" y="6152"/>
                    <a:pt x="2826" y="6383"/>
                    <a:pt x="2972" y="6655"/>
                  </a:cubicBezTo>
                  <a:cubicBezTo>
                    <a:pt x="2993" y="6696"/>
                    <a:pt x="2972" y="6864"/>
                    <a:pt x="2930" y="6885"/>
                  </a:cubicBezTo>
                  <a:cubicBezTo>
                    <a:pt x="2846" y="6927"/>
                    <a:pt x="2679" y="7010"/>
                    <a:pt x="2616" y="6989"/>
                  </a:cubicBezTo>
                  <a:cubicBezTo>
                    <a:pt x="2365" y="6864"/>
                    <a:pt x="2156" y="6696"/>
                    <a:pt x="1947" y="6550"/>
                  </a:cubicBezTo>
                  <a:cubicBezTo>
                    <a:pt x="1486" y="6173"/>
                    <a:pt x="1089" y="5734"/>
                    <a:pt x="566" y="5441"/>
                  </a:cubicBezTo>
                  <a:cubicBezTo>
                    <a:pt x="440" y="5399"/>
                    <a:pt x="357" y="5253"/>
                    <a:pt x="252" y="5127"/>
                  </a:cubicBezTo>
                  <a:cubicBezTo>
                    <a:pt x="1" y="4771"/>
                    <a:pt x="147" y="4186"/>
                    <a:pt x="691" y="4165"/>
                  </a:cubicBezTo>
                  <a:cubicBezTo>
                    <a:pt x="1800" y="4102"/>
                    <a:pt x="2867" y="4269"/>
                    <a:pt x="3872" y="4771"/>
                  </a:cubicBezTo>
                  <a:cubicBezTo>
                    <a:pt x="4102" y="4876"/>
                    <a:pt x="4332" y="5023"/>
                    <a:pt x="4709" y="4897"/>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 name="Rectangle 1">
            <a:extLst>
              <a:ext uri="{FF2B5EF4-FFF2-40B4-BE49-F238E27FC236}">
                <a16:creationId xmlns:a16="http://schemas.microsoft.com/office/drawing/2014/main" id="{CCC5F3FA-55E0-42C7-4549-F7692BF6C86A}"/>
              </a:ext>
            </a:extLst>
          </p:cNvPr>
          <p:cNvSpPr/>
          <p:nvPr/>
        </p:nvSpPr>
        <p:spPr>
          <a:xfrm>
            <a:off x="3804829" y="598458"/>
            <a:ext cx="1353255" cy="707886"/>
          </a:xfrm>
          <a:prstGeom prst="rect">
            <a:avLst/>
          </a:prstGeom>
          <a:noFill/>
        </p:spPr>
        <p:txBody>
          <a:bodyPr wrap="none" lIns="91440" tIns="45720" rIns="91440" bIns="45720">
            <a:spAutoFit/>
          </a:bodyPr>
          <a:lstStyle/>
          <a:p>
            <a:pPr algn="ctr"/>
            <a:r>
              <a:rPr lang="en-US" sz="4000" b="0" cap="none" spc="0" dirty="0" err="1">
                <a:ln w="0"/>
                <a:solidFill>
                  <a:srgbClr val="FF0000"/>
                </a:solidFill>
                <a:effectLst>
                  <a:reflection blurRad="6350" stA="53000" endA="300" endPos="35500" dir="5400000" sy="-90000" algn="bl" rotWithShape="0"/>
                </a:effectLst>
              </a:rPr>
              <a:t>Bài</a:t>
            </a:r>
            <a:r>
              <a:rPr lang="en-US" sz="4000" b="0" cap="none" spc="0" dirty="0">
                <a:ln w="0"/>
                <a:solidFill>
                  <a:srgbClr val="FF0000"/>
                </a:solidFill>
                <a:effectLst>
                  <a:reflection blurRad="6350" stA="53000" endA="300" endPos="35500" dir="5400000" sy="-90000" algn="bl" rotWithShape="0"/>
                </a:effectLst>
              </a:rPr>
              <a:t> 1</a:t>
            </a:r>
          </a:p>
        </p:txBody>
      </p:sp>
      <p:pic>
        <p:nvPicPr>
          <p:cNvPr id="1026" name="Picture 2">
            <a:extLst>
              <a:ext uri="{FF2B5EF4-FFF2-40B4-BE49-F238E27FC236}">
                <a16:creationId xmlns:a16="http://schemas.microsoft.com/office/drawing/2014/main" id="{70238703-5395-B967-4595-ACFA332351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8580" y="2039128"/>
            <a:ext cx="2154972" cy="30771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149"/>
                                        </p:tgtEl>
                                        <p:attrNameLst>
                                          <p:attrName>ppt_x</p:attrName>
                                          <p:attrName>ppt_y</p:attrName>
                                        </p:attrNameLst>
                                      </p:cBhvr>
                                    </p:animMotion>
                                    <p:animRot by="1500000">
                                      <p:cBhvr>
                                        <p:cTn id="7" dur="125" fill="hold">
                                          <p:stCondLst>
                                            <p:cond delay="0"/>
                                          </p:stCondLst>
                                        </p:cTn>
                                        <p:tgtEl>
                                          <p:spTgt spid="149"/>
                                        </p:tgtEl>
                                        <p:attrNameLst>
                                          <p:attrName>r</p:attrName>
                                        </p:attrNameLst>
                                      </p:cBhvr>
                                    </p:animRot>
                                    <p:animRot by="-1500000">
                                      <p:cBhvr>
                                        <p:cTn id="8" dur="125" fill="hold">
                                          <p:stCondLst>
                                            <p:cond delay="125"/>
                                          </p:stCondLst>
                                        </p:cTn>
                                        <p:tgtEl>
                                          <p:spTgt spid="149"/>
                                        </p:tgtEl>
                                        <p:attrNameLst>
                                          <p:attrName>r</p:attrName>
                                        </p:attrNameLst>
                                      </p:cBhvr>
                                    </p:animRot>
                                    <p:animRot by="-1500000">
                                      <p:cBhvr>
                                        <p:cTn id="9" dur="125" fill="hold">
                                          <p:stCondLst>
                                            <p:cond delay="250"/>
                                          </p:stCondLst>
                                        </p:cTn>
                                        <p:tgtEl>
                                          <p:spTgt spid="149"/>
                                        </p:tgtEl>
                                        <p:attrNameLst>
                                          <p:attrName>r</p:attrName>
                                        </p:attrNameLst>
                                      </p:cBhvr>
                                    </p:animRot>
                                    <p:animRot by="1500000">
                                      <p:cBhvr>
                                        <p:cTn id="10" dur="125" fill="hold">
                                          <p:stCondLst>
                                            <p:cond delay="375"/>
                                          </p:stCondLst>
                                        </p:cTn>
                                        <p:tgtEl>
                                          <p:spTgt spid="14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35"/>
          <p:cNvSpPr/>
          <p:nvPr/>
        </p:nvSpPr>
        <p:spPr>
          <a:xfrm>
            <a:off x="4705361" y="597326"/>
            <a:ext cx="948431" cy="948431"/>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algn="ctr" defTabSz="914378"/>
            <a:endParaRPr>
              <a:ea typeface="+mn-ea"/>
            </a:endParaRPr>
          </a:p>
        </p:txBody>
      </p:sp>
      <p:sp>
        <p:nvSpPr>
          <p:cNvPr id="434" name="Google Shape;434;p35"/>
          <p:cNvSpPr/>
          <p:nvPr/>
        </p:nvSpPr>
        <p:spPr>
          <a:xfrm>
            <a:off x="4705361" y="2093739"/>
            <a:ext cx="948431" cy="948431"/>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algn="ctr" defTabSz="914378"/>
            <a:endParaRPr>
              <a:ea typeface="+mn-ea"/>
            </a:endParaRPr>
          </a:p>
        </p:txBody>
      </p:sp>
      <p:sp>
        <p:nvSpPr>
          <p:cNvPr id="435" name="Google Shape;435;p35"/>
          <p:cNvSpPr/>
          <p:nvPr/>
        </p:nvSpPr>
        <p:spPr>
          <a:xfrm>
            <a:off x="4705361" y="3590139"/>
            <a:ext cx="948431" cy="948431"/>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algn="ctr" defTabSz="914378"/>
            <a:endParaRPr>
              <a:ea typeface="+mn-ea"/>
            </a:endParaRPr>
          </a:p>
        </p:txBody>
      </p:sp>
      <p:grpSp>
        <p:nvGrpSpPr>
          <p:cNvPr id="436" name="Google Shape;436;p35"/>
          <p:cNvGrpSpPr/>
          <p:nvPr/>
        </p:nvGrpSpPr>
        <p:grpSpPr>
          <a:xfrm>
            <a:off x="6999676" y="4238206"/>
            <a:ext cx="1996490" cy="658597"/>
            <a:chOff x="6999675" y="4238205"/>
            <a:chExt cx="1996490" cy="658597"/>
          </a:xfrm>
        </p:grpSpPr>
        <p:grpSp>
          <p:nvGrpSpPr>
            <p:cNvPr id="437" name="Google Shape;437;p35"/>
            <p:cNvGrpSpPr/>
            <p:nvPr/>
          </p:nvGrpSpPr>
          <p:grpSpPr>
            <a:xfrm>
              <a:off x="8525769" y="4238205"/>
              <a:ext cx="470396" cy="644389"/>
              <a:chOff x="1731150" y="1748550"/>
              <a:chExt cx="228625" cy="313175"/>
            </a:xfrm>
          </p:grpSpPr>
          <p:sp>
            <p:nvSpPr>
              <p:cNvPr id="438" name="Google Shape;438;p35"/>
              <p:cNvSpPr/>
              <p:nvPr/>
            </p:nvSpPr>
            <p:spPr>
              <a:xfrm>
                <a:off x="1775500" y="1809575"/>
                <a:ext cx="134275" cy="179800"/>
              </a:xfrm>
              <a:custGeom>
                <a:avLst/>
                <a:gdLst/>
                <a:ahLst/>
                <a:cxnLst/>
                <a:rect l="l" t="t" r="r" b="b"/>
                <a:pathLst>
                  <a:path w="5371" h="7192" extrusionOk="0">
                    <a:moveTo>
                      <a:pt x="5335" y="584"/>
                    </a:moveTo>
                    <a:cubicBezTo>
                      <a:pt x="5335" y="560"/>
                      <a:pt x="5335" y="548"/>
                      <a:pt x="5347" y="525"/>
                    </a:cubicBezTo>
                    <a:lnTo>
                      <a:pt x="5371" y="429"/>
                    </a:lnTo>
                    <a:lnTo>
                      <a:pt x="5299" y="370"/>
                    </a:lnTo>
                    <a:lnTo>
                      <a:pt x="5228" y="310"/>
                    </a:lnTo>
                    <a:cubicBezTo>
                      <a:pt x="5109" y="215"/>
                      <a:pt x="4954" y="108"/>
                      <a:pt x="4763" y="36"/>
                    </a:cubicBezTo>
                    <a:lnTo>
                      <a:pt x="4656" y="1"/>
                    </a:lnTo>
                    <a:lnTo>
                      <a:pt x="4585" y="72"/>
                    </a:lnTo>
                    <a:cubicBezTo>
                      <a:pt x="4573" y="108"/>
                      <a:pt x="4537" y="120"/>
                      <a:pt x="4525" y="132"/>
                    </a:cubicBezTo>
                    <a:cubicBezTo>
                      <a:pt x="4478" y="179"/>
                      <a:pt x="4442" y="227"/>
                      <a:pt x="4406" y="286"/>
                    </a:cubicBezTo>
                    <a:lnTo>
                      <a:pt x="4228" y="548"/>
                    </a:lnTo>
                    <a:cubicBezTo>
                      <a:pt x="4168" y="655"/>
                      <a:pt x="4097" y="751"/>
                      <a:pt x="4037" y="834"/>
                    </a:cubicBezTo>
                    <a:lnTo>
                      <a:pt x="2394" y="3156"/>
                    </a:lnTo>
                    <a:cubicBezTo>
                      <a:pt x="1656" y="4215"/>
                      <a:pt x="929" y="5251"/>
                      <a:pt x="179" y="6311"/>
                    </a:cubicBezTo>
                    <a:cubicBezTo>
                      <a:pt x="132" y="6370"/>
                      <a:pt x="120" y="6418"/>
                      <a:pt x="96" y="6478"/>
                    </a:cubicBezTo>
                    <a:cubicBezTo>
                      <a:pt x="72" y="6501"/>
                      <a:pt x="72" y="6525"/>
                      <a:pt x="60" y="6549"/>
                    </a:cubicBezTo>
                    <a:lnTo>
                      <a:pt x="1" y="6668"/>
                    </a:lnTo>
                    <a:lnTo>
                      <a:pt x="608" y="7097"/>
                    </a:lnTo>
                    <a:lnTo>
                      <a:pt x="703" y="6978"/>
                    </a:lnTo>
                    <a:lnTo>
                      <a:pt x="703" y="6978"/>
                    </a:lnTo>
                    <a:lnTo>
                      <a:pt x="608" y="7097"/>
                    </a:lnTo>
                    <a:lnTo>
                      <a:pt x="727" y="7192"/>
                    </a:lnTo>
                    <a:lnTo>
                      <a:pt x="822" y="7073"/>
                    </a:lnTo>
                    <a:cubicBezTo>
                      <a:pt x="2323" y="4930"/>
                      <a:pt x="3799" y="2834"/>
                      <a:pt x="5275" y="727"/>
                    </a:cubicBezTo>
                    <a:cubicBezTo>
                      <a:pt x="5311" y="667"/>
                      <a:pt x="5335" y="608"/>
                      <a:pt x="5335" y="584"/>
                    </a:cubicBezTo>
                    <a:close/>
                  </a:path>
                </a:pathLst>
              </a:custGeom>
              <a:solidFill>
                <a:srgbClr val="66CEFE"/>
              </a:solidFill>
              <a:ln>
                <a:noFill/>
              </a:ln>
            </p:spPr>
            <p:txBody>
              <a:bodyPr spcFirstLastPara="1" wrap="square" lIns="91425" tIns="91425" rIns="91425" bIns="91425" anchor="ctr" anchorCtr="0">
                <a:noAutofit/>
              </a:bodyPr>
              <a:lstStyle/>
              <a:p>
                <a:pPr algn="ctr" defTabSz="914378"/>
                <a:endParaRPr sz="2400" b="1">
                  <a:solidFill>
                    <a:srgbClr val="FF0000"/>
                  </a:solidFill>
                  <a:latin typeface="Times New Roman" panose="02020603050405020304" pitchFamily="18" charset="0"/>
                  <a:ea typeface="+mn-ea"/>
                  <a:cs typeface="Times New Roman" panose="02020603050405020304" pitchFamily="18" charset="0"/>
                </a:endParaRPr>
              </a:p>
            </p:txBody>
          </p:sp>
          <p:sp>
            <p:nvSpPr>
              <p:cNvPr id="439" name="Google Shape;439;p35"/>
              <p:cNvSpPr/>
              <p:nvPr/>
            </p:nvSpPr>
            <p:spPr>
              <a:xfrm>
                <a:off x="1760925" y="1797675"/>
                <a:ext cx="126825" cy="174450"/>
              </a:xfrm>
              <a:custGeom>
                <a:avLst/>
                <a:gdLst/>
                <a:ahLst/>
                <a:cxnLst/>
                <a:rect l="l" t="t" r="r" b="b"/>
                <a:pathLst>
                  <a:path w="5073" h="6978" extrusionOk="0">
                    <a:moveTo>
                      <a:pt x="2477" y="4060"/>
                    </a:moveTo>
                    <a:lnTo>
                      <a:pt x="3858" y="2096"/>
                    </a:lnTo>
                    <a:cubicBezTo>
                      <a:pt x="4025" y="1858"/>
                      <a:pt x="4203" y="1620"/>
                      <a:pt x="4382" y="1382"/>
                    </a:cubicBezTo>
                    <a:cubicBezTo>
                      <a:pt x="4560" y="1143"/>
                      <a:pt x="4727" y="905"/>
                      <a:pt x="4882" y="667"/>
                    </a:cubicBezTo>
                    <a:cubicBezTo>
                      <a:pt x="4930" y="608"/>
                      <a:pt x="4965" y="536"/>
                      <a:pt x="4989" y="477"/>
                    </a:cubicBezTo>
                    <a:cubicBezTo>
                      <a:pt x="5001" y="441"/>
                      <a:pt x="5001" y="429"/>
                      <a:pt x="5013" y="405"/>
                    </a:cubicBezTo>
                    <a:lnTo>
                      <a:pt x="5072" y="286"/>
                    </a:lnTo>
                    <a:lnTo>
                      <a:pt x="4680" y="0"/>
                    </a:lnTo>
                    <a:lnTo>
                      <a:pt x="4584" y="60"/>
                    </a:lnTo>
                    <a:cubicBezTo>
                      <a:pt x="4572" y="72"/>
                      <a:pt x="4560" y="72"/>
                      <a:pt x="4560" y="84"/>
                    </a:cubicBezTo>
                    <a:cubicBezTo>
                      <a:pt x="4525" y="108"/>
                      <a:pt x="4477" y="131"/>
                      <a:pt x="4441" y="179"/>
                    </a:cubicBezTo>
                    <a:cubicBezTo>
                      <a:pt x="4299" y="369"/>
                      <a:pt x="4156" y="548"/>
                      <a:pt x="4001" y="727"/>
                    </a:cubicBezTo>
                    <a:cubicBezTo>
                      <a:pt x="3810" y="965"/>
                      <a:pt x="3608" y="1203"/>
                      <a:pt x="3441" y="1489"/>
                    </a:cubicBezTo>
                    <a:cubicBezTo>
                      <a:pt x="3227" y="1834"/>
                      <a:pt x="2989" y="2155"/>
                      <a:pt x="2775" y="2477"/>
                    </a:cubicBezTo>
                    <a:lnTo>
                      <a:pt x="2667" y="2632"/>
                    </a:lnTo>
                    <a:cubicBezTo>
                      <a:pt x="2429" y="2977"/>
                      <a:pt x="2144" y="3382"/>
                      <a:pt x="1965" y="3822"/>
                    </a:cubicBezTo>
                    <a:cubicBezTo>
                      <a:pt x="1941" y="3918"/>
                      <a:pt x="1882" y="3989"/>
                      <a:pt x="1822" y="4084"/>
                    </a:cubicBezTo>
                    <a:cubicBezTo>
                      <a:pt x="1501" y="4513"/>
                      <a:pt x="1203" y="4953"/>
                      <a:pt x="893" y="5394"/>
                    </a:cubicBezTo>
                    <a:lnTo>
                      <a:pt x="155" y="6465"/>
                    </a:lnTo>
                    <a:cubicBezTo>
                      <a:pt x="119" y="6501"/>
                      <a:pt x="108" y="6537"/>
                      <a:pt x="96" y="6585"/>
                    </a:cubicBezTo>
                    <a:cubicBezTo>
                      <a:pt x="96" y="6596"/>
                      <a:pt x="72" y="6608"/>
                      <a:pt x="60" y="6620"/>
                    </a:cubicBezTo>
                    <a:lnTo>
                      <a:pt x="0" y="6763"/>
                    </a:lnTo>
                    <a:lnTo>
                      <a:pt x="393" y="6977"/>
                    </a:lnTo>
                    <a:lnTo>
                      <a:pt x="465" y="6906"/>
                    </a:lnTo>
                    <a:lnTo>
                      <a:pt x="512" y="6858"/>
                    </a:lnTo>
                    <a:cubicBezTo>
                      <a:pt x="536" y="6835"/>
                      <a:pt x="572" y="6799"/>
                      <a:pt x="596" y="6763"/>
                    </a:cubicBezTo>
                    <a:cubicBezTo>
                      <a:pt x="750" y="6549"/>
                      <a:pt x="893" y="6346"/>
                      <a:pt x="1048" y="6144"/>
                    </a:cubicBezTo>
                    <a:cubicBezTo>
                      <a:pt x="1251" y="5823"/>
                      <a:pt x="2477" y="4060"/>
                      <a:pt x="2477" y="4060"/>
                    </a:cubicBezTo>
                    <a:close/>
                  </a:path>
                </a:pathLst>
              </a:custGeom>
              <a:solidFill>
                <a:srgbClr val="66CEFE"/>
              </a:solidFill>
              <a:ln>
                <a:noFill/>
              </a:ln>
            </p:spPr>
            <p:txBody>
              <a:bodyPr spcFirstLastPara="1" wrap="square" lIns="91425" tIns="91425" rIns="91425" bIns="91425" anchor="ctr" anchorCtr="0">
                <a:noAutofit/>
              </a:bodyPr>
              <a:lstStyle/>
              <a:p>
                <a:pPr algn="ctr" defTabSz="914378"/>
                <a:endParaRPr sz="2400" b="1">
                  <a:solidFill>
                    <a:srgbClr val="FF0000"/>
                  </a:solidFill>
                  <a:latin typeface="Times New Roman" panose="02020603050405020304" pitchFamily="18" charset="0"/>
                  <a:ea typeface="+mn-ea"/>
                  <a:cs typeface="Times New Roman" panose="02020603050405020304" pitchFamily="18" charset="0"/>
                </a:endParaRPr>
              </a:p>
            </p:txBody>
          </p:sp>
          <p:sp>
            <p:nvSpPr>
              <p:cNvPr id="440" name="Google Shape;440;p35"/>
              <p:cNvSpPr/>
              <p:nvPr/>
            </p:nvSpPr>
            <p:spPr>
              <a:xfrm>
                <a:off x="1799625" y="1824750"/>
                <a:ext cx="126525" cy="172075"/>
              </a:xfrm>
              <a:custGeom>
                <a:avLst/>
                <a:gdLst/>
                <a:ahLst/>
                <a:cxnLst/>
                <a:rect l="l" t="t" r="r" b="b"/>
                <a:pathLst>
                  <a:path w="5061" h="6883" extrusionOk="0">
                    <a:moveTo>
                      <a:pt x="4667" y="1"/>
                    </a:moveTo>
                    <a:lnTo>
                      <a:pt x="4572" y="60"/>
                    </a:lnTo>
                    <a:cubicBezTo>
                      <a:pt x="4560" y="72"/>
                      <a:pt x="4548" y="72"/>
                      <a:pt x="4525" y="96"/>
                    </a:cubicBezTo>
                    <a:cubicBezTo>
                      <a:pt x="4501" y="120"/>
                      <a:pt x="4453" y="132"/>
                      <a:pt x="4429" y="179"/>
                    </a:cubicBezTo>
                    <a:cubicBezTo>
                      <a:pt x="3548" y="1501"/>
                      <a:pt x="2620" y="2835"/>
                      <a:pt x="1715" y="4097"/>
                    </a:cubicBezTo>
                    <a:cubicBezTo>
                      <a:pt x="1215" y="4811"/>
                      <a:pt x="691" y="5561"/>
                      <a:pt x="179" y="6287"/>
                    </a:cubicBezTo>
                    <a:cubicBezTo>
                      <a:pt x="143" y="6347"/>
                      <a:pt x="107" y="6418"/>
                      <a:pt x="84" y="6478"/>
                    </a:cubicBezTo>
                    <a:cubicBezTo>
                      <a:pt x="60" y="6502"/>
                      <a:pt x="48" y="6525"/>
                      <a:pt x="48" y="6549"/>
                    </a:cubicBezTo>
                    <a:lnTo>
                      <a:pt x="0" y="6621"/>
                    </a:lnTo>
                    <a:lnTo>
                      <a:pt x="48" y="6704"/>
                    </a:lnTo>
                    <a:cubicBezTo>
                      <a:pt x="84" y="6752"/>
                      <a:pt x="155" y="6883"/>
                      <a:pt x="298" y="6883"/>
                    </a:cubicBezTo>
                    <a:cubicBezTo>
                      <a:pt x="345" y="6883"/>
                      <a:pt x="381" y="6859"/>
                      <a:pt x="417" y="6847"/>
                    </a:cubicBezTo>
                    <a:lnTo>
                      <a:pt x="465" y="6835"/>
                    </a:lnTo>
                    <a:lnTo>
                      <a:pt x="917" y="6192"/>
                    </a:lnTo>
                    <a:cubicBezTo>
                      <a:pt x="1310" y="5609"/>
                      <a:pt x="1727" y="5037"/>
                      <a:pt x="2131" y="4454"/>
                    </a:cubicBezTo>
                    <a:lnTo>
                      <a:pt x="2167" y="4418"/>
                    </a:lnTo>
                    <a:cubicBezTo>
                      <a:pt x="2250" y="4299"/>
                      <a:pt x="2322" y="4180"/>
                      <a:pt x="2429" y="4097"/>
                    </a:cubicBezTo>
                    <a:cubicBezTo>
                      <a:pt x="2715" y="3847"/>
                      <a:pt x="2941" y="3525"/>
                      <a:pt x="3155" y="3227"/>
                    </a:cubicBezTo>
                    <a:lnTo>
                      <a:pt x="3239" y="3132"/>
                    </a:lnTo>
                    <a:lnTo>
                      <a:pt x="3453" y="2811"/>
                    </a:lnTo>
                    <a:cubicBezTo>
                      <a:pt x="3667" y="2513"/>
                      <a:pt x="3882" y="2204"/>
                      <a:pt x="4132" y="1906"/>
                    </a:cubicBezTo>
                    <a:cubicBezTo>
                      <a:pt x="4322" y="1656"/>
                      <a:pt x="4477" y="1382"/>
                      <a:pt x="4644" y="1120"/>
                    </a:cubicBezTo>
                    <a:cubicBezTo>
                      <a:pt x="4763" y="930"/>
                      <a:pt x="4870" y="751"/>
                      <a:pt x="5001" y="549"/>
                    </a:cubicBezTo>
                    <a:cubicBezTo>
                      <a:pt x="5037" y="513"/>
                      <a:pt x="5048" y="453"/>
                      <a:pt x="5048" y="406"/>
                    </a:cubicBezTo>
                    <a:lnTo>
                      <a:pt x="5048" y="358"/>
                    </a:lnTo>
                    <a:lnTo>
                      <a:pt x="5060" y="251"/>
                    </a:lnTo>
                    <a:close/>
                  </a:path>
                </a:pathLst>
              </a:custGeom>
              <a:solidFill>
                <a:srgbClr val="66CEFE"/>
              </a:solidFill>
              <a:ln>
                <a:noFill/>
              </a:ln>
            </p:spPr>
            <p:txBody>
              <a:bodyPr spcFirstLastPara="1" wrap="square" lIns="91425" tIns="91425" rIns="91425" bIns="91425" anchor="ctr" anchorCtr="0">
                <a:noAutofit/>
              </a:bodyPr>
              <a:lstStyle/>
              <a:p>
                <a:pPr algn="ctr" defTabSz="914378"/>
                <a:endParaRPr sz="2400" b="1">
                  <a:solidFill>
                    <a:srgbClr val="FF0000"/>
                  </a:solidFill>
                  <a:latin typeface="Times New Roman" panose="02020603050405020304" pitchFamily="18" charset="0"/>
                  <a:ea typeface="+mn-ea"/>
                  <a:cs typeface="Times New Roman" panose="02020603050405020304" pitchFamily="18" charset="0"/>
                </a:endParaRPr>
              </a:p>
            </p:txBody>
          </p:sp>
          <p:sp>
            <p:nvSpPr>
              <p:cNvPr id="441" name="Google Shape;441;p35"/>
              <p:cNvSpPr/>
              <p:nvPr/>
            </p:nvSpPr>
            <p:spPr>
              <a:xfrm>
                <a:off x="1749900" y="1968525"/>
                <a:ext cx="51225" cy="58075"/>
              </a:xfrm>
              <a:custGeom>
                <a:avLst/>
                <a:gdLst/>
                <a:ahLst/>
                <a:cxnLst/>
                <a:rect l="l" t="t" r="r" b="b"/>
                <a:pathLst>
                  <a:path w="2049" h="2323" extrusionOk="0">
                    <a:moveTo>
                      <a:pt x="346" y="1"/>
                    </a:moveTo>
                    <a:lnTo>
                      <a:pt x="287" y="191"/>
                    </a:lnTo>
                    <a:cubicBezTo>
                      <a:pt x="263" y="227"/>
                      <a:pt x="251" y="251"/>
                      <a:pt x="251" y="286"/>
                    </a:cubicBezTo>
                    <a:cubicBezTo>
                      <a:pt x="227" y="358"/>
                      <a:pt x="203" y="417"/>
                      <a:pt x="191" y="477"/>
                    </a:cubicBezTo>
                    <a:cubicBezTo>
                      <a:pt x="144" y="655"/>
                      <a:pt x="120" y="846"/>
                      <a:pt x="72" y="1024"/>
                    </a:cubicBezTo>
                    <a:lnTo>
                      <a:pt x="60" y="1132"/>
                    </a:lnTo>
                    <a:cubicBezTo>
                      <a:pt x="48" y="1203"/>
                      <a:pt x="25" y="1275"/>
                      <a:pt x="25" y="1358"/>
                    </a:cubicBezTo>
                    <a:cubicBezTo>
                      <a:pt x="1" y="1572"/>
                      <a:pt x="72" y="1775"/>
                      <a:pt x="263" y="1894"/>
                    </a:cubicBezTo>
                    <a:cubicBezTo>
                      <a:pt x="382" y="1965"/>
                      <a:pt x="906" y="2322"/>
                      <a:pt x="906" y="2322"/>
                    </a:cubicBezTo>
                    <a:lnTo>
                      <a:pt x="1120" y="2167"/>
                    </a:lnTo>
                    <a:cubicBezTo>
                      <a:pt x="1203" y="2108"/>
                      <a:pt x="1299" y="2048"/>
                      <a:pt x="1382" y="1977"/>
                    </a:cubicBezTo>
                    <a:cubicBezTo>
                      <a:pt x="1477" y="1906"/>
                      <a:pt x="1561" y="1846"/>
                      <a:pt x="1656" y="1775"/>
                    </a:cubicBezTo>
                    <a:lnTo>
                      <a:pt x="1715" y="1715"/>
                    </a:lnTo>
                    <a:cubicBezTo>
                      <a:pt x="1811" y="1620"/>
                      <a:pt x="1953" y="1489"/>
                      <a:pt x="2025" y="1263"/>
                    </a:cubicBezTo>
                    <a:lnTo>
                      <a:pt x="2049" y="1155"/>
                    </a:lnTo>
                    <a:close/>
                  </a:path>
                </a:pathLst>
              </a:custGeom>
              <a:solidFill>
                <a:schemeClr val="lt1"/>
              </a:solidFill>
              <a:ln>
                <a:noFill/>
              </a:ln>
            </p:spPr>
            <p:txBody>
              <a:bodyPr spcFirstLastPara="1" wrap="square" lIns="91425" tIns="91425" rIns="91425" bIns="91425" anchor="ctr" anchorCtr="0">
                <a:noAutofit/>
              </a:bodyPr>
              <a:lstStyle/>
              <a:p>
                <a:pPr algn="ctr" defTabSz="914378"/>
                <a:endParaRPr sz="2400" b="1">
                  <a:solidFill>
                    <a:srgbClr val="FF0000"/>
                  </a:solidFill>
                  <a:latin typeface="Times New Roman" panose="02020603050405020304" pitchFamily="18" charset="0"/>
                  <a:ea typeface="+mn-ea"/>
                  <a:cs typeface="Times New Roman" panose="02020603050405020304" pitchFamily="18" charset="0"/>
                </a:endParaRPr>
              </a:p>
            </p:txBody>
          </p:sp>
          <p:sp>
            <p:nvSpPr>
              <p:cNvPr id="442" name="Google Shape;442;p35"/>
              <p:cNvSpPr/>
              <p:nvPr/>
            </p:nvSpPr>
            <p:spPr>
              <a:xfrm>
                <a:off x="1896950" y="1757775"/>
                <a:ext cx="53900" cy="48550"/>
              </a:xfrm>
              <a:custGeom>
                <a:avLst/>
                <a:gdLst/>
                <a:ahLst/>
                <a:cxnLst/>
                <a:rect l="l" t="t" r="r" b="b"/>
                <a:pathLst>
                  <a:path w="2156" h="1942" extrusionOk="0">
                    <a:moveTo>
                      <a:pt x="2120" y="977"/>
                    </a:moveTo>
                    <a:cubicBezTo>
                      <a:pt x="1727" y="382"/>
                      <a:pt x="1429" y="168"/>
                      <a:pt x="751" y="25"/>
                    </a:cubicBezTo>
                    <a:lnTo>
                      <a:pt x="691" y="1"/>
                    </a:lnTo>
                    <a:lnTo>
                      <a:pt x="655" y="37"/>
                    </a:lnTo>
                    <a:cubicBezTo>
                      <a:pt x="417" y="156"/>
                      <a:pt x="132" y="299"/>
                      <a:pt x="24" y="656"/>
                    </a:cubicBezTo>
                    <a:lnTo>
                      <a:pt x="1" y="751"/>
                    </a:lnTo>
                    <a:lnTo>
                      <a:pt x="72" y="811"/>
                    </a:lnTo>
                    <a:cubicBezTo>
                      <a:pt x="513" y="1227"/>
                      <a:pt x="1036" y="1584"/>
                      <a:pt x="1620" y="1894"/>
                    </a:cubicBezTo>
                    <a:lnTo>
                      <a:pt x="1703" y="1942"/>
                    </a:lnTo>
                    <a:lnTo>
                      <a:pt x="1786" y="1882"/>
                    </a:lnTo>
                    <a:cubicBezTo>
                      <a:pt x="2108" y="1644"/>
                      <a:pt x="2144" y="1299"/>
                      <a:pt x="2156" y="1049"/>
                    </a:cubicBezTo>
                    <a:lnTo>
                      <a:pt x="2156" y="989"/>
                    </a:lnTo>
                    <a:close/>
                  </a:path>
                </a:pathLst>
              </a:custGeom>
              <a:solidFill>
                <a:schemeClr val="accent3"/>
              </a:solidFill>
              <a:ln>
                <a:noFill/>
              </a:ln>
            </p:spPr>
            <p:txBody>
              <a:bodyPr spcFirstLastPara="1" wrap="square" lIns="91425" tIns="91425" rIns="91425" bIns="91425" anchor="ctr" anchorCtr="0">
                <a:noAutofit/>
              </a:bodyPr>
              <a:lstStyle/>
              <a:p>
                <a:pPr algn="ctr" defTabSz="914378"/>
                <a:endParaRPr sz="2400" b="1">
                  <a:solidFill>
                    <a:srgbClr val="FF0000"/>
                  </a:solidFill>
                  <a:latin typeface="Times New Roman" panose="02020603050405020304" pitchFamily="18" charset="0"/>
                  <a:ea typeface="+mn-ea"/>
                  <a:cs typeface="Times New Roman" panose="02020603050405020304" pitchFamily="18" charset="0"/>
                </a:endParaRPr>
              </a:p>
            </p:txBody>
          </p:sp>
          <p:sp>
            <p:nvSpPr>
              <p:cNvPr id="443" name="Google Shape;443;p35"/>
              <p:cNvSpPr/>
              <p:nvPr/>
            </p:nvSpPr>
            <p:spPr>
              <a:xfrm>
                <a:off x="1878200" y="1780700"/>
                <a:ext cx="62825" cy="50625"/>
              </a:xfrm>
              <a:custGeom>
                <a:avLst/>
                <a:gdLst/>
                <a:ahLst/>
                <a:cxnLst/>
                <a:rect l="l" t="t" r="r" b="b"/>
                <a:pathLst>
                  <a:path w="2513" h="2025" extrusionOk="0">
                    <a:moveTo>
                      <a:pt x="2394" y="1346"/>
                    </a:moveTo>
                    <a:cubicBezTo>
                      <a:pt x="2334" y="1203"/>
                      <a:pt x="2251" y="1096"/>
                      <a:pt x="2120" y="989"/>
                    </a:cubicBezTo>
                    <a:cubicBezTo>
                      <a:pt x="1834" y="798"/>
                      <a:pt x="1560" y="608"/>
                      <a:pt x="1286" y="417"/>
                    </a:cubicBezTo>
                    <a:lnTo>
                      <a:pt x="905" y="144"/>
                    </a:lnTo>
                    <a:cubicBezTo>
                      <a:pt x="893" y="144"/>
                      <a:pt x="893" y="132"/>
                      <a:pt x="882" y="120"/>
                    </a:cubicBezTo>
                    <a:cubicBezTo>
                      <a:pt x="834" y="84"/>
                      <a:pt x="774" y="36"/>
                      <a:pt x="703" y="25"/>
                    </a:cubicBezTo>
                    <a:cubicBezTo>
                      <a:pt x="608" y="13"/>
                      <a:pt x="524" y="1"/>
                      <a:pt x="429" y="1"/>
                    </a:cubicBezTo>
                    <a:cubicBezTo>
                      <a:pt x="393" y="1"/>
                      <a:pt x="334" y="1"/>
                      <a:pt x="286" y="13"/>
                    </a:cubicBezTo>
                    <a:cubicBezTo>
                      <a:pt x="120" y="36"/>
                      <a:pt x="0" y="203"/>
                      <a:pt x="0" y="394"/>
                    </a:cubicBezTo>
                    <a:lnTo>
                      <a:pt x="0" y="489"/>
                    </a:lnTo>
                    <a:lnTo>
                      <a:pt x="72" y="537"/>
                    </a:lnTo>
                    <a:cubicBezTo>
                      <a:pt x="96" y="548"/>
                      <a:pt x="108" y="548"/>
                      <a:pt x="131" y="560"/>
                    </a:cubicBezTo>
                    <a:cubicBezTo>
                      <a:pt x="179" y="596"/>
                      <a:pt x="239" y="620"/>
                      <a:pt x="298" y="656"/>
                    </a:cubicBezTo>
                    <a:cubicBezTo>
                      <a:pt x="584" y="775"/>
                      <a:pt x="774" y="906"/>
                      <a:pt x="953" y="1072"/>
                    </a:cubicBezTo>
                    <a:cubicBezTo>
                      <a:pt x="1108" y="1203"/>
                      <a:pt x="1286" y="1310"/>
                      <a:pt x="1465" y="1394"/>
                    </a:cubicBezTo>
                    <a:lnTo>
                      <a:pt x="1548" y="1441"/>
                    </a:lnTo>
                    <a:cubicBezTo>
                      <a:pt x="1655" y="1501"/>
                      <a:pt x="1763" y="1620"/>
                      <a:pt x="1858" y="1739"/>
                    </a:cubicBezTo>
                    <a:cubicBezTo>
                      <a:pt x="1917" y="1799"/>
                      <a:pt x="1965" y="1858"/>
                      <a:pt x="2025" y="1918"/>
                    </a:cubicBezTo>
                    <a:lnTo>
                      <a:pt x="2120" y="2025"/>
                    </a:lnTo>
                    <a:lnTo>
                      <a:pt x="2215" y="1930"/>
                    </a:lnTo>
                    <a:cubicBezTo>
                      <a:pt x="2358" y="1822"/>
                      <a:pt x="2513" y="1644"/>
                      <a:pt x="2394" y="1346"/>
                    </a:cubicBezTo>
                    <a:close/>
                  </a:path>
                </a:pathLst>
              </a:custGeom>
              <a:solidFill>
                <a:schemeClr val="lt1"/>
              </a:solidFill>
              <a:ln>
                <a:noFill/>
              </a:ln>
            </p:spPr>
            <p:txBody>
              <a:bodyPr spcFirstLastPara="1" wrap="square" lIns="91425" tIns="91425" rIns="91425" bIns="91425" anchor="ctr" anchorCtr="0">
                <a:noAutofit/>
              </a:bodyPr>
              <a:lstStyle/>
              <a:p>
                <a:pPr algn="ctr" defTabSz="914378"/>
                <a:endParaRPr sz="2400" b="1">
                  <a:solidFill>
                    <a:srgbClr val="FF0000"/>
                  </a:solidFill>
                  <a:latin typeface="Times New Roman" panose="02020603050405020304" pitchFamily="18" charset="0"/>
                  <a:ea typeface="+mn-ea"/>
                  <a:cs typeface="Times New Roman" panose="02020603050405020304" pitchFamily="18" charset="0"/>
                </a:endParaRPr>
              </a:p>
            </p:txBody>
          </p:sp>
          <p:sp>
            <p:nvSpPr>
              <p:cNvPr id="444" name="Google Shape;444;p35"/>
              <p:cNvSpPr/>
              <p:nvPr/>
            </p:nvSpPr>
            <p:spPr>
              <a:xfrm>
                <a:off x="1731150" y="1748550"/>
                <a:ext cx="228625" cy="313175"/>
              </a:xfrm>
              <a:custGeom>
                <a:avLst/>
                <a:gdLst/>
                <a:ahLst/>
                <a:cxnLst/>
                <a:rect l="l" t="t" r="r" b="b"/>
                <a:pathLst>
                  <a:path w="9145" h="12527" extrusionOk="0">
                    <a:moveTo>
                      <a:pt x="7609" y="1"/>
                    </a:moveTo>
                    <a:cubicBezTo>
                      <a:pt x="8097" y="346"/>
                      <a:pt x="8573" y="691"/>
                      <a:pt x="9050" y="1013"/>
                    </a:cubicBezTo>
                    <a:cubicBezTo>
                      <a:pt x="9145" y="1311"/>
                      <a:pt x="9109" y="1584"/>
                      <a:pt x="9038" y="1858"/>
                    </a:cubicBezTo>
                    <a:cubicBezTo>
                      <a:pt x="8990" y="2037"/>
                      <a:pt x="8883" y="2156"/>
                      <a:pt x="8799" y="2299"/>
                    </a:cubicBezTo>
                    <a:cubicBezTo>
                      <a:pt x="8692" y="2454"/>
                      <a:pt x="8561" y="2608"/>
                      <a:pt x="8609" y="2835"/>
                    </a:cubicBezTo>
                    <a:cubicBezTo>
                      <a:pt x="8621" y="2918"/>
                      <a:pt x="8561" y="3025"/>
                      <a:pt x="8514" y="3096"/>
                    </a:cubicBezTo>
                    <a:cubicBezTo>
                      <a:pt x="7716" y="4228"/>
                      <a:pt x="7002" y="5430"/>
                      <a:pt x="6192" y="6561"/>
                    </a:cubicBezTo>
                    <a:cubicBezTo>
                      <a:pt x="6013" y="6823"/>
                      <a:pt x="5823" y="7061"/>
                      <a:pt x="5609" y="7276"/>
                    </a:cubicBezTo>
                    <a:cubicBezTo>
                      <a:pt x="5418" y="7490"/>
                      <a:pt x="5240" y="7692"/>
                      <a:pt x="5097" y="7930"/>
                    </a:cubicBezTo>
                    <a:cubicBezTo>
                      <a:pt x="4704" y="8502"/>
                      <a:pt x="4299" y="9062"/>
                      <a:pt x="3918" y="9633"/>
                    </a:cubicBezTo>
                    <a:cubicBezTo>
                      <a:pt x="3739" y="9883"/>
                      <a:pt x="3561" y="10133"/>
                      <a:pt x="3382" y="10371"/>
                    </a:cubicBezTo>
                    <a:cubicBezTo>
                      <a:pt x="3335" y="10431"/>
                      <a:pt x="3275" y="10490"/>
                      <a:pt x="3227" y="10514"/>
                    </a:cubicBezTo>
                    <a:cubicBezTo>
                      <a:pt x="3037" y="10538"/>
                      <a:pt x="2965" y="10693"/>
                      <a:pt x="2846" y="10812"/>
                    </a:cubicBezTo>
                    <a:cubicBezTo>
                      <a:pt x="2739" y="10907"/>
                      <a:pt x="2596" y="10990"/>
                      <a:pt x="2489" y="11086"/>
                    </a:cubicBezTo>
                    <a:cubicBezTo>
                      <a:pt x="2013" y="11538"/>
                      <a:pt x="1465" y="11907"/>
                      <a:pt x="965" y="12336"/>
                    </a:cubicBezTo>
                    <a:cubicBezTo>
                      <a:pt x="751" y="12526"/>
                      <a:pt x="227" y="12431"/>
                      <a:pt x="60" y="12169"/>
                    </a:cubicBezTo>
                    <a:cubicBezTo>
                      <a:pt x="13" y="12098"/>
                      <a:pt x="1" y="12014"/>
                      <a:pt x="13" y="11931"/>
                    </a:cubicBezTo>
                    <a:cubicBezTo>
                      <a:pt x="36" y="11752"/>
                      <a:pt x="48" y="11562"/>
                      <a:pt x="96" y="11395"/>
                    </a:cubicBezTo>
                    <a:cubicBezTo>
                      <a:pt x="239" y="10919"/>
                      <a:pt x="334" y="10419"/>
                      <a:pt x="417" y="9931"/>
                    </a:cubicBezTo>
                    <a:cubicBezTo>
                      <a:pt x="477" y="9633"/>
                      <a:pt x="548" y="9335"/>
                      <a:pt x="644" y="9038"/>
                    </a:cubicBezTo>
                    <a:cubicBezTo>
                      <a:pt x="703" y="8823"/>
                      <a:pt x="810" y="8621"/>
                      <a:pt x="929" y="8419"/>
                    </a:cubicBezTo>
                    <a:cubicBezTo>
                      <a:pt x="1430" y="7561"/>
                      <a:pt x="2072" y="6799"/>
                      <a:pt x="2620" y="5966"/>
                    </a:cubicBezTo>
                    <a:cubicBezTo>
                      <a:pt x="2751" y="5775"/>
                      <a:pt x="2858" y="5549"/>
                      <a:pt x="2977" y="5347"/>
                    </a:cubicBezTo>
                    <a:cubicBezTo>
                      <a:pt x="3132" y="5109"/>
                      <a:pt x="3251" y="4847"/>
                      <a:pt x="3406" y="4632"/>
                    </a:cubicBezTo>
                    <a:cubicBezTo>
                      <a:pt x="4037" y="3739"/>
                      <a:pt x="4680" y="2846"/>
                      <a:pt x="5359" y="1977"/>
                    </a:cubicBezTo>
                    <a:cubicBezTo>
                      <a:pt x="5537" y="1751"/>
                      <a:pt x="5704" y="1501"/>
                      <a:pt x="5871" y="1251"/>
                    </a:cubicBezTo>
                    <a:cubicBezTo>
                      <a:pt x="5942" y="1144"/>
                      <a:pt x="6013" y="1037"/>
                      <a:pt x="6168" y="1025"/>
                    </a:cubicBezTo>
                    <a:cubicBezTo>
                      <a:pt x="6323" y="1001"/>
                      <a:pt x="6418" y="858"/>
                      <a:pt x="6502" y="739"/>
                    </a:cubicBezTo>
                    <a:cubicBezTo>
                      <a:pt x="6621" y="596"/>
                      <a:pt x="6716" y="429"/>
                      <a:pt x="6883" y="299"/>
                    </a:cubicBezTo>
                    <a:cubicBezTo>
                      <a:pt x="7073" y="132"/>
                      <a:pt x="7311" y="48"/>
                      <a:pt x="7609" y="1"/>
                    </a:cubicBezTo>
                    <a:close/>
                    <a:moveTo>
                      <a:pt x="2477" y="9407"/>
                    </a:moveTo>
                    <a:cubicBezTo>
                      <a:pt x="3977" y="7264"/>
                      <a:pt x="5454" y="5168"/>
                      <a:pt x="6918" y="3073"/>
                    </a:cubicBezTo>
                    <a:cubicBezTo>
                      <a:pt x="6942" y="3037"/>
                      <a:pt x="6954" y="2989"/>
                      <a:pt x="6966" y="2918"/>
                    </a:cubicBezTo>
                    <a:cubicBezTo>
                      <a:pt x="6823" y="2799"/>
                      <a:pt x="6692" y="2680"/>
                      <a:pt x="6478" y="2608"/>
                    </a:cubicBezTo>
                    <a:cubicBezTo>
                      <a:pt x="6418" y="2680"/>
                      <a:pt x="6359" y="2739"/>
                      <a:pt x="6311" y="2799"/>
                    </a:cubicBezTo>
                    <a:cubicBezTo>
                      <a:pt x="6180" y="2977"/>
                      <a:pt x="6061" y="3168"/>
                      <a:pt x="5942" y="3370"/>
                    </a:cubicBezTo>
                    <a:cubicBezTo>
                      <a:pt x="4656" y="5192"/>
                      <a:pt x="3370" y="7014"/>
                      <a:pt x="2084" y="8847"/>
                    </a:cubicBezTo>
                    <a:cubicBezTo>
                      <a:pt x="2037" y="8907"/>
                      <a:pt x="2013" y="8978"/>
                      <a:pt x="1965" y="9050"/>
                    </a:cubicBezTo>
                    <a:cubicBezTo>
                      <a:pt x="2144" y="9169"/>
                      <a:pt x="2299" y="9276"/>
                      <a:pt x="2477" y="9407"/>
                    </a:cubicBezTo>
                    <a:close/>
                    <a:moveTo>
                      <a:pt x="1537" y="8740"/>
                    </a:moveTo>
                    <a:cubicBezTo>
                      <a:pt x="1584" y="8692"/>
                      <a:pt x="1632" y="8669"/>
                      <a:pt x="1656" y="8621"/>
                    </a:cubicBezTo>
                    <a:cubicBezTo>
                      <a:pt x="1811" y="8407"/>
                      <a:pt x="1953" y="8216"/>
                      <a:pt x="2108" y="8014"/>
                    </a:cubicBezTo>
                    <a:lnTo>
                      <a:pt x="3358" y="6228"/>
                    </a:lnTo>
                    <a:cubicBezTo>
                      <a:pt x="3870" y="5478"/>
                      <a:pt x="4394" y="4740"/>
                      <a:pt x="4930" y="3989"/>
                    </a:cubicBezTo>
                    <a:lnTo>
                      <a:pt x="5954" y="2561"/>
                    </a:lnTo>
                    <a:cubicBezTo>
                      <a:pt x="6013" y="2489"/>
                      <a:pt x="6049" y="2394"/>
                      <a:pt x="6073" y="2311"/>
                    </a:cubicBezTo>
                    <a:cubicBezTo>
                      <a:pt x="5990" y="2251"/>
                      <a:pt x="5930" y="2204"/>
                      <a:pt x="5859" y="2156"/>
                    </a:cubicBezTo>
                    <a:cubicBezTo>
                      <a:pt x="5811" y="2192"/>
                      <a:pt x="5763" y="2204"/>
                      <a:pt x="5740" y="2227"/>
                    </a:cubicBezTo>
                    <a:cubicBezTo>
                      <a:pt x="5418" y="2680"/>
                      <a:pt x="5037" y="3073"/>
                      <a:pt x="4739" y="3525"/>
                    </a:cubicBezTo>
                    <a:cubicBezTo>
                      <a:pt x="4501" y="3918"/>
                      <a:pt x="4227" y="4299"/>
                      <a:pt x="3966" y="4668"/>
                    </a:cubicBezTo>
                    <a:cubicBezTo>
                      <a:pt x="3716" y="5049"/>
                      <a:pt x="3454" y="5418"/>
                      <a:pt x="3275" y="5835"/>
                    </a:cubicBezTo>
                    <a:cubicBezTo>
                      <a:pt x="3239" y="5942"/>
                      <a:pt x="3180" y="6025"/>
                      <a:pt x="3096" y="6121"/>
                    </a:cubicBezTo>
                    <a:cubicBezTo>
                      <a:pt x="2549" y="6906"/>
                      <a:pt x="1989" y="7692"/>
                      <a:pt x="1430" y="8502"/>
                    </a:cubicBezTo>
                    <a:cubicBezTo>
                      <a:pt x="1406" y="8538"/>
                      <a:pt x="1394" y="8585"/>
                      <a:pt x="1358" y="8645"/>
                    </a:cubicBezTo>
                    <a:cubicBezTo>
                      <a:pt x="1430" y="8681"/>
                      <a:pt x="1477" y="8704"/>
                      <a:pt x="1537" y="8740"/>
                    </a:cubicBezTo>
                    <a:close/>
                    <a:moveTo>
                      <a:pt x="7418" y="3227"/>
                    </a:moveTo>
                    <a:cubicBezTo>
                      <a:pt x="7371" y="3275"/>
                      <a:pt x="7323" y="3287"/>
                      <a:pt x="7299" y="3323"/>
                    </a:cubicBezTo>
                    <a:cubicBezTo>
                      <a:pt x="5930" y="5394"/>
                      <a:pt x="4466" y="7383"/>
                      <a:pt x="3061" y="9419"/>
                    </a:cubicBezTo>
                    <a:cubicBezTo>
                      <a:pt x="3001" y="9502"/>
                      <a:pt x="2965" y="9585"/>
                      <a:pt x="2918" y="9657"/>
                    </a:cubicBezTo>
                    <a:cubicBezTo>
                      <a:pt x="2965" y="9752"/>
                      <a:pt x="3013" y="9800"/>
                      <a:pt x="3120" y="9752"/>
                    </a:cubicBezTo>
                    <a:cubicBezTo>
                      <a:pt x="3656" y="8978"/>
                      <a:pt x="4216" y="8192"/>
                      <a:pt x="4763" y="7395"/>
                    </a:cubicBezTo>
                    <a:cubicBezTo>
                      <a:pt x="4870" y="7264"/>
                      <a:pt x="4966" y="7121"/>
                      <a:pt x="5085" y="7014"/>
                    </a:cubicBezTo>
                    <a:cubicBezTo>
                      <a:pt x="5394" y="6740"/>
                      <a:pt x="5621" y="6406"/>
                      <a:pt x="5859" y="6073"/>
                    </a:cubicBezTo>
                    <a:cubicBezTo>
                      <a:pt x="6156" y="5656"/>
                      <a:pt x="6430" y="5240"/>
                      <a:pt x="6752" y="4859"/>
                    </a:cubicBezTo>
                    <a:cubicBezTo>
                      <a:pt x="7073" y="4442"/>
                      <a:pt x="7311" y="3966"/>
                      <a:pt x="7621" y="3513"/>
                    </a:cubicBezTo>
                    <a:cubicBezTo>
                      <a:pt x="7645" y="3489"/>
                      <a:pt x="7645" y="3442"/>
                      <a:pt x="7656" y="3382"/>
                    </a:cubicBezTo>
                    <a:cubicBezTo>
                      <a:pt x="7561" y="3335"/>
                      <a:pt x="7490" y="3275"/>
                      <a:pt x="7418" y="3227"/>
                    </a:cubicBezTo>
                    <a:close/>
                    <a:moveTo>
                      <a:pt x="1632" y="10943"/>
                    </a:moveTo>
                    <a:cubicBezTo>
                      <a:pt x="1775" y="10836"/>
                      <a:pt x="1894" y="10764"/>
                      <a:pt x="2013" y="10669"/>
                    </a:cubicBezTo>
                    <a:cubicBezTo>
                      <a:pt x="2120" y="10585"/>
                      <a:pt x="2239" y="10490"/>
                      <a:pt x="2346" y="10407"/>
                    </a:cubicBezTo>
                    <a:cubicBezTo>
                      <a:pt x="2465" y="10300"/>
                      <a:pt x="2549" y="10193"/>
                      <a:pt x="2596" y="10026"/>
                    </a:cubicBezTo>
                    <a:cubicBezTo>
                      <a:pt x="2120" y="9693"/>
                      <a:pt x="1644" y="9359"/>
                      <a:pt x="1156" y="9014"/>
                    </a:cubicBezTo>
                    <a:cubicBezTo>
                      <a:pt x="1120" y="9121"/>
                      <a:pt x="1072" y="9216"/>
                      <a:pt x="1060" y="9300"/>
                    </a:cubicBezTo>
                    <a:cubicBezTo>
                      <a:pt x="1013" y="9526"/>
                      <a:pt x="965" y="9728"/>
                      <a:pt x="929" y="9954"/>
                    </a:cubicBezTo>
                    <a:cubicBezTo>
                      <a:pt x="918" y="10026"/>
                      <a:pt x="894" y="10085"/>
                      <a:pt x="894" y="10169"/>
                    </a:cubicBezTo>
                    <a:cubicBezTo>
                      <a:pt x="882" y="10324"/>
                      <a:pt x="929" y="10466"/>
                      <a:pt x="1072" y="10562"/>
                    </a:cubicBezTo>
                    <a:cubicBezTo>
                      <a:pt x="1275" y="10693"/>
                      <a:pt x="1453" y="10824"/>
                      <a:pt x="1632" y="10943"/>
                    </a:cubicBezTo>
                    <a:close/>
                    <a:moveTo>
                      <a:pt x="6811" y="1084"/>
                    </a:moveTo>
                    <a:cubicBezTo>
                      <a:pt x="7264" y="1501"/>
                      <a:pt x="7776" y="1858"/>
                      <a:pt x="8323" y="2156"/>
                    </a:cubicBezTo>
                    <a:cubicBezTo>
                      <a:pt x="8597" y="1965"/>
                      <a:pt x="8621" y="1703"/>
                      <a:pt x="8633" y="1430"/>
                    </a:cubicBezTo>
                    <a:cubicBezTo>
                      <a:pt x="8252" y="858"/>
                      <a:pt x="7978" y="680"/>
                      <a:pt x="7359" y="549"/>
                    </a:cubicBezTo>
                    <a:cubicBezTo>
                      <a:pt x="7121" y="656"/>
                      <a:pt x="6894" y="787"/>
                      <a:pt x="6811" y="1084"/>
                    </a:cubicBezTo>
                    <a:close/>
                    <a:moveTo>
                      <a:pt x="8002" y="3108"/>
                    </a:moveTo>
                    <a:cubicBezTo>
                      <a:pt x="8157" y="2966"/>
                      <a:pt x="8192" y="2846"/>
                      <a:pt x="8133" y="2692"/>
                    </a:cubicBezTo>
                    <a:cubicBezTo>
                      <a:pt x="8085" y="2573"/>
                      <a:pt x="8014" y="2489"/>
                      <a:pt x="7895" y="2418"/>
                    </a:cubicBezTo>
                    <a:lnTo>
                      <a:pt x="6680" y="1561"/>
                    </a:lnTo>
                    <a:cubicBezTo>
                      <a:pt x="6644" y="1537"/>
                      <a:pt x="6597" y="1489"/>
                      <a:pt x="6549" y="1477"/>
                    </a:cubicBezTo>
                    <a:cubicBezTo>
                      <a:pt x="6430" y="1465"/>
                      <a:pt x="6299" y="1442"/>
                      <a:pt x="6180" y="1465"/>
                    </a:cubicBezTo>
                    <a:cubicBezTo>
                      <a:pt x="6085" y="1477"/>
                      <a:pt x="6013" y="1561"/>
                      <a:pt x="6013" y="1703"/>
                    </a:cubicBezTo>
                    <a:cubicBezTo>
                      <a:pt x="6073" y="1727"/>
                      <a:pt x="6144" y="1787"/>
                      <a:pt x="6228" y="1823"/>
                    </a:cubicBezTo>
                    <a:cubicBezTo>
                      <a:pt x="6478" y="1942"/>
                      <a:pt x="6716" y="2061"/>
                      <a:pt x="6906" y="2251"/>
                    </a:cubicBezTo>
                    <a:cubicBezTo>
                      <a:pt x="7073" y="2394"/>
                      <a:pt x="7275" y="2489"/>
                      <a:pt x="7478" y="2608"/>
                    </a:cubicBezTo>
                    <a:cubicBezTo>
                      <a:pt x="7680" y="2715"/>
                      <a:pt x="7823" y="2918"/>
                      <a:pt x="8002" y="3108"/>
                    </a:cubicBezTo>
                    <a:close/>
                  </a:path>
                </a:pathLst>
              </a:custGeom>
              <a:solidFill>
                <a:schemeClr val="dk1"/>
              </a:solidFill>
              <a:ln>
                <a:noFill/>
              </a:ln>
            </p:spPr>
            <p:txBody>
              <a:bodyPr spcFirstLastPara="1" wrap="square" lIns="91425" tIns="91425" rIns="91425" bIns="91425" anchor="ctr" anchorCtr="0">
                <a:noAutofit/>
              </a:bodyPr>
              <a:lstStyle/>
              <a:p>
                <a:pPr algn="ctr" defTabSz="914378"/>
                <a:endParaRPr sz="2400" b="1">
                  <a:solidFill>
                    <a:srgbClr val="FF0000"/>
                  </a:solidFill>
                  <a:latin typeface="Times New Roman" panose="02020603050405020304" pitchFamily="18" charset="0"/>
                  <a:ea typeface="+mn-ea"/>
                  <a:cs typeface="Times New Roman" panose="02020603050405020304" pitchFamily="18" charset="0"/>
                </a:endParaRPr>
              </a:p>
            </p:txBody>
          </p:sp>
        </p:grpSp>
        <p:sp>
          <p:nvSpPr>
            <p:cNvPr id="445" name="Google Shape;445;p35"/>
            <p:cNvSpPr/>
            <p:nvPr/>
          </p:nvSpPr>
          <p:spPr>
            <a:xfrm>
              <a:off x="6999675" y="4779150"/>
              <a:ext cx="1551855" cy="117652"/>
            </a:xfrm>
            <a:custGeom>
              <a:avLst/>
              <a:gdLst/>
              <a:ahLst/>
              <a:cxnLst/>
              <a:rect l="l" t="t" r="r" b="b"/>
              <a:pathLst>
                <a:path w="17860" h="1727" fill="none" extrusionOk="0">
                  <a:moveTo>
                    <a:pt x="17860" y="1465"/>
                  </a:moveTo>
                  <a:cubicBezTo>
                    <a:pt x="17550" y="989"/>
                    <a:pt x="16717" y="453"/>
                    <a:pt x="16110" y="429"/>
                  </a:cubicBezTo>
                  <a:cubicBezTo>
                    <a:pt x="15193" y="417"/>
                    <a:pt x="14871" y="1727"/>
                    <a:pt x="13979" y="1715"/>
                  </a:cubicBezTo>
                  <a:cubicBezTo>
                    <a:pt x="13133" y="1703"/>
                    <a:pt x="13074" y="512"/>
                    <a:pt x="12121" y="274"/>
                  </a:cubicBezTo>
                  <a:cubicBezTo>
                    <a:pt x="11002" y="1"/>
                    <a:pt x="10645" y="1536"/>
                    <a:pt x="9347" y="1417"/>
                  </a:cubicBezTo>
                  <a:cubicBezTo>
                    <a:pt x="8335" y="1322"/>
                    <a:pt x="8228" y="346"/>
                    <a:pt x="7263" y="405"/>
                  </a:cubicBezTo>
                  <a:cubicBezTo>
                    <a:pt x="6299" y="465"/>
                    <a:pt x="6192" y="1441"/>
                    <a:pt x="5251" y="1489"/>
                  </a:cubicBezTo>
                  <a:cubicBezTo>
                    <a:pt x="4203" y="1536"/>
                    <a:pt x="4120" y="310"/>
                    <a:pt x="3037" y="346"/>
                  </a:cubicBezTo>
                  <a:cubicBezTo>
                    <a:pt x="2215" y="370"/>
                    <a:pt x="1858" y="1084"/>
                    <a:pt x="691" y="1060"/>
                  </a:cubicBezTo>
                  <a:cubicBezTo>
                    <a:pt x="393" y="1060"/>
                    <a:pt x="155" y="1001"/>
                    <a:pt x="1" y="953"/>
                  </a:cubicBezTo>
                </a:path>
              </a:pathLst>
            </a:custGeom>
            <a:noFill/>
            <a:ln w="1905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algn="ctr" defTabSz="914378"/>
              <a:endParaRPr sz="2400" b="1">
                <a:solidFill>
                  <a:srgbClr val="FF0000"/>
                </a:solidFill>
                <a:latin typeface="Times New Roman" panose="02020603050405020304" pitchFamily="18" charset="0"/>
                <a:ea typeface="+mn-ea"/>
                <a:cs typeface="Times New Roman" panose="02020603050405020304" pitchFamily="18" charset="0"/>
              </a:endParaRPr>
            </a:p>
          </p:txBody>
        </p:sp>
      </p:grpSp>
      <p:sp>
        <p:nvSpPr>
          <p:cNvPr id="447" name="Google Shape;447;p35"/>
          <p:cNvSpPr txBox="1">
            <a:spLocks noGrp="1"/>
          </p:cNvSpPr>
          <p:nvPr>
            <p:ph type="title" idx="2"/>
          </p:nvPr>
        </p:nvSpPr>
        <p:spPr>
          <a:xfrm>
            <a:off x="4804686" y="787313"/>
            <a:ext cx="749700" cy="576000"/>
          </a:xfrm>
          <a:prstGeom prst="rect">
            <a:avLst/>
          </a:prstGeom>
        </p:spPr>
        <p:txBody>
          <a:bodyPr spcFirstLastPara="1" wrap="square" lIns="91425" tIns="91425" rIns="91425" bIns="91425" anchor="ctr" anchorCtr="0">
            <a:noAutofit/>
          </a:bodyPr>
          <a:lstStyle/>
          <a:p>
            <a:r>
              <a:rPr lang="en" dirty="0"/>
              <a:t>I</a:t>
            </a:r>
            <a:endParaRPr dirty="0"/>
          </a:p>
        </p:txBody>
      </p:sp>
      <p:sp>
        <p:nvSpPr>
          <p:cNvPr id="450" name="Google Shape;450;p35"/>
          <p:cNvSpPr txBox="1">
            <a:spLocks noGrp="1"/>
          </p:cNvSpPr>
          <p:nvPr>
            <p:ph type="title" idx="4"/>
          </p:nvPr>
        </p:nvSpPr>
        <p:spPr>
          <a:xfrm>
            <a:off x="4804686" y="2285975"/>
            <a:ext cx="749700" cy="576000"/>
          </a:xfrm>
          <a:prstGeom prst="rect">
            <a:avLst/>
          </a:prstGeom>
        </p:spPr>
        <p:txBody>
          <a:bodyPr spcFirstLastPara="1" wrap="square" lIns="91425" tIns="91425" rIns="91425" bIns="91425" anchor="ctr" anchorCtr="0">
            <a:noAutofit/>
          </a:bodyPr>
          <a:lstStyle/>
          <a:p>
            <a:r>
              <a:rPr lang="en" dirty="0"/>
              <a:t>II</a:t>
            </a:r>
            <a:endParaRPr dirty="0"/>
          </a:p>
        </p:txBody>
      </p:sp>
      <p:sp>
        <p:nvSpPr>
          <p:cNvPr id="453" name="Google Shape;453;p35"/>
          <p:cNvSpPr txBox="1">
            <a:spLocks noGrp="1"/>
          </p:cNvSpPr>
          <p:nvPr>
            <p:ph type="title" idx="7"/>
          </p:nvPr>
        </p:nvSpPr>
        <p:spPr>
          <a:xfrm>
            <a:off x="4804686" y="3782350"/>
            <a:ext cx="749700" cy="576000"/>
          </a:xfrm>
          <a:prstGeom prst="rect">
            <a:avLst/>
          </a:prstGeom>
        </p:spPr>
        <p:txBody>
          <a:bodyPr spcFirstLastPara="1" wrap="square" lIns="91425" tIns="91425" rIns="91425" bIns="91425" anchor="ctr" anchorCtr="0">
            <a:noAutofit/>
          </a:bodyPr>
          <a:lstStyle/>
          <a:p>
            <a:r>
              <a:rPr lang="en" dirty="0"/>
              <a:t>III</a:t>
            </a:r>
            <a:endParaRPr dirty="0"/>
          </a:p>
        </p:txBody>
      </p:sp>
      <p:pic>
        <p:nvPicPr>
          <p:cNvPr id="456" name="Google Shape;456;p35"/>
          <p:cNvPicPr preferRelativeResize="0"/>
          <p:nvPr/>
        </p:nvPicPr>
        <p:blipFill>
          <a:blip r:embed="rId3">
            <a:alphaModFix/>
          </a:blip>
          <a:stretch>
            <a:fillRect/>
          </a:stretch>
        </p:blipFill>
        <p:spPr>
          <a:xfrm>
            <a:off x="713100" y="1636325"/>
            <a:ext cx="2563800" cy="2967600"/>
          </a:xfrm>
          <a:prstGeom prst="roundRect">
            <a:avLst>
              <a:gd name="adj" fmla="val 16667"/>
            </a:avLst>
          </a:prstGeom>
          <a:noFill/>
          <a:ln>
            <a:noFill/>
          </a:ln>
        </p:spPr>
      </p:pic>
      <p:grpSp>
        <p:nvGrpSpPr>
          <p:cNvPr id="457" name="Google Shape;457;p35"/>
          <p:cNvGrpSpPr/>
          <p:nvPr/>
        </p:nvGrpSpPr>
        <p:grpSpPr>
          <a:xfrm>
            <a:off x="2132114" y="1480923"/>
            <a:ext cx="1196349" cy="1006757"/>
            <a:chOff x="6075750" y="3009125"/>
            <a:chExt cx="550400" cy="463175"/>
          </a:xfrm>
        </p:grpSpPr>
        <p:sp>
          <p:nvSpPr>
            <p:cNvPr id="458" name="Google Shape;458;p35"/>
            <p:cNvSpPr/>
            <p:nvPr/>
          </p:nvSpPr>
          <p:spPr>
            <a:xfrm>
              <a:off x="6076650" y="3020750"/>
              <a:ext cx="538175" cy="433700"/>
            </a:xfrm>
            <a:custGeom>
              <a:avLst/>
              <a:gdLst/>
              <a:ahLst/>
              <a:cxnLst/>
              <a:rect l="l" t="t" r="r" b="b"/>
              <a:pathLst>
                <a:path w="21527" h="17348" extrusionOk="0">
                  <a:moveTo>
                    <a:pt x="7572" y="17347"/>
                  </a:moveTo>
                  <a:cubicBezTo>
                    <a:pt x="7858" y="16657"/>
                    <a:pt x="8108" y="16097"/>
                    <a:pt x="8311" y="15538"/>
                  </a:cubicBezTo>
                  <a:cubicBezTo>
                    <a:pt x="8430" y="15204"/>
                    <a:pt x="8465" y="14847"/>
                    <a:pt x="8513" y="14514"/>
                  </a:cubicBezTo>
                  <a:cubicBezTo>
                    <a:pt x="8573" y="14014"/>
                    <a:pt x="8489" y="13883"/>
                    <a:pt x="7989" y="13752"/>
                  </a:cubicBezTo>
                  <a:cubicBezTo>
                    <a:pt x="7358" y="13573"/>
                    <a:pt x="6703" y="13418"/>
                    <a:pt x="6072" y="13228"/>
                  </a:cubicBezTo>
                  <a:cubicBezTo>
                    <a:pt x="5167" y="12942"/>
                    <a:pt x="4239" y="12680"/>
                    <a:pt x="3370" y="12299"/>
                  </a:cubicBezTo>
                  <a:cubicBezTo>
                    <a:pt x="2036" y="11752"/>
                    <a:pt x="1048" y="10775"/>
                    <a:pt x="714" y="9358"/>
                  </a:cubicBezTo>
                  <a:cubicBezTo>
                    <a:pt x="0" y="6287"/>
                    <a:pt x="988" y="3334"/>
                    <a:pt x="3727" y="1441"/>
                  </a:cubicBezTo>
                  <a:cubicBezTo>
                    <a:pt x="4703" y="774"/>
                    <a:pt x="5775" y="393"/>
                    <a:pt x="6977" y="274"/>
                  </a:cubicBezTo>
                  <a:cubicBezTo>
                    <a:pt x="9632" y="0"/>
                    <a:pt x="12252" y="274"/>
                    <a:pt x="14871" y="619"/>
                  </a:cubicBezTo>
                  <a:cubicBezTo>
                    <a:pt x="16014" y="774"/>
                    <a:pt x="17133" y="1012"/>
                    <a:pt x="18252" y="1369"/>
                  </a:cubicBezTo>
                  <a:cubicBezTo>
                    <a:pt x="19514" y="1762"/>
                    <a:pt x="20396" y="2524"/>
                    <a:pt x="20812" y="3810"/>
                  </a:cubicBezTo>
                  <a:cubicBezTo>
                    <a:pt x="21527" y="5929"/>
                    <a:pt x="21467" y="8049"/>
                    <a:pt x="20610" y="10097"/>
                  </a:cubicBezTo>
                  <a:cubicBezTo>
                    <a:pt x="20217" y="11085"/>
                    <a:pt x="19562" y="11942"/>
                    <a:pt x="18574" y="12525"/>
                  </a:cubicBezTo>
                  <a:cubicBezTo>
                    <a:pt x="16645" y="13668"/>
                    <a:pt x="14585" y="14288"/>
                    <a:pt x="12323" y="14109"/>
                  </a:cubicBezTo>
                  <a:cubicBezTo>
                    <a:pt x="12037" y="14085"/>
                    <a:pt x="11835" y="14133"/>
                    <a:pt x="11668" y="14383"/>
                  </a:cubicBezTo>
                  <a:cubicBezTo>
                    <a:pt x="11490" y="14669"/>
                    <a:pt x="11359" y="14978"/>
                    <a:pt x="11132" y="15216"/>
                  </a:cubicBezTo>
                  <a:cubicBezTo>
                    <a:pt x="10359" y="16133"/>
                    <a:pt x="9394" y="16800"/>
                    <a:pt x="8287" y="17240"/>
                  </a:cubicBezTo>
                  <a:cubicBezTo>
                    <a:pt x="8108" y="17324"/>
                    <a:pt x="7906" y="17312"/>
                    <a:pt x="7572" y="17347"/>
                  </a:cubicBezTo>
                  <a:close/>
                  <a:moveTo>
                    <a:pt x="10299" y="3298"/>
                  </a:moveTo>
                  <a:cubicBezTo>
                    <a:pt x="10287" y="3465"/>
                    <a:pt x="10251" y="3655"/>
                    <a:pt x="10239" y="3858"/>
                  </a:cubicBezTo>
                  <a:cubicBezTo>
                    <a:pt x="10132" y="4751"/>
                    <a:pt x="10049" y="5644"/>
                    <a:pt x="9942" y="6537"/>
                  </a:cubicBezTo>
                  <a:cubicBezTo>
                    <a:pt x="9882" y="7049"/>
                    <a:pt x="9811" y="7572"/>
                    <a:pt x="9763" y="8096"/>
                  </a:cubicBezTo>
                  <a:cubicBezTo>
                    <a:pt x="9739" y="8382"/>
                    <a:pt x="9870" y="8537"/>
                    <a:pt x="10168" y="8561"/>
                  </a:cubicBezTo>
                  <a:cubicBezTo>
                    <a:pt x="10573" y="8573"/>
                    <a:pt x="10990" y="8596"/>
                    <a:pt x="11382" y="8561"/>
                  </a:cubicBezTo>
                  <a:cubicBezTo>
                    <a:pt x="11918" y="8501"/>
                    <a:pt x="12264" y="8156"/>
                    <a:pt x="12430" y="7644"/>
                  </a:cubicBezTo>
                  <a:cubicBezTo>
                    <a:pt x="12621" y="7037"/>
                    <a:pt x="12514" y="6775"/>
                    <a:pt x="12025" y="6370"/>
                  </a:cubicBezTo>
                  <a:cubicBezTo>
                    <a:pt x="11918" y="6298"/>
                    <a:pt x="11835" y="6203"/>
                    <a:pt x="11763" y="6156"/>
                  </a:cubicBezTo>
                  <a:cubicBezTo>
                    <a:pt x="12025" y="5775"/>
                    <a:pt x="12323" y="5465"/>
                    <a:pt x="12490" y="5084"/>
                  </a:cubicBezTo>
                  <a:cubicBezTo>
                    <a:pt x="12656" y="4679"/>
                    <a:pt x="12633" y="4239"/>
                    <a:pt x="12371" y="3858"/>
                  </a:cubicBezTo>
                  <a:cubicBezTo>
                    <a:pt x="11894" y="3227"/>
                    <a:pt x="10990" y="2977"/>
                    <a:pt x="10299" y="3298"/>
                  </a:cubicBezTo>
                  <a:close/>
                  <a:moveTo>
                    <a:pt x="7418" y="6560"/>
                  </a:moveTo>
                  <a:cubicBezTo>
                    <a:pt x="7787" y="7096"/>
                    <a:pt x="7549" y="7715"/>
                    <a:pt x="7870" y="8215"/>
                  </a:cubicBezTo>
                  <a:cubicBezTo>
                    <a:pt x="8204" y="7942"/>
                    <a:pt x="8204" y="7942"/>
                    <a:pt x="8156" y="7680"/>
                  </a:cubicBezTo>
                  <a:cubicBezTo>
                    <a:pt x="8096" y="7346"/>
                    <a:pt x="8049" y="7025"/>
                    <a:pt x="7977" y="6691"/>
                  </a:cubicBezTo>
                  <a:cubicBezTo>
                    <a:pt x="7811" y="5917"/>
                    <a:pt x="7668" y="5132"/>
                    <a:pt x="7477" y="4358"/>
                  </a:cubicBezTo>
                  <a:cubicBezTo>
                    <a:pt x="7406" y="4108"/>
                    <a:pt x="7275" y="3881"/>
                    <a:pt x="7180" y="3643"/>
                  </a:cubicBezTo>
                  <a:cubicBezTo>
                    <a:pt x="7132" y="3631"/>
                    <a:pt x="7072" y="3608"/>
                    <a:pt x="7025" y="3584"/>
                  </a:cubicBezTo>
                  <a:cubicBezTo>
                    <a:pt x="6977" y="3655"/>
                    <a:pt x="6941" y="3715"/>
                    <a:pt x="6906" y="3786"/>
                  </a:cubicBezTo>
                  <a:cubicBezTo>
                    <a:pt x="6287" y="5167"/>
                    <a:pt x="5656" y="6513"/>
                    <a:pt x="5036" y="7882"/>
                  </a:cubicBezTo>
                  <a:cubicBezTo>
                    <a:pt x="5001" y="7953"/>
                    <a:pt x="5072" y="8072"/>
                    <a:pt x="5096" y="8168"/>
                  </a:cubicBezTo>
                  <a:cubicBezTo>
                    <a:pt x="5298" y="8001"/>
                    <a:pt x="5394" y="7822"/>
                    <a:pt x="5477" y="7632"/>
                  </a:cubicBezTo>
                  <a:cubicBezTo>
                    <a:pt x="5608" y="7334"/>
                    <a:pt x="5727" y="7001"/>
                    <a:pt x="5882" y="6727"/>
                  </a:cubicBezTo>
                  <a:cubicBezTo>
                    <a:pt x="5941" y="6608"/>
                    <a:pt x="6108" y="6489"/>
                    <a:pt x="6239" y="6489"/>
                  </a:cubicBezTo>
                  <a:cubicBezTo>
                    <a:pt x="6644" y="6501"/>
                    <a:pt x="7061" y="6548"/>
                    <a:pt x="7418" y="6560"/>
                  </a:cubicBezTo>
                  <a:close/>
                  <a:moveTo>
                    <a:pt x="16562" y="8120"/>
                  </a:moveTo>
                  <a:cubicBezTo>
                    <a:pt x="16431" y="8144"/>
                    <a:pt x="16324" y="8144"/>
                    <a:pt x="16240" y="8168"/>
                  </a:cubicBezTo>
                  <a:cubicBezTo>
                    <a:pt x="15871" y="8299"/>
                    <a:pt x="15514" y="8251"/>
                    <a:pt x="15133" y="8168"/>
                  </a:cubicBezTo>
                  <a:cubicBezTo>
                    <a:pt x="14121" y="7930"/>
                    <a:pt x="13657" y="6941"/>
                    <a:pt x="14121" y="6025"/>
                  </a:cubicBezTo>
                  <a:cubicBezTo>
                    <a:pt x="14538" y="5179"/>
                    <a:pt x="15181" y="4632"/>
                    <a:pt x="16169" y="4548"/>
                  </a:cubicBezTo>
                  <a:cubicBezTo>
                    <a:pt x="16347" y="4536"/>
                    <a:pt x="16526" y="4536"/>
                    <a:pt x="16502" y="4251"/>
                  </a:cubicBezTo>
                  <a:cubicBezTo>
                    <a:pt x="16169" y="4048"/>
                    <a:pt x="15824" y="4179"/>
                    <a:pt x="15514" y="4298"/>
                  </a:cubicBezTo>
                  <a:cubicBezTo>
                    <a:pt x="14597" y="4608"/>
                    <a:pt x="13978" y="5263"/>
                    <a:pt x="13645" y="6144"/>
                  </a:cubicBezTo>
                  <a:cubicBezTo>
                    <a:pt x="13287" y="7060"/>
                    <a:pt x="13526" y="7870"/>
                    <a:pt x="14359" y="8406"/>
                  </a:cubicBezTo>
                  <a:cubicBezTo>
                    <a:pt x="14942" y="8775"/>
                    <a:pt x="15609" y="8834"/>
                    <a:pt x="16288" y="8715"/>
                  </a:cubicBezTo>
                  <a:cubicBezTo>
                    <a:pt x="16550" y="8644"/>
                    <a:pt x="16681" y="8477"/>
                    <a:pt x="16562" y="8120"/>
                  </a:cubicBezTo>
                  <a:close/>
                </a:path>
              </a:pathLst>
            </a:custGeom>
            <a:solidFill>
              <a:schemeClr val="accent3"/>
            </a:solidFill>
            <a:ln>
              <a:noFill/>
            </a:ln>
          </p:spPr>
          <p:txBody>
            <a:bodyPr spcFirstLastPara="1" wrap="square" lIns="91425" tIns="91425" rIns="91425" bIns="91425" anchor="ctr" anchorCtr="0">
              <a:noAutofit/>
            </a:bodyPr>
            <a:lstStyle/>
            <a:p>
              <a:pPr defTabSz="914378"/>
              <a:endParaRPr>
                <a:ea typeface="+mn-ea"/>
              </a:endParaRPr>
            </a:p>
          </p:txBody>
        </p:sp>
        <p:sp>
          <p:nvSpPr>
            <p:cNvPr id="459" name="Google Shape;459;p35"/>
            <p:cNvSpPr/>
            <p:nvPr/>
          </p:nvSpPr>
          <p:spPr>
            <a:xfrm>
              <a:off x="6332025" y="3176125"/>
              <a:ext cx="50025" cy="49125"/>
            </a:xfrm>
            <a:custGeom>
              <a:avLst/>
              <a:gdLst/>
              <a:ahLst/>
              <a:cxnLst/>
              <a:rect l="l" t="t" r="r" b="b"/>
              <a:pathLst>
                <a:path w="2001" h="1965" extrusionOk="0">
                  <a:moveTo>
                    <a:pt x="1" y="1762"/>
                  </a:moveTo>
                  <a:cubicBezTo>
                    <a:pt x="24" y="1226"/>
                    <a:pt x="72" y="679"/>
                    <a:pt x="96" y="107"/>
                  </a:cubicBezTo>
                  <a:cubicBezTo>
                    <a:pt x="691" y="0"/>
                    <a:pt x="1132" y="226"/>
                    <a:pt x="1548" y="476"/>
                  </a:cubicBezTo>
                  <a:cubicBezTo>
                    <a:pt x="1787" y="631"/>
                    <a:pt x="2001" y="834"/>
                    <a:pt x="1918" y="1143"/>
                  </a:cubicBezTo>
                  <a:cubicBezTo>
                    <a:pt x="1822" y="1441"/>
                    <a:pt x="1668" y="1738"/>
                    <a:pt x="1322" y="1822"/>
                  </a:cubicBezTo>
                  <a:cubicBezTo>
                    <a:pt x="906" y="1929"/>
                    <a:pt x="489" y="1965"/>
                    <a:pt x="1" y="1762"/>
                  </a:cubicBezTo>
                  <a:close/>
                </a:path>
              </a:pathLst>
            </a:custGeom>
            <a:solidFill>
              <a:schemeClr val="accent3"/>
            </a:solidFill>
            <a:ln>
              <a:noFill/>
            </a:ln>
          </p:spPr>
          <p:txBody>
            <a:bodyPr spcFirstLastPara="1" wrap="square" lIns="91425" tIns="91425" rIns="91425" bIns="91425" anchor="ctr" anchorCtr="0">
              <a:noAutofit/>
            </a:bodyPr>
            <a:lstStyle/>
            <a:p>
              <a:pPr defTabSz="914378"/>
              <a:endParaRPr>
                <a:ea typeface="+mn-ea"/>
              </a:endParaRPr>
            </a:p>
          </p:txBody>
        </p:sp>
        <p:sp>
          <p:nvSpPr>
            <p:cNvPr id="460" name="Google Shape;460;p35"/>
            <p:cNvSpPr/>
            <p:nvPr/>
          </p:nvSpPr>
          <p:spPr>
            <a:xfrm>
              <a:off x="6337100" y="3105875"/>
              <a:ext cx="45850" cy="61625"/>
            </a:xfrm>
            <a:custGeom>
              <a:avLst/>
              <a:gdLst/>
              <a:ahLst/>
              <a:cxnLst/>
              <a:rect l="l" t="t" r="r" b="b"/>
              <a:pathLst>
                <a:path w="1834" h="2465" extrusionOk="0">
                  <a:moveTo>
                    <a:pt x="131" y="1167"/>
                  </a:moveTo>
                  <a:cubicBezTo>
                    <a:pt x="167" y="905"/>
                    <a:pt x="179" y="655"/>
                    <a:pt x="226" y="405"/>
                  </a:cubicBezTo>
                  <a:cubicBezTo>
                    <a:pt x="262" y="131"/>
                    <a:pt x="476" y="0"/>
                    <a:pt x="679" y="131"/>
                  </a:cubicBezTo>
                  <a:cubicBezTo>
                    <a:pt x="1000" y="310"/>
                    <a:pt x="1322" y="524"/>
                    <a:pt x="1548" y="786"/>
                  </a:cubicBezTo>
                  <a:cubicBezTo>
                    <a:pt x="1834" y="1131"/>
                    <a:pt x="1726" y="1655"/>
                    <a:pt x="1381" y="1953"/>
                  </a:cubicBezTo>
                  <a:cubicBezTo>
                    <a:pt x="1238" y="2072"/>
                    <a:pt x="1060" y="2167"/>
                    <a:pt x="881" y="2227"/>
                  </a:cubicBezTo>
                  <a:cubicBezTo>
                    <a:pt x="179" y="2465"/>
                    <a:pt x="0" y="2310"/>
                    <a:pt x="72" y="1560"/>
                  </a:cubicBezTo>
                  <a:cubicBezTo>
                    <a:pt x="95" y="1429"/>
                    <a:pt x="107" y="1298"/>
                    <a:pt x="131" y="1167"/>
                  </a:cubicBezTo>
                  <a:close/>
                </a:path>
              </a:pathLst>
            </a:custGeom>
            <a:solidFill>
              <a:schemeClr val="accent3"/>
            </a:solidFill>
            <a:ln>
              <a:noFill/>
            </a:ln>
          </p:spPr>
          <p:txBody>
            <a:bodyPr spcFirstLastPara="1" wrap="square" lIns="91425" tIns="91425" rIns="91425" bIns="91425" anchor="ctr" anchorCtr="0">
              <a:noAutofit/>
            </a:bodyPr>
            <a:lstStyle/>
            <a:p>
              <a:pPr defTabSz="914378"/>
              <a:endParaRPr>
                <a:ea typeface="+mn-ea"/>
              </a:endParaRPr>
            </a:p>
          </p:txBody>
        </p:sp>
        <p:sp>
          <p:nvSpPr>
            <p:cNvPr id="461" name="Google Shape;461;p35"/>
            <p:cNvSpPr/>
            <p:nvPr/>
          </p:nvSpPr>
          <p:spPr>
            <a:xfrm>
              <a:off x="6234100" y="3131775"/>
              <a:ext cx="27100" cy="42275"/>
            </a:xfrm>
            <a:custGeom>
              <a:avLst/>
              <a:gdLst/>
              <a:ahLst/>
              <a:cxnLst/>
              <a:rect l="l" t="t" r="r" b="b"/>
              <a:pathLst>
                <a:path w="1084" h="1691" extrusionOk="0">
                  <a:moveTo>
                    <a:pt x="1084" y="1584"/>
                  </a:moveTo>
                  <a:cubicBezTo>
                    <a:pt x="667" y="1679"/>
                    <a:pt x="322" y="1691"/>
                    <a:pt x="1" y="1476"/>
                  </a:cubicBezTo>
                  <a:cubicBezTo>
                    <a:pt x="60" y="929"/>
                    <a:pt x="358" y="512"/>
                    <a:pt x="703" y="0"/>
                  </a:cubicBezTo>
                  <a:cubicBezTo>
                    <a:pt x="965" y="524"/>
                    <a:pt x="1024" y="1036"/>
                    <a:pt x="1084" y="1584"/>
                  </a:cubicBezTo>
                  <a:close/>
                </a:path>
              </a:pathLst>
            </a:custGeom>
            <a:solidFill>
              <a:schemeClr val="accent3"/>
            </a:solidFill>
            <a:ln>
              <a:noFill/>
            </a:ln>
          </p:spPr>
          <p:txBody>
            <a:bodyPr spcFirstLastPara="1" wrap="square" lIns="91425" tIns="91425" rIns="91425" bIns="91425" anchor="ctr" anchorCtr="0">
              <a:noAutofit/>
            </a:bodyPr>
            <a:lstStyle/>
            <a:p>
              <a:pPr defTabSz="914378"/>
              <a:endParaRPr>
                <a:ea typeface="+mn-ea"/>
              </a:endParaRPr>
            </a:p>
          </p:txBody>
        </p:sp>
        <p:sp>
          <p:nvSpPr>
            <p:cNvPr id="462" name="Google Shape;462;p35"/>
            <p:cNvSpPr/>
            <p:nvPr/>
          </p:nvSpPr>
          <p:spPr>
            <a:xfrm>
              <a:off x="6075750" y="3009125"/>
              <a:ext cx="550400" cy="463175"/>
            </a:xfrm>
            <a:custGeom>
              <a:avLst/>
              <a:gdLst/>
              <a:ahLst/>
              <a:cxnLst/>
              <a:rect l="l" t="t" r="r" b="b"/>
              <a:pathLst>
                <a:path w="22016" h="18527" extrusionOk="0">
                  <a:moveTo>
                    <a:pt x="21515" y="4323"/>
                  </a:moveTo>
                  <a:cubicBezTo>
                    <a:pt x="21229" y="3394"/>
                    <a:pt x="20801" y="2382"/>
                    <a:pt x="19777" y="1846"/>
                  </a:cubicBezTo>
                  <a:cubicBezTo>
                    <a:pt x="19146" y="1525"/>
                    <a:pt x="18407" y="1168"/>
                    <a:pt x="17610" y="1001"/>
                  </a:cubicBezTo>
                  <a:cubicBezTo>
                    <a:pt x="16241" y="715"/>
                    <a:pt x="14443" y="370"/>
                    <a:pt x="12633" y="191"/>
                  </a:cubicBezTo>
                  <a:cubicBezTo>
                    <a:pt x="11657" y="108"/>
                    <a:pt x="10514" y="1"/>
                    <a:pt x="9359" y="1"/>
                  </a:cubicBezTo>
                  <a:cubicBezTo>
                    <a:pt x="8561" y="1"/>
                    <a:pt x="7847" y="48"/>
                    <a:pt x="7168" y="132"/>
                  </a:cubicBezTo>
                  <a:cubicBezTo>
                    <a:pt x="5811" y="310"/>
                    <a:pt x="4811" y="632"/>
                    <a:pt x="3906" y="1168"/>
                  </a:cubicBezTo>
                  <a:cubicBezTo>
                    <a:pt x="1810" y="2430"/>
                    <a:pt x="572" y="4216"/>
                    <a:pt x="119" y="6621"/>
                  </a:cubicBezTo>
                  <a:cubicBezTo>
                    <a:pt x="0" y="7311"/>
                    <a:pt x="60" y="7978"/>
                    <a:pt x="108" y="8633"/>
                  </a:cubicBezTo>
                  <a:cubicBezTo>
                    <a:pt x="143" y="8907"/>
                    <a:pt x="155" y="9180"/>
                    <a:pt x="167" y="9466"/>
                  </a:cubicBezTo>
                  <a:cubicBezTo>
                    <a:pt x="203" y="10252"/>
                    <a:pt x="608" y="10871"/>
                    <a:pt x="1001" y="11443"/>
                  </a:cubicBezTo>
                  <a:cubicBezTo>
                    <a:pt x="1143" y="11657"/>
                    <a:pt x="1286" y="11859"/>
                    <a:pt x="1405" y="12086"/>
                  </a:cubicBezTo>
                  <a:cubicBezTo>
                    <a:pt x="1441" y="12145"/>
                    <a:pt x="1489" y="12193"/>
                    <a:pt x="1536" y="12217"/>
                  </a:cubicBezTo>
                  <a:lnTo>
                    <a:pt x="1572" y="12252"/>
                  </a:lnTo>
                  <a:cubicBezTo>
                    <a:pt x="2489" y="12990"/>
                    <a:pt x="3608" y="13550"/>
                    <a:pt x="5084" y="13943"/>
                  </a:cubicBezTo>
                  <a:cubicBezTo>
                    <a:pt x="5918" y="14181"/>
                    <a:pt x="6775" y="14455"/>
                    <a:pt x="7644" y="14741"/>
                  </a:cubicBezTo>
                  <a:cubicBezTo>
                    <a:pt x="8061" y="14872"/>
                    <a:pt x="8061" y="14872"/>
                    <a:pt x="7966" y="15348"/>
                  </a:cubicBezTo>
                  <a:cubicBezTo>
                    <a:pt x="7787" y="16265"/>
                    <a:pt x="7335" y="17074"/>
                    <a:pt x="6918" y="17741"/>
                  </a:cubicBezTo>
                  <a:cubicBezTo>
                    <a:pt x="6823" y="17872"/>
                    <a:pt x="6763" y="18110"/>
                    <a:pt x="6823" y="18289"/>
                  </a:cubicBezTo>
                  <a:cubicBezTo>
                    <a:pt x="6882" y="18455"/>
                    <a:pt x="7156" y="18527"/>
                    <a:pt x="7287" y="18527"/>
                  </a:cubicBezTo>
                  <a:lnTo>
                    <a:pt x="7335" y="18527"/>
                  </a:lnTo>
                  <a:cubicBezTo>
                    <a:pt x="7406" y="18527"/>
                    <a:pt x="7478" y="18515"/>
                    <a:pt x="7549" y="18515"/>
                  </a:cubicBezTo>
                  <a:cubicBezTo>
                    <a:pt x="7870" y="18491"/>
                    <a:pt x="8192" y="18467"/>
                    <a:pt x="8478" y="18336"/>
                  </a:cubicBezTo>
                  <a:cubicBezTo>
                    <a:pt x="9692" y="17753"/>
                    <a:pt x="11061" y="16979"/>
                    <a:pt x="11930" y="15586"/>
                  </a:cubicBezTo>
                  <a:cubicBezTo>
                    <a:pt x="12073" y="15348"/>
                    <a:pt x="12240" y="15253"/>
                    <a:pt x="12514" y="15253"/>
                  </a:cubicBezTo>
                  <a:lnTo>
                    <a:pt x="12657" y="15253"/>
                  </a:lnTo>
                  <a:lnTo>
                    <a:pt x="13026" y="15253"/>
                  </a:lnTo>
                  <a:cubicBezTo>
                    <a:pt x="13419" y="15253"/>
                    <a:pt x="13859" y="15241"/>
                    <a:pt x="14300" y="15169"/>
                  </a:cubicBezTo>
                  <a:cubicBezTo>
                    <a:pt x="15550" y="14943"/>
                    <a:pt x="17003" y="14598"/>
                    <a:pt x="18324" y="13848"/>
                  </a:cubicBezTo>
                  <a:lnTo>
                    <a:pt x="18384" y="13812"/>
                  </a:lnTo>
                  <a:cubicBezTo>
                    <a:pt x="19015" y="13455"/>
                    <a:pt x="19658" y="13086"/>
                    <a:pt x="20134" y="12467"/>
                  </a:cubicBezTo>
                  <a:cubicBezTo>
                    <a:pt x="21158" y="11145"/>
                    <a:pt x="21717" y="9788"/>
                    <a:pt x="21801" y="8478"/>
                  </a:cubicBezTo>
                  <a:cubicBezTo>
                    <a:pt x="22015" y="6966"/>
                    <a:pt x="21920" y="5609"/>
                    <a:pt x="21515" y="4323"/>
                  </a:cubicBezTo>
                  <a:close/>
                  <a:moveTo>
                    <a:pt x="11573" y="14764"/>
                  </a:moveTo>
                  <a:cubicBezTo>
                    <a:pt x="11526" y="14860"/>
                    <a:pt x="11466" y="14931"/>
                    <a:pt x="11418" y="15014"/>
                  </a:cubicBezTo>
                  <a:cubicBezTo>
                    <a:pt x="11299" y="15229"/>
                    <a:pt x="11204" y="15419"/>
                    <a:pt x="11049" y="15586"/>
                  </a:cubicBezTo>
                  <a:cubicBezTo>
                    <a:pt x="10311" y="16443"/>
                    <a:pt x="9371" y="17122"/>
                    <a:pt x="8263" y="17562"/>
                  </a:cubicBezTo>
                  <a:cubicBezTo>
                    <a:pt x="8168" y="17610"/>
                    <a:pt x="8049" y="17610"/>
                    <a:pt x="7894" y="17622"/>
                  </a:cubicBezTo>
                  <a:lnTo>
                    <a:pt x="7835" y="17622"/>
                  </a:lnTo>
                  <a:cubicBezTo>
                    <a:pt x="7894" y="17491"/>
                    <a:pt x="7942" y="17372"/>
                    <a:pt x="8001" y="17229"/>
                  </a:cubicBezTo>
                  <a:cubicBezTo>
                    <a:pt x="8180" y="16789"/>
                    <a:pt x="8335" y="16419"/>
                    <a:pt x="8478" y="16015"/>
                  </a:cubicBezTo>
                  <a:cubicBezTo>
                    <a:pt x="8585" y="15717"/>
                    <a:pt x="8632" y="15407"/>
                    <a:pt x="8704" y="14955"/>
                  </a:cubicBezTo>
                  <a:cubicBezTo>
                    <a:pt x="8763" y="14395"/>
                    <a:pt x="8621" y="14193"/>
                    <a:pt x="8073" y="14038"/>
                  </a:cubicBezTo>
                  <a:lnTo>
                    <a:pt x="7227" y="13812"/>
                  </a:lnTo>
                  <a:cubicBezTo>
                    <a:pt x="6870" y="13717"/>
                    <a:pt x="6513" y="13633"/>
                    <a:pt x="6156" y="13514"/>
                  </a:cubicBezTo>
                  <a:lnTo>
                    <a:pt x="5715" y="13383"/>
                  </a:lnTo>
                  <a:cubicBezTo>
                    <a:pt x="4965" y="13145"/>
                    <a:pt x="4191" y="12907"/>
                    <a:pt x="3441" y="12586"/>
                  </a:cubicBezTo>
                  <a:cubicBezTo>
                    <a:pt x="2060" y="12014"/>
                    <a:pt x="1179" y="11026"/>
                    <a:pt x="870" y="9752"/>
                  </a:cubicBezTo>
                  <a:cubicBezTo>
                    <a:pt x="119" y="6609"/>
                    <a:pt x="1215" y="3775"/>
                    <a:pt x="3810" y="1989"/>
                  </a:cubicBezTo>
                  <a:cubicBezTo>
                    <a:pt x="4739" y="1358"/>
                    <a:pt x="5775" y="977"/>
                    <a:pt x="7013" y="846"/>
                  </a:cubicBezTo>
                  <a:cubicBezTo>
                    <a:pt x="7739" y="775"/>
                    <a:pt x="8490" y="727"/>
                    <a:pt x="9275" y="727"/>
                  </a:cubicBezTo>
                  <a:cubicBezTo>
                    <a:pt x="11180" y="727"/>
                    <a:pt x="13073" y="953"/>
                    <a:pt x="14859" y="1191"/>
                  </a:cubicBezTo>
                  <a:cubicBezTo>
                    <a:pt x="16062" y="1358"/>
                    <a:pt x="17145" y="1596"/>
                    <a:pt x="18205" y="1918"/>
                  </a:cubicBezTo>
                  <a:cubicBezTo>
                    <a:pt x="19503" y="2334"/>
                    <a:pt x="20277" y="3084"/>
                    <a:pt x="20682" y="4251"/>
                  </a:cubicBezTo>
                  <a:cubicBezTo>
                    <a:pt x="21372" y="6359"/>
                    <a:pt x="21313" y="8442"/>
                    <a:pt x="20503" y="10442"/>
                  </a:cubicBezTo>
                  <a:cubicBezTo>
                    <a:pt x="20086" y="11478"/>
                    <a:pt x="19408" y="12264"/>
                    <a:pt x="18515" y="12800"/>
                  </a:cubicBezTo>
                  <a:cubicBezTo>
                    <a:pt x="16705" y="13871"/>
                    <a:pt x="14931" y="14395"/>
                    <a:pt x="13097" y="14395"/>
                  </a:cubicBezTo>
                  <a:cubicBezTo>
                    <a:pt x="12847" y="14395"/>
                    <a:pt x="12597" y="14372"/>
                    <a:pt x="12347" y="14360"/>
                  </a:cubicBezTo>
                  <a:lnTo>
                    <a:pt x="12228" y="14360"/>
                  </a:lnTo>
                  <a:cubicBezTo>
                    <a:pt x="11930" y="14407"/>
                    <a:pt x="11716" y="14526"/>
                    <a:pt x="11573" y="14764"/>
                  </a:cubicBezTo>
                  <a:close/>
                </a:path>
              </a:pathLst>
            </a:custGeom>
            <a:solidFill>
              <a:schemeClr val="dk1"/>
            </a:solidFill>
            <a:ln>
              <a:noFill/>
            </a:ln>
          </p:spPr>
          <p:txBody>
            <a:bodyPr spcFirstLastPara="1" wrap="square" lIns="91425" tIns="91425" rIns="91425" bIns="91425" anchor="ctr" anchorCtr="0">
              <a:noAutofit/>
            </a:bodyPr>
            <a:lstStyle/>
            <a:p>
              <a:pPr defTabSz="914378"/>
              <a:endParaRPr>
                <a:ea typeface="+mn-ea"/>
              </a:endParaRPr>
            </a:p>
          </p:txBody>
        </p:sp>
        <p:sp>
          <p:nvSpPr>
            <p:cNvPr id="463" name="Google Shape;463;p35"/>
            <p:cNvSpPr/>
            <p:nvPr/>
          </p:nvSpPr>
          <p:spPr>
            <a:xfrm>
              <a:off x="6315950" y="3095450"/>
              <a:ext cx="81000" cy="143200"/>
            </a:xfrm>
            <a:custGeom>
              <a:avLst/>
              <a:gdLst/>
              <a:ahLst/>
              <a:cxnLst/>
              <a:rect l="l" t="t" r="r" b="b"/>
              <a:pathLst>
                <a:path w="3240" h="5728" extrusionOk="0">
                  <a:moveTo>
                    <a:pt x="2549" y="3263"/>
                  </a:moveTo>
                  <a:lnTo>
                    <a:pt x="2382" y="3132"/>
                  </a:lnTo>
                  <a:cubicBezTo>
                    <a:pt x="2442" y="3049"/>
                    <a:pt x="2501" y="2977"/>
                    <a:pt x="2549" y="2906"/>
                  </a:cubicBezTo>
                  <a:cubicBezTo>
                    <a:pt x="2739" y="2644"/>
                    <a:pt x="2918" y="2417"/>
                    <a:pt x="3037" y="2132"/>
                  </a:cubicBezTo>
                  <a:cubicBezTo>
                    <a:pt x="3239" y="1655"/>
                    <a:pt x="3180" y="1144"/>
                    <a:pt x="2882" y="751"/>
                  </a:cubicBezTo>
                  <a:cubicBezTo>
                    <a:pt x="2549" y="286"/>
                    <a:pt x="1965" y="1"/>
                    <a:pt x="1382" y="1"/>
                  </a:cubicBezTo>
                  <a:cubicBezTo>
                    <a:pt x="1132" y="1"/>
                    <a:pt x="882" y="60"/>
                    <a:pt x="656" y="167"/>
                  </a:cubicBezTo>
                  <a:lnTo>
                    <a:pt x="584" y="191"/>
                  </a:lnTo>
                  <a:lnTo>
                    <a:pt x="548" y="465"/>
                  </a:lnTo>
                  <a:lnTo>
                    <a:pt x="501" y="822"/>
                  </a:lnTo>
                  <a:lnTo>
                    <a:pt x="382" y="1894"/>
                  </a:lnTo>
                  <a:lnTo>
                    <a:pt x="203" y="3501"/>
                  </a:lnTo>
                  <a:cubicBezTo>
                    <a:pt x="191" y="3691"/>
                    <a:pt x="167" y="3870"/>
                    <a:pt x="144" y="4061"/>
                  </a:cubicBezTo>
                  <a:cubicBezTo>
                    <a:pt x="96" y="4394"/>
                    <a:pt x="72" y="4727"/>
                    <a:pt x="25" y="5073"/>
                  </a:cubicBezTo>
                  <a:cubicBezTo>
                    <a:pt x="1" y="5311"/>
                    <a:pt x="84" y="5442"/>
                    <a:pt x="144" y="5525"/>
                  </a:cubicBezTo>
                  <a:cubicBezTo>
                    <a:pt x="215" y="5596"/>
                    <a:pt x="334" y="5680"/>
                    <a:pt x="584" y="5704"/>
                  </a:cubicBezTo>
                  <a:cubicBezTo>
                    <a:pt x="667" y="5704"/>
                    <a:pt x="763" y="5704"/>
                    <a:pt x="858" y="5716"/>
                  </a:cubicBezTo>
                  <a:cubicBezTo>
                    <a:pt x="1025" y="5716"/>
                    <a:pt x="1179" y="5727"/>
                    <a:pt x="1334" y="5727"/>
                  </a:cubicBezTo>
                  <a:cubicBezTo>
                    <a:pt x="1537" y="5727"/>
                    <a:pt x="1680" y="5716"/>
                    <a:pt x="1834" y="5704"/>
                  </a:cubicBezTo>
                  <a:cubicBezTo>
                    <a:pt x="2394" y="5644"/>
                    <a:pt x="2811" y="5287"/>
                    <a:pt x="2989" y="4692"/>
                  </a:cubicBezTo>
                  <a:cubicBezTo>
                    <a:pt x="3204" y="4049"/>
                    <a:pt x="3096" y="3703"/>
                    <a:pt x="2549" y="3263"/>
                  </a:cubicBezTo>
                  <a:close/>
                  <a:moveTo>
                    <a:pt x="2287" y="1310"/>
                  </a:moveTo>
                  <a:cubicBezTo>
                    <a:pt x="2513" y="1584"/>
                    <a:pt x="2442" y="2013"/>
                    <a:pt x="2144" y="2263"/>
                  </a:cubicBezTo>
                  <a:cubicBezTo>
                    <a:pt x="2025" y="2370"/>
                    <a:pt x="1858" y="2453"/>
                    <a:pt x="1680" y="2513"/>
                  </a:cubicBezTo>
                  <a:cubicBezTo>
                    <a:pt x="1501" y="2572"/>
                    <a:pt x="1370" y="2608"/>
                    <a:pt x="1263" y="2608"/>
                  </a:cubicBezTo>
                  <a:cubicBezTo>
                    <a:pt x="1179" y="2608"/>
                    <a:pt x="1144" y="2572"/>
                    <a:pt x="1120" y="2560"/>
                  </a:cubicBezTo>
                  <a:cubicBezTo>
                    <a:pt x="1060" y="2489"/>
                    <a:pt x="1037" y="2310"/>
                    <a:pt x="1072" y="2013"/>
                  </a:cubicBezTo>
                  <a:cubicBezTo>
                    <a:pt x="1084" y="1917"/>
                    <a:pt x="1084" y="1834"/>
                    <a:pt x="1096" y="1763"/>
                  </a:cubicBezTo>
                  <a:lnTo>
                    <a:pt x="1120" y="1763"/>
                  </a:lnTo>
                  <a:lnTo>
                    <a:pt x="1132" y="1608"/>
                  </a:lnTo>
                  <a:cubicBezTo>
                    <a:pt x="1144" y="1536"/>
                    <a:pt x="1144" y="1465"/>
                    <a:pt x="1156" y="1382"/>
                  </a:cubicBezTo>
                  <a:cubicBezTo>
                    <a:pt x="1179" y="1227"/>
                    <a:pt x="1203" y="1048"/>
                    <a:pt x="1239" y="870"/>
                  </a:cubicBezTo>
                  <a:cubicBezTo>
                    <a:pt x="1251" y="774"/>
                    <a:pt x="1299" y="667"/>
                    <a:pt x="1394" y="667"/>
                  </a:cubicBezTo>
                  <a:cubicBezTo>
                    <a:pt x="1429" y="667"/>
                    <a:pt x="1453" y="691"/>
                    <a:pt x="1489" y="703"/>
                  </a:cubicBezTo>
                  <a:cubicBezTo>
                    <a:pt x="1715" y="822"/>
                    <a:pt x="2072" y="1024"/>
                    <a:pt x="2287" y="1310"/>
                  </a:cubicBezTo>
                  <a:close/>
                  <a:moveTo>
                    <a:pt x="894" y="3453"/>
                  </a:moveTo>
                  <a:cubicBezTo>
                    <a:pt x="953" y="3453"/>
                    <a:pt x="1001" y="3441"/>
                    <a:pt x="1037" y="3441"/>
                  </a:cubicBezTo>
                  <a:cubicBezTo>
                    <a:pt x="1453" y="3441"/>
                    <a:pt x="1787" y="3620"/>
                    <a:pt x="2108" y="3811"/>
                  </a:cubicBezTo>
                  <a:cubicBezTo>
                    <a:pt x="2453" y="4025"/>
                    <a:pt x="2453" y="4180"/>
                    <a:pt x="2406" y="4299"/>
                  </a:cubicBezTo>
                  <a:cubicBezTo>
                    <a:pt x="2311" y="4644"/>
                    <a:pt x="2156" y="4823"/>
                    <a:pt x="1930" y="4870"/>
                  </a:cubicBezTo>
                  <a:cubicBezTo>
                    <a:pt x="1751" y="4906"/>
                    <a:pt x="1560" y="4954"/>
                    <a:pt x="1334" y="4954"/>
                  </a:cubicBezTo>
                  <a:cubicBezTo>
                    <a:pt x="1144" y="4954"/>
                    <a:pt x="965" y="4930"/>
                    <a:pt x="787" y="4846"/>
                  </a:cubicBezTo>
                  <a:close/>
                </a:path>
              </a:pathLst>
            </a:custGeom>
            <a:solidFill>
              <a:schemeClr val="dk1"/>
            </a:solidFill>
            <a:ln>
              <a:noFill/>
            </a:ln>
          </p:spPr>
          <p:txBody>
            <a:bodyPr spcFirstLastPara="1" wrap="square" lIns="91425" tIns="91425" rIns="91425" bIns="91425" anchor="ctr" anchorCtr="0">
              <a:noAutofit/>
            </a:bodyPr>
            <a:lstStyle/>
            <a:p>
              <a:pPr defTabSz="914378"/>
              <a:endParaRPr>
                <a:ea typeface="+mn-ea"/>
              </a:endParaRPr>
            </a:p>
          </p:txBody>
        </p:sp>
        <p:sp>
          <p:nvSpPr>
            <p:cNvPr id="464" name="Google Shape;464;p35"/>
            <p:cNvSpPr/>
            <p:nvPr/>
          </p:nvSpPr>
          <p:spPr>
            <a:xfrm>
              <a:off x="6197775" y="3106750"/>
              <a:ext cx="87250" cy="125350"/>
            </a:xfrm>
            <a:custGeom>
              <a:avLst/>
              <a:gdLst/>
              <a:ahLst/>
              <a:cxnLst/>
              <a:rect l="l" t="t" r="r" b="b"/>
              <a:pathLst>
                <a:path w="3490" h="5014" extrusionOk="0">
                  <a:moveTo>
                    <a:pt x="3263" y="3239"/>
                  </a:moveTo>
                  <a:lnTo>
                    <a:pt x="3192" y="2858"/>
                  </a:lnTo>
                  <a:cubicBezTo>
                    <a:pt x="3061" y="2216"/>
                    <a:pt x="2930" y="1561"/>
                    <a:pt x="2775" y="906"/>
                  </a:cubicBezTo>
                  <a:cubicBezTo>
                    <a:pt x="2727" y="715"/>
                    <a:pt x="2644" y="549"/>
                    <a:pt x="2573" y="382"/>
                  </a:cubicBezTo>
                  <a:cubicBezTo>
                    <a:pt x="2537" y="311"/>
                    <a:pt x="2489" y="239"/>
                    <a:pt x="2466" y="180"/>
                  </a:cubicBezTo>
                  <a:lnTo>
                    <a:pt x="2430" y="120"/>
                  </a:lnTo>
                  <a:lnTo>
                    <a:pt x="2370" y="96"/>
                  </a:lnTo>
                  <a:cubicBezTo>
                    <a:pt x="2335" y="84"/>
                    <a:pt x="2263" y="72"/>
                    <a:pt x="2227" y="37"/>
                  </a:cubicBezTo>
                  <a:lnTo>
                    <a:pt x="2108" y="1"/>
                  </a:lnTo>
                  <a:lnTo>
                    <a:pt x="2049" y="96"/>
                  </a:lnTo>
                  <a:cubicBezTo>
                    <a:pt x="2037" y="120"/>
                    <a:pt x="2013" y="144"/>
                    <a:pt x="2013" y="156"/>
                  </a:cubicBezTo>
                  <a:cubicBezTo>
                    <a:pt x="1989" y="203"/>
                    <a:pt x="1954" y="263"/>
                    <a:pt x="1930" y="322"/>
                  </a:cubicBezTo>
                  <a:lnTo>
                    <a:pt x="1715" y="775"/>
                  </a:lnTo>
                  <a:cubicBezTo>
                    <a:pt x="1168" y="1965"/>
                    <a:pt x="596" y="3192"/>
                    <a:pt x="49" y="4418"/>
                  </a:cubicBezTo>
                  <a:cubicBezTo>
                    <a:pt x="1" y="4525"/>
                    <a:pt x="49" y="4621"/>
                    <a:pt x="84" y="4716"/>
                  </a:cubicBezTo>
                  <a:cubicBezTo>
                    <a:pt x="96" y="4740"/>
                    <a:pt x="96" y="4775"/>
                    <a:pt x="108" y="4787"/>
                  </a:cubicBezTo>
                  <a:lnTo>
                    <a:pt x="168" y="5013"/>
                  </a:lnTo>
                  <a:lnTo>
                    <a:pt x="346" y="4859"/>
                  </a:lnTo>
                  <a:cubicBezTo>
                    <a:pt x="584" y="4680"/>
                    <a:pt x="692" y="4478"/>
                    <a:pt x="763" y="4287"/>
                  </a:cubicBezTo>
                  <a:lnTo>
                    <a:pt x="906" y="3966"/>
                  </a:lnTo>
                  <a:cubicBezTo>
                    <a:pt x="989" y="3763"/>
                    <a:pt x="1061" y="3573"/>
                    <a:pt x="1168" y="3394"/>
                  </a:cubicBezTo>
                  <a:cubicBezTo>
                    <a:pt x="1215" y="3311"/>
                    <a:pt x="1334" y="3228"/>
                    <a:pt x="1394" y="3228"/>
                  </a:cubicBezTo>
                  <a:lnTo>
                    <a:pt x="1537" y="3228"/>
                  </a:lnTo>
                  <a:cubicBezTo>
                    <a:pt x="1775" y="3228"/>
                    <a:pt x="2013" y="3239"/>
                    <a:pt x="2251" y="3251"/>
                  </a:cubicBezTo>
                  <a:cubicBezTo>
                    <a:pt x="2335" y="3251"/>
                    <a:pt x="2406" y="3275"/>
                    <a:pt x="2477" y="3275"/>
                  </a:cubicBezTo>
                  <a:cubicBezTo>
                    <a:pt x="2608" y="3489"/>
                    <a:pt x="2644" y="3751"/>
                    <a:pt x="2656" y="4013"/>
                  </a:cubicBezTo>
                  <a:cubicBezTo>
                    <a:pt x="2692" y="4299"/>
                    <a:pt x="2716" y="4597"/>
                    <a:pt x="2894" y="4883"/>
                  </a:cubicBezTo>
                  <a:lnTo>
                    <a:pt x="2978" y="5013"/>
                  </a:lnTo>
                  <a:lnTo>
                    <a:pt x="3120" y="4894"/>
                  </a:lnTo>
                  <a:cubicBezTo>
                    <a:pt x="3430" y="4621"/>
                    <a:pt x="3489" y="4585"/>
                    <a:pt x="3430" y="4240"/>
                  </a:cubicBezTo>
                  <a:cubicBezTo>
                    <a:pt x="3406" y="3906"/>
                    <a:pt x="3347" y="3585"/>
                    <a:pt x="3263" y="3239"/>
                  </a:cubicBezTo>
                  <a:close/>
                  <a:moveTo>
                    <a:pt x="2370" y="2466"/>
                  </a:moveTo>
                  <a:cubicBezTo>
                    <a:pt x="2239" y="2501"/>
                    <a:pt x="2132" y="2501"/>
                    <a:pt x="2037" y="2501"/>
                  </a:cubicBezTo>
                  <a:cubicBezTo>
                    <a:pt x="1870" y="2501"/>
                    <a:pt x="1739" y="2466"/>
                    <a:pt x="1596" y="2394"/>
                  </a:cubicBezTo>
                  <a:cubicBezTo>
                    <a:pt x="1656" y="2001"/>
                    <a:pt x="1858" y="1680"/>
                    <a:pt x="2108" y="1287"/>
                  </a:cubicBezTo>
                  <a:cubicBezTo>
                    <a:pt x="2275" y="1680"/>
                    <a:pt x="2335" y="2049"/>
                    <a:pt x="2370" y="2466"/>
                  </a:cubicBezTo>
                  <a:close/>
                </a:path>
              </a:pathLst>
            </a:custGeom>
            <a:solidFill>
              <a:schemeClr val="dk1"/>
            </a:solidFill>
            <a:ln>
              <a:noFill/>
            </a:ln>
          </p:spPr>
          <p:txBody>
            <a:bodyPr spcFirstLastPara="1" wrap="square" lIns="91425" tIns="91425" rIns="91425" bIns="91425" anchor="ctr" anchorCtr="0">
              <a:noAutofit/>
            </a:bodyPr>
            <a:lstStyle/>
            <a:p>
              <a:pPr defTabSz="914378"/>
              <a:endParaRPr>
                <a:ea typeface="+mn-ea"/>
              </a:endParaRPr>
            </a:p>
          </p:txBody>
        </p:sp>
        <p:sp>
          <p:nvSpPr>
            <p:cNvPr id="465" name="Google Shape;465;p35"/>
            <p:cNvSpPr/>
            <p:nvPr/>
          </p:nvSpPr>
          <p:spPr>
            <a:xfrm>
              <a:off x="6404950" y="3120750"/>
              <a:ext cx="91400" cy="122375"/>
            </a:xfrm>
            <a:custGeom>
              <a:avLst/>
              <a:gdLst/>
              <a:ahLst/>
              <a:cxnLst/>
              <a:rect l="l" t="t" r="r" b="b"/>
              <a:pathLst>
                <a:path w="3656" h="4895" extrusionOk="0">
                  <a:moveTo>
                    <a:pt x="1156" y="4513"/>
                  </a:moveTo>
                  <a:cubicBezTo>
                    <a:pt x="1560" y="4763"/>
                    <a:pt x="2025" y="4894"/>
                    <a:pt x="2537" y="4894"/>
                  </a:cubicBezTo>
                  <a:cubicBezTo>
                    <a:pt x="2751" y="4894"/>
                    <a:pt x="2953" y="4882"/>
                    <a:pt x="3180" y="4834"/>
                  </a:cubicBezTo>
                  <a:cubicBezTo>
                    <a:pt x="3358" y="4811"/>
                    <a:pt x="3489" y="4739"/>
                    <a:pt x="3573" y="4596"/>
                  </a:cubicBezTo>
                  <a:cubicBezTo>
                    <a:pt x="3656" y="4465"/>
                    <a:pt x="3656" y="4287"/>
                    <a:pt x="3584" y="4061"/>
                  </a:cubicBezTo>
                  <a:lnTo>
                    <a:pt x="3537" y="3942"/>
                  </a:lnTo>
                  <a:lnTo>
                    <a:pt x="3418" y="3965"/>
                  </a:lnTo>
                  <a:cubicBezTo>
                    <a:pt x="3370" y="3965"/>
                    <a:pt x="3334" y="3977"/>
                    <a:pt x="3299" y="3977"/>
                  </a:cubicBezTo>
                  <a:cubicBezTo>
                    <a:pt x="3227" y="3977"/>
                    <a:pt x="3132" y="3989"/>
                    <a:pt x="3061" y="4025"/>
                  </a:cubicBezTo>
                  <a:cubicBezTo>
                    <a:pt x="2930" y="4061"/>
                    <a:pt x="2799" y="4096"/>
                    <a:pt x="2632" y="4096"/>
                  </a:cubicBezTo>
                  <a:cubicBezTo>
                    <a:pt x="2418" y="4096"/>
                    <a:pt x="2227" y="4049"/>
                    <a:pt x="2049" y="4001"/>
                  </a:cubicBezTo>
                  <a:cubicBezTo>
                    <a:pt x="1596" y="3906"/>
                    <a:pt x="1263" y="3632"/>
                    <a:pt x="1096" y="3275"/>
                  </a:cubicBezTo>
                  <a:cubicBezTo>
                    <a:pt x="917" y="2906"/>
                    <a:pt x="929" y="2489"/>
                    <a:pt x="1144" y="2084"/>
                  </a:cubicBezTo>
                  <a:cubicBezTo>
                    <a:pt x="1572" y="1227"/>
                    <a:pt x="2191" y="763"/>
                    <a:pt x="3073" y="703"/>
                  </a:cubicBezTo>
                  <a:cubicBezTo>
                    <a:pt x="3239" y="691"/>
                    <a:pt x="3561" y="655"/>
                    <a:pt x="3549" y="251"/>
                  </a:cubicBezTo>
                  <a:lnTo>
                    <a:pt x="3549" y="179"/>
                  </a:lnTo>
                  <a:lnTo>
                    <a:pt x="3477" y="132"/>
                  </a:lnTo>
                  <a:cubicBezTo>
                    <a:pt x="3323" y="48"/>
                    <a:pt x="3180" y="1"/>
                    <a:pt x="3013" y="1"/>
                  </a:cubicBezTo>
                  <a:cubicBezTo>
                    <a:pt x="2787" y="1"/>
                    <a:pt x="2596" y="72"/>
                    <a:pt x="2394" y="155"/>
                  </a:cubicBezTo>
                  <a:lnTo>
                    <a:pt x="2346" y="167"/>
                  </a:lnTo>
                  <a:cubicBezTo>
                    <a:pt x="1418" y="489"/>
                    <a:pt x="751" y="1144"/>
                    <a:pt x="394" y="2096"/>
                  </a:cubicBezTo>
                  <a:cubicBezTo>
                    <a:pt x="1" y="3084"/>
                    <a:pt x="263" y="3942"/>
                    <a:pt x="1156" y="4513"/>
                  </a:cubicBezTo>
                  <a:close/>
                </a:path>
              </a:pathLst>
            </a:custGeom>
            <a:solidFill>
              <a:schemeClr val="dk1"/>
            </a:solidFill>
            <a:ln>
              <a:noFill/>
            </a:ln>
          </p:spPr>
          <p:txBody>
            <a:bodyPr spcFirstLastPara="1" wrap="square" lIns="91425" tIns="91425" rIns="91425" bIns="91425" anchor="ctr" anchorCtr="0">
              <a:noAutofit/>
            </a:bodyPr>
            <a:lstStyle/>
            <a:p>
              <a:pPr defTabSz="914378"/>
              <a:endParaRPr>
                <a:ea typeface="+mn-ea"/>
              </a:endParaRPr>
            </a:p>
          </p:txBody>
        </p:sp>
      </p:grpSp>
      <p:sp>
        <p:nvSpPr>
          <p:cNvPr id="466" name="Google Shape;466;p35"/>
          <p:cNvSpPr/>
          <p:nvPr/>
        </p:nvSpPr>
        <p:spPr>
          <a:xfrm rot="2006702">
            <a:off x="483177" y="4136667"/>
            <a:ext cx="588826" cy="566095"/>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defTabSz="914378"/>
            <a:endParaRPr>
              <a:ea typeface="+mn-ea"/>
            </a:endParaRPr>
          </a:p>
        </p:txBody>
      </p:sp>
      <p:sp>
        <p:nvSpPr>
          <p:cNvPr id="4" name="Rectangle 3">
            <a:extLst>
              <a:ext uri="{FF2B5EF4-FFF2-40B4-BE49-F238E27FC236}">
                <a16:creationId xmlns:a16="http://schemas.microsoft.com/office/drawing/2014/main" id="{D3959F92-DE85-CE8C-DACF-914EEC99995C}"/>
              </a:ext>
            </a:extLst>
          </p:cNvPr>
          <p:cNvSpPr/>
          <p:nvPr/>
        </p:nvSpPr>
        <p:spPr>
          <a:xfrm>
            <a:off x="386551" y="131678"/>
            <a:ext cx="3365345" cy="830997"/>
          </a:xfrm>
          <a:prstGeom prst="rect">
            <a:avLst/>
          </a:prstGeom>
          <a:noFill/>
        </p:spPr>
        <p:txBody>
          <a:bodyPr wrap="none" lIns="68580" tIns="34290" rIns="68580" bIns="34290">
            <a:spAutoFit/>
          </a:bodyPr>
          <a:lstStyle/>
          <a:p>
            <a:pPr algn="ctr" defTabSz="685800">
              <a:buClrTx/>
            </a:pPr>
            <a:r>
              <a:rPr lang="en-US" sz="4950" b="1" kern="1200" dirty="0">
                <a:ln w="0"/>
                <a:solidFill>
                  <a:srgbClr val="FF0000"/>
                </a:solidFill>
                <a:effectLst>
                  <a:reflection blurRad="6350" stA="53000" endA="300" endPos="35500" dir="5400000" sy="-90000" algn="bl" rotWithShape="0"/>
                </a:effectLst>
                <a:latin typeface="Times New Roman" panose="02020603050405020304" pitchFamily="18" charset="0"/>
                <a:ea typeface="+mn-ea"/>
                <a:cs typeface="Times New Roman" panose="02020603050405020304" pitchFamily="18" charset="0"/>
              </a:rPr>
              <a:t>NỘI DUNG</a:t>
            </a:r>
          </a:p>
        </p:txBody>
      </p:sp>
      <p:sp>
        <p:nvSpPr>
          <p:cNvPr id="17" name="TextBox 16">
            <a:extLst>
              <a:ext uri="{FF2B5EF4-FFF2-40B4-BE49-F238E27FC236}">
                <a16:creationId xmlns:a16="http://schemas.microsoft.com/office/drawing/2014/main" id="{F5842041-4ED6-9A2F-9CBD-2CF04AE6EC39}"/>
              </a:ext>
            </a:extLst>
          </p:cNvPr>
          <p:cNvSpPr txBox="1"/>
          <p:nvPr/>
        </p:nvSpPr>
        <p:spPr>
          <a:xfrm>
            <a:off x="6044051" y="743384"/>
            <a:ext cx="1911246" cy="461665"/>
          </a:xfrm>
          <a:prstGeom prst="rect">
            <a:avLst/>
          </a:prstGeom>
          <a:noFill/>
          <a:ln w="57150">
            <a:solidFill>
              <a:schemeClr val="accent1"/>
            </a:solidFill>
            <a:prstDash val="sysDash"/>
          </a:ln>
        </p:spPr>
        <p:txBody>
          <a:bodyPr wrap="square" rtlCol="0">
            <a:spAutoFit/>
          </a:bodyPr>
          <a:lstStyle/>
          <a:p>
            <a:pPr algn="ctr" defTabSz="685800">
              <a:buClrTx/>
            </a:pPr>
            <a:r>
              <a:rPr lang="en-VN" sz="2400" b="1" kern="1200" dirty="0">
                <a:solidFill>
                  <a:srgbClr val="FF0000"/>
                </a:solidFill>
                <a:latin typeface="Times New Roman" panose="02020603050405020304" pitchFamily="18" charset="0"/>
                <a:ea typeface="+mn-ea"/>
                <a:cs typeface="Times New Roman" panose="02020603050405020304" pitchFamily="18" charset="0"/>
              </a:rPr>
              <a:t>Liên Xô</a:t>
            </a:r>
          </a:p>
        </p:txBody>
      </p:sp>
      <p:sp>
        <p:nvSpPr>
          <p:cNvPr id="52" name="TextBox 51">
            <a:extLst>
              <a:ext uri="{FF2B5EF4-FFF2-40B4-BE49-F238E27FC236}">
                <a16:creationId xmlns:a16="http://schemas.microsoft.com/office/drawing/2014/main" id="{3D1E2F8B-8EEB-1968-BED1-DC8F813033FF}"/>
              </a:ext>
            </a:extLst>
          </p:cNvPr>
          <p:cNvSpPr txBox="1"/>
          <p:nvPr/>
        </p:nvSpPr>
        <p:spPr>
          <a:xfrm>
            <a:off x="5753118" y="2348663"/>
            <a:ext cx="2758912" cy="461665"/>
          </a:xfrm>
          <a:prstGeom prst="rect">
            <a:avLst/>
          </a:prstGeom>
          <a:noFill/>
          <a:ln w="57150">
            <a:solidFill>
              <a:srgbClr val="FFFF00"/>
            </a:solidFill>
            <a:prstDash val="dash"/>
          </a:ln>
        </p:spPr>
        <p:txBody>
          <a:bodyPr wrap="square" rtlCol="0">
            <a:spAutoFit/>
          </a:bodyPr>
          <a:lstStyle/>
          <a:p>
            <a:pPr algn="ctr" defTabSz="685800">
              <a:buClrTx/>
            </a:pPr>
            <a:r>
              <a:rPr lang="en-VN" sz="2400" b="1" kern="1200" dirty="0">
                <a:solidFill>
                  <a:srgbClr val="FF0000"/>
                </a:solidFill>
                <a:latin typeface="Times New Roman" panose="02020603050405020304" pitchFamily="18" charset="0"/>
                <a:ea typeface="+mn-ea"/>
                <a:cs typeface="Times New Roman" panose="02020603050405020304" pitchFamily="18" charset="0"/>
              </a:rPr>
              <a:t>Đông Âu</a:t>
            </a:r>
          </a:p>
        </p:txBody>
      </p:sp>
      <p:sp>
        <p:nvSpPr>
          <p:cNvPr id="53" name="TextBox 52">
            <a:extLst>
              <a:ext uri="{FF2B5EF4-FFF2-40B4-BE49-F238E27FC236}">
                <a16:creationId xmlns:a16="http://schemas.microsoft.com/office/drawing/2014/main" id="{B84A95DC-FA93-DE43-8ABA-06405F58B0CC}"/>
              </a:ext>
            </a:extLst>
          </p:cNvPr>
          <p:cNvSpPr txBox="1"/>
          <p:nvPr/>
        </p:nvSpPr>
        <p:spPr>
          <a:xfrm>
            <a:off x="5678852" y="3664857"/>
            <a:ext cx="3161715" cy="830997"/>
          </a:xfrm>
          <a:prstGeom prst="rect">
            <a:avLst/>
          </a:prstGeom>
          <a:noFill/>
        </p:spPr>
        <p:txBody>
          <a:bodyPr wrap="square" rtlCol="0">
            <a:spAutoFit/>
          </a:bodyPr>
          <a:lstStyle/>
          <a:p>
            <a:pPr algn="ctr" defTabSz="685800">
              <a:buClrTx/>
            </a:pPr>
            <a:r>
              <a:rPr lang="en-VN" sz="2400" b="1" kern="1200" dirty="0">
                <a:solidFill>
                  <a:srgbClr val="FF0000"/>
                </a:solidFill>
                <a:latin typeface="Times New Roman" panose="02020603050405020304" pitchFamily="18" charset="0"/>
                <a:ea typeface="+mn-ea"/>
                <a:cs typeface="Times New Roman" panose="02020603050405020304" pitchFamily="18" charset="0"/>
              </a:rPr>
              <a:t>Sự hình thành hệ thống xã hội chủ nghĩa</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87687"/>
            <a:lum/>
          </a:blip>
          <a:srcRect/>
          <a:stretch>
            <a:fillRect t="-17000" b="-17000"/>
          </a:stretch>
        </a:blipFill>
        <a:effectLst/>
      </p:bgPr>
    </p:bg>
    <p:spTree>
      <p:nvGrpSpPr>
        <p:cNvPr id="1" name="Shape 45"/>
        <p:cNvGrpSpPr/>
        <p:nvPr/>
      </p:nvGrpSpPr>
      <p:grpSpPr>
        <a:xfrm>
          <a:off x="0" y="0"/>
          <a:ext cx="0" cy="0"/>
          <a:chOff x="0" y="0"/>
          <a:chExt cx="0" cy="0"/>
        </a:xfrm>
      </p:grpSpPr>
      <p:sp>
        <p:nvSpPr>
          <p:cNvPr id="96" name="Rectangles 4106">
            <a:extLst>
              <a:ext uri="{FF2B5EF4-FFF2-40B4-BE49-F238E27FC236}">
                <a16:creationId xmlns:a16="http://schemas.microsoft.com/office/drawing/2014/main" id="{B4C9F2DD-667A-285C-AE36-7FA91E11DE73}"/>
              </a:ext>
            </a:extLst>
          </p:cNvPr>
          <p:cNvSpPr>
            <a:spLocks noChangeArrowheads="1"/>
          </p:cNvSpPr>
          <p:nvPr/>
        </p:nvSpPr>
        <p:spPr bwMode="auto">
          <a:xfrm>
            <a:off x="-67235" y="1577788"/>
            <a:ext cx="9372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0" fontAlgn="base" hangingPunct="0">
              <a:spcBef>
                <a:spcPct val="0"/>
              </a:spcBef>
              <a:spcAft>
                <a:spcPct val="0"/>
              </a:spcAft>
              <a:buClrTx/>
              <a:buFontTx/>
              <a:buNone/>
            </a:pPr>
            <a:r>
              <a:rPr lang="en-US" altLang="en-VN" sz="2800" b="1" kern="1200" dirty="0">
                <a:solidFill>
                  <a:srgbClr val="3333FF"/>
                </a:solidFill>
                <a:latin typeface="Times New Roman" panose="02020603050405020304" pitchFamily="18" charset="0"/>
                <a:ea typeface="+mn-ea"/>
                <a:cs typeface="+mn-cs"/>
              </a:rPr>
              <a:t>1. </a:t>
            </a:r>
            <a:r>
              <a:rPr lang="en-US" altLang="en-VN" sz="2800" b="1" kern="1200" dirty="0" err="1">
                <a:solidFill>
                  <a:srgbClr val="3333FF"/>
                </a:solidFill>
                <a:latin typeface="Times New Roman" panose="02020603050405020304" pitchFamily="18" charset="0"/>
                <a:ea typeface="+mn-ea"/>
                <a:cs typeface="+mn-cs"/>
              </a:rPr>
              <a:t>Công</a:t>
            </a:r>
            <a:r>
              <a:rPr lang="en-US" altLang="en-VN" sz="2800" b="1" kern="1200" dirty="0">
                <a:solidFill>
                  <a:srgbClr val="3333FF"/>
                </a:solidFill>
                <a:latin typeface="Times New Roman" panose="02020603050405020304" pitchFamily="18" charset="0"/>
                <a:ea typeface="+mn-ea"/>
                <a:cs typeface="+mn-cs"/>
              </a:rPr>
              <a:t> </a:t>
            </a:r>
            <a:r>
              <a:rPr lang="en-US" altLang="en-VN" sz="2800" b="1" kern="1200" dirty="0" err="1">
                <a:solidFill>
                  <a:srgbClr val="3333FF"/>
                </a:solidFill>
                <a:latin typeface="Times New Roman" panose="02020603050405020304" pitchFamily="18" charset="0"/>
                <a:ea typeface="+mn-ea"/>
                <a:cs typeface="+mn-cs"/>
              </a:rPr>
              <a:t>cuộc</a:t>
            </a:r>
            <a:r>
              <a:rPr lang="en-US" altLang="en-VN" sz="2800" b="1" kern="1200" dirty="0">
                <a:solidFill>
                  <a:srgbClr val="3333FF"/>
                </a:solidFill>
                <a:latin typeface="Times New Roman" panose="02020603050405020304" pitchFamily="18" charset="0"/>
                <a:ea typeface="+mn-ea"/>
                <a:cs typeface="+mn-cs"/>
              </a:rPr>
              <a:t> </a:t>
            </a:r>
            <a:r>
              <a:rPr lang="en-US" altLang="en-VN" sz="2800" b="1" kern="1200" dirty="0" err="1">
                <a:solidFill>
                  <a:srgbClr val="3333FF"/>
                </a:solidFill>
                <a:latin typeface="Times New Roman" panose="02020603050405020304" pitchFamily="18" charset="0"/>
                <a:ea typeface="+mn-ea"/>
                <a:cs typeface="+mn-cs"/>
              </a:rPr>
              <a:t>khôi</a:t>
            </a:r>
            <a:r>
              <a:rPr lang="en-US" altLang="en-VN" sz="2800" b="1" kern="1200" dirty="0">
                <a:solidFill>
                  <a:srgbClr val="3333FF"/>
                </a:solidFill>
                <a:latin typeface="Times New Roman" panose="02020603050405020304" pitchFamily="18" charset="0"/>
                <a:ea typeface="+mn-ea"/>
                <a:cs typeface="+mn-cs"/>
              </a:rPr>
              <a:t> </a:t>
            </a:r>
            <a:r>
              <a:rPr lang="en-US" altLang="en-VN" sz="2800" b="1" kern="1200" dirty="0" err="1">
                <a:solidFill>
                  <a:srgbClr val="3333FF"/>
                </a:solidFill>
                <a:latin typeface="Times New Roman" panose="02020603050405020304" pitchFamily="18" charset="0"/>
                <a:ea typeface="+mn-ea"/>
                <a:cs typeface="+mn-cs"/>
              </a:rPr>
              <a:t>phục</a:t>
            </a:r>
            <a:r>
              <a:rPr lang="en-US" altLang="en-VN" sz="2800" b="1" kern="1200" dirty="0">
                <a:solidFill>
                  <a:srgbClr val="3333FF"/>
                </a:solidFill>
                <a:latin typeface="Times New Roman" panose="02020603050405020304" pitchFamily="18" charset="0"/>
                <a:ea typeface="+mn-ea"/>
                <a:cs typeface="+mn-cs"/>
              </a:rPr>
              <a:t> </a:t>
            </a:r>
            <a:r>
              <a:rPr lang="en-US" altLang="en-VN" sz="2800" b="1" kern="1200" dirty="0" err="1">
                <a:solidFill>
                  <a:srgbClr val="3333FF"/>
                </a:solidFill>
                <a:latin typeface="Times New Roman" panose="02020603050405020304" pitchFamily="18" charset="0"/>
                <a:ea typeface="+mn-ea"/>
                <a:cs typeface="+mn-cs"/>
              </a:rPr>
              <a:t>kinh</a:t>
            </a:r>
            <a:r>
              <a:rPr lang="en-US" altLang="en-VN" sz="2800" b="1" kern="1200" dirty="0">
                <a:solidFill>
                  <a:srgbClr val="3333FF"/>
                </a:solidFill>
                <a:latin typeface="Times New Roman" panose="02020603050405020304" pitchFamily="18" charset="0"/>
                <a:ea typeface="+mn-ea"/>
                <a:cs typeface="+mn-cs"/>
              </a:rPr>
              <a:t> </a:t>
            </a:r>
            <a:r>
              <a:rPr lang="en-US" altLang="en-VN" sz="2800" b="1" kern="1200" dirty="0" err="1">
                <a:solidFill>
                  <a:srgbClr val="3333FF"/>
                </a:solidFill>
                <a:latin typeface="Times New Roman" panose="02020603050405020304" pitchFamily="18" charset="0"/>
                <a:ea typeface="+mn-ea"/>
                <a:cs typeface="+mn-cs"/>
              </a:rPr>
              <a:t>tế</a:t>
            </a:r>
            <a:r>
              <a:rPr lang="en-US" altLang="en-VN" sz="2800" b="1" kern="1200" dirty="0">
                <a:solidFill>
                  <a:srgbClr val="3333FF"/>
                </a:solidFill>
                <a:latin typeface="Times New Roman" panose="02020603050405020304" pitchFamily="18" charset="0"/>
                <a:ea typeface="+mn-ea"/>
                <a:cs typeface="+mn-cs"/>
              </a:rPr>
              <a:t> </a:t>
            </a:r>
            <a:r>
              <a:rPr lang="en-US" altLang="en-VN" sz="2800" b="1" kern="1200" dirty="0" err="1">
                <a:solidFill>
                  <a:srgbClr val="3333FF"/>
                </a:solidFill>
                <a:latin typeface="Times New Roman" panose="02020603050405020304" pitchFamily="18" charset="0"/>
                <a:ea typeface="+mn-ea"/>
                <a:cs typeface="+mn-cs"/>
              </a:rPr>
              <a:t>sau</a:t>
            </a:r>
            <a:r>
              <a:rPr lang="en-US" altLang="en-VN" sz="2800" b="1" kern="1200" dirty="0">
                <a:solidFill>
                  <a:srgbClr val="3333FF"/>
                </a:solidFill>
                <a:latin typeface="Times New Roman" panose="02020603050405020304" pitchFamily="18" charset="0"/>
                <a:ea typeface="+mn-ea"/>
                <a:cs typeface="+mn-cs"/>
              </a:rPr>
              <a:t> </a:t>
            </a:r>
            <a:r>
              <a:rPr lang="en-US" altLang="en-VN" sz="2800" b="1" kern="1200" dirty="0" err="1">
                <a:solidFill>
                  <a:srgbClr val="3333FF"/>
                </a:solidFill>
                <a:latin typeface="Times New Roman" panose="02020603050405020304" pitchFamily="18" charset="0"/>
                <a:ea typeface="+mn-ea"/>
                <a:cs typeface="+mn-cs"/>
              </a:rPr>
              <a:t>chiến</a:t>
            </a:r>
            <a:r>
              <a:rPr lang="en-US" altLang="en-VN" sz="2800" b="1" kern="1200" dirty="0">
                <a:solidFill>
                  <a:srgbClr val="3333FF"/>
                </a:solidFill>
                <a:latin typeface="Times New Roman" panose="02020603050405020304" pitchFamily="18" charset="0"/>
                <a:ea typeface="+mn-ea"/>
                <a:cs typeface="+mn-cs"/>
              </a:rPr>
              <a:t> </a:t>
            </a:r>
            <a:r>
              <a:rPr lang="en-US" altLang="en-VN" sz="2800" b="1" kern="1200" dirty="0" err="1">
                <a:solidFill>
                  <a:srgbClr val="3333FF"/>
                </a:solidFill>
                <a:latin typeface="Times New Roman" panose="02020603050405020304" pitchFamily="18" charset="0"/>
                <a:ea typeface="+mn-ea"/>
                <a:cs typeface="+mn-cs"/>
              </a:rPr>
              <a:t>tranh</a:t>
            </a:r>
            <a:r>
              <a:rPr lang="en-US" altLang="en-VN" sz="2800" b="1" kern="1200" dirty="0">
                <a:solidFill>
                  <a:srgbClr val="3333FF"/>
                </a:solidFill>
                <a:latin typeface="Times New Roman" panose="02020603050405020304" pitchFamily="18" charset="0"/>
                <a:ea typeface="+mn-ea"/>
                <a:cs typeface="+mn-cs"/>
              </a:rPr>
              <a:t> (1945 –1950) </a:t>
            </a:r>
          </a:p>
        </p:txBody>
      </p:sp>
      <p:sp>
        <p:nvSpPr>
          <p:cNvPr id="98" name="Google Shape;149;p33">
            <a:extLst>
              <a:ext uri="{FF2B5EF4-FFF2-40B4-BE49-F238E27FC236}">
                <a16:creationId xmlns:a16="http://schemas.microsoft.com/office/drawing/2014/main" id="{C6D40606-20A3-109B-AF71-C8D27C438662}"/>
              </a:ext>
            </a:extLst>
          </p:cNvPr>
          <p:cNvSpPr txBox="1">
            <a:spLocks/>
          </p:cNvSpPr>
          <p:nvPr/>
        </p:nvSpPr>
        <p:spPr>
          <a:xfrm>
            <a:off x="199948" y="0"/>
            <a:ext cx="8446512" cy="112508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dk1"/>
              </a:buClr>
              <a:buSzPts val="5200"/>
              <a:buFont typeface="Patrick Hand SC"/>
              <a:buNone/>
              <a:defRPr sz="7500" b="1" i="0" u="none" strike="noStrike" cap="none">
                <a:solidFill>
                  <a:schemeClr val="dk1"/>
                </a:solidFill>
                <a:latin typeface="Patrick Hand SC"/>
                <a:ea typeface="Patrick Hand SC"/>
                <a:cs typeface="Patrick Hand SC"/>
                <a:sym typeface="Patrick Hand SC"/>
              </a:defRPr>
            </a:lvl1pPr>
            <a:lvl2pPr marR="0" lvl="1" algn="ctr" rtl="0">
              <a:lnSpc>
                <a:spcPct val="100000"/>
              </a:lnSpc>
              <a:spcBef>
                <a:spcPts val="0"/>
              </a:spcBef>
              <a:spcAft>
                <a:spcPts val="0"/>
              </a:spcAft>
              <a:buClr>
                <a:schemeClr val="dk1"/>
              </a:buClr>
              <a:buSzPts val="5200"/>
              <a:buFont typeface="Patrick Hand SC"/>
              <a:buNone/>
              <a:defRPr sz="5200" b="1" i="0" u="none" strike="noStrike" cap="none">
                <a:solidFill>
                  <a:schemeClr val="dk1"/>
                </a:solidFill>
                <a:latin typeface="Patrick Hand SC"/>
                <a:ea typeface="Patrick Hand SC"/>
                <a:cs typeface="Patrick Hand SC"/>
                <a:sym typeface="Patrick Hand SC"/>
              </a:defRPr>
            </a:lvl2pPr>
            <a:lvl3pPr marR="0" lvl="2" algn="ctr" rtl="0">
              <a:lnSpc>
                <a:spcPct val="100000"/>
              </a:lnSpc>
              <a:spcBef>
                <a:spcPts val="0"/>
              </a:spcBef>
              <a:spcAft>
                <a:spcPts val="0"/>
              </a:spcAft>
              <a:buClr>
                <a:schemeClr val="dk1"/>
              </a:buClr>
              <a:buSzPts val="5200"/>
              <a:buFont typeface="Patrick Hand SC"/>
              <a:buNone/>
              <a:defRPr sz="5200" b="1" i="0" u="none" strike="noStrike" cap="none">
                <a:solidFill>
                  <a:schemeClr val="dk1"/>
                </a:solidFill>
                <a:latin typeface="Patrick Hand SC"/>
                <a:ea typeface="Patrick Hand SC"/>
                <a:cs typeface="Patrick Hand SC"/>
                <a:sym typeface="Patrick Hand SC"/>
              </a:defRPr>
            </a:lvl3pPr>
            <a:lvl4pPr marR="0" lvl="3" algn="ctr" rtl="0">
              <a:lnSpc>
                <a:spcPct val="100000"/>
              </a:lnSpc>
              <a:spcBef>
                <a:spcPts val="0"/>
              </a:spcBef>
              <a:spcAft>
                <a:spcPts val="0"/>
              </a:spcAft>
              <a:buClr>
                <a:schemeClr val="dk1"/>
              </a:buClr>
              <a:buSzPts val="5200"/>
              <a:buFont typeface="Patrick Hand SC"/>
              <a:buNone/>
              <a:defRPr sz="5200" b="1" i="0" u="none" strike="noStrike" cap="none">
                <a:solidFill>
                  <a:schemeClr val="dk1"/>
                </a:solidFill>
                <a:latin typeface="Patrick Hand SC"/>
                <a:ea typeface="Patrick Hand SC"/>
                <a:cs typeface="Patrick Hand SC"/>
                <a:sym typeface="Patrick Hand SC"/>
              </a:defRPr>
            </a:lvl4pPr>
            <a:lvl5pPr marR="0" lvl="4" algn="ctr" rtl="0">
              <a:lnSpc>
                <a:spcPct val="100000"/>
              </a:lnSpc>
              <a:spcBef>
                <a:spcPts val="0"/>
              </a:spcBef>
              <a:spcAft>
                <a:spcPts val="0"/>
              </a:spcAft>
              <a:buClr>
                <a:schemeClr val="dk1"/>
              </a:buClr>
              <a:buSzPts val="5200"/>
              <a:buFont typeface="Patrick Hand SC"/>
              <a:buNone/>
              <a:defRPr sz="5200" b="1" i="0" u="none" strike="noStrike" cap="none">
                <a:solidFill>
                  <a:schemeClr val="dk1"/>
                </a:solidFill>
                <a:latin typeface="Patrick Hand SC"/>
                <a:ea typeface="Patrick Hand SC"/>
                <a:cs typeface="Patrick Hand SC"/>
                <a:sym typeface="Patrick Hand SC"/>
              </a:defRPr>
            </a:lvl5pPr>
            <a:lvl6pPr marR="0" lvl="5" algn="ctr" rtl="0">
              <a:lnSpc>
                <a:spcPct val="100000"/>
              </a:lnSpc>
              <a:spcBef>
                <a:spcPts val="0"/>
              </a:spcBef>
              <a:spcAft>
                <a:spcPts val="0"/>
              </a:spcAft>
              <a:buClr>
                <a:schemeClr val="dk1"/>
              </a:buClr>
              <a:buSzPts val="5200"/>
              <a:buFont typeface="Patrick Hand SC"/>
              <a:buNone/>
              <a:defRPr sz="5200" b="1" i="0" u="none" strike="noStrike" cap="none">
                <a:solidFill>
                  <a:schemeClr val="dk1"/>
                </a:solidFill>
                <a:latin typeface="Patrick Hand SC"/>
                <a:ea typeface="Patrick Hand SC"/>
                <a:cs typeface="Patrick Hand SC"/>
                <a:sym typeface="Patrick Hand SC"/>
              </a:defRPr>
            </a:lvl6pPr>
            <a:lvl7pPr marR="0" lvl="6" algn="ctr" rtl="0">
              <a:lnSpc>
                <a:spcPct val="100000"/>
              </a:lnSpc>
              <a:spcBef>
                <a:spcPts val="0"/>
              </a:spcBef>
              <a:spcAft>
                <a:spcPts val="0"/>
              </a:spcAft>
              <a:buClr>
                <a:schemeClr val="dk1"/>
              </a:buClr>
              <a:buSzPts val="5200"/>
              <a:buFont typeface="Patrick Hand SC"/>
              <a:buNone/>
              <a:defRPr sz="5200" b="1" i="0" u="none" strike="noStrike" cap="none">
                <a:solidFill>
                  <a:schemeClr val="dk1"/>
                </a:solidFill>
                <a:latin typeface="Patrick Hand SC"/>
                <a:ea typeface="Patrick Hand SC"/>
                <a:cs typeface="Patrick Hand SC"/>
                <a:sym typeface="Patrick Hand SC"/>
              </a:defRPr>
            </a:lvl7pPr>
            <a:lvl8pPr marR="0" lvl="7" algn="ctr" rtl="0">
              <a:lnSpc>
                <a:spcPct val="100000"/>
              </a:lnSpc>
              <a:spcBef>
                <a:spcPts val="0"/>
              </a:spcBef>
              <a:spcAft>
                <a:spcPts val="0"/>
              </a:spcAft>
              <a:buClr>
                <a:schemeClr val="dk1"/>
              </a:buClr>
              <a:buSzPts val="5200"/>
              <a:buFont typeface="Patrick Hand SC"/>
              <a:buNone/>
              <a:defRPr sz="5200" b="1" i="0" u="none" strike="noStrike" cap="none">
                <a:solidFill>
                  <a:schemeClr val="dk1"/>
                </a:solidFill>
                <a:latin typeface="Patrick Hand SC"/>
                <a:ea typeface="Patrick Hand SC"/>
                <a:cs typeface="Patrick Hand SC"/>
                <a:sym typeface="Patrick Hand SC"/>
              </a:defRPr>
            </a:lvl8pPr>
            <a:lvl9pPr marR="0" lvl="8" algn="ctr" rtl="0">
              <a:lnSpc>
                <a:spcPct val="100000"/>
              </a:lnSpc>
              <a:spcBef>
                <a:spcPts val="0"/>
              </a:spcBef>
              <a:spcAft>
                <a:spcPts val="0"/>
              </a:spcAft>
              <a:buClr>
                <a:schemeClr val="dk1"/>
              </a:buClr>
              <a:buSzPts val="5200"/>
              <a:buFont typeface="Patrick Hand SC"/>
              <a:buNone/>
              <a:defRPr sz="5200" b="1" i="0" u="none" strike="noStrike" cap="none">
                <a:solidFill>
                  <a:schemeClr val="dk1"/>
                </a:solidFill>
                <a:latin typeface="Patrick Hand SC"/>
                <a:ea typeface="Patrick Hand SC"/>
                <a:cs typeface="Patrick Hand SC"/>
                <a:sym typeface="Patrick Hand SC"/>
              </a:defRPr>
            </a:lvl9pPr>
          </a:lstStyle>
          <a:p>
            <a:pPr marL="0" marR="0" lvl="0" indent="0" algn="ctr" defTabSz="914400" rtl="0" eaLnBrk="1" fontAlgn="auto" latinLnBrk="0" hangingPunct="1">
              <a:lnSpc>
                <a:spcPct val="80000"/>
              </a:lnSpc>
              <a:spcBef>
                <a:spcPts val="0"/>
              </a:spcBef>
              <a:spcAft>
                <a:spcPts val="0"/>
              </a:spcAft>
              <a:buClr>
                <a:srgbClr val="000000"/>
              </a:buClr>
              <a:buSzPts val="5200"/>
              <a:buFont typeface="Patrick Hand SC"/>
              <a:buNone/>
              <a:tabLst/>
              <a:defRPr/>
            </a:pPr>
            <a:r>
              <a:rPr kumimoji="0" lang="vi-VN" sz="3600" b="1" i="0" u="none" strike="noStrike" kern="0" cap="none" spc="0" normalizeH="0" baseline="0" noProof="0" dirty="0">
                <a:ln>
                  <a:noFill/>
                </a:ln>
                <a:solidFill>
                  <a:srgbClr val="000000"/>
                </a:solidFill>
                <a:effectLst/>
                <a:uLnTx/>
                <a:uFillTx/>
                <a:latin typeface="Patrick Hand SC"/>
                <a:sym typeface="Patrick Hand SC"/>
              </a:rPr>
              <a:t>Bài 1: LIÊN XÔ VÀ CÁC NƯỚC ĐÔNG ÂU TỪ NĂM 1945 ĐẾN GIỮA NHỮNG  NĂM 70 CỦA THẾ KỶ XX</a:t>
            </a:r>
          </a:p>
        </p:txBody>
      </p:sp>
      <p:sp>
        <p:nvSpPr>
          <p:cNvPr id="99" name="Rectangles 4106">
            <a:extLst>
              <a:ext uri="{FF2B5EF4-FFF2-40B4-BE49-F238E27FC236}">
                <a16:creationId xmlns:a16="http://schemas.microsoft.com/office/drawing/2014/main" id="{0689B15E-994E-7367-DF3C-21D4DC7E01EA}"/>
              </a:ext>
            </a:extLst>
          </p:cNvPr>
          <p:cNvSpPr>
            <a:spLocks noChangeArrowheads="1"/>
          </p:cNvSpPr>
          <p:nvPr/>
        </p:nvSpPr>
        <p:spPr bwMode="auto">
          <a:xfrm>
            <a:off x="0" y="1054568"/>
            <a:ext cx="192292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0" fontAlgn="base" hangingPunct="0">
              <a:spcBef>
                <a:spcPct val="0"/>
              </a:spcBef>
              <a:spcAft>
                <a:spcPct val="0"/>
              </a:spcAft>
              <a:buClrTx/>
              <a:buFontTx/>
              <a:buNone/>
            </a:pPr>
            <a:r>
              <a:rPr lang="en-US" altLang="en-VN" sz="2800" b="1" kern="1200" dirty="0">
                <a:solidFill>
                  <a:srgbClr val="3333FF"/>
                </a:solidFill>
                <a:latin typeface="Times New Roman" panose="02020603050405020304" pitchFamily="18" charset="0"/>
                <a:ea typeface="+mn-ea"/>
                <a:cs typeface="+mn-cs"/>
              </a:rPr>
              <a:t>I. </a:t>
            </a:r>
            <a:r>
              <a:rPr lang="en-US" altLang="en-VN" sz="2800" b="1" kern="1200" dirty="0" err="1">
                <a:solidFill>
                  <a:srgbClr val="3333FF"/>
                </a:solidFill>
                <a:latin typeface="Times New Roman" panose="02020603050405020304" pitchFamily="18" charset="0"/>
                <a:ea typeface="+mn-ea"/>
                <a:cs typeface="+mn-cs"/>
              </a:rPr>
              <a:t>Liên</a:t>
            </a:r>
            <a:r>
              <a:rPr lang="en-US" altLang="en-VN" sz="2800" b="1" kern="1200" dirty="0">
                <a:solidFill>
                  <a:srgbClr val="3333FF"/>
                </a:solidFill>
                <a:latin typeface="Times New Roman" panose="02020603050405020304" pitchFamily="18" charset="0"/>
                <a:ea typeface="+mn-ea"/>
                <a:cs typeface="+mn-cs"/>
              </a:rPr>
              <a:t> </a:t>
            </a:r>
            <a:r>
              <a:rPr lang="en-US" altLang="en-VN" sz="2800" b="1" kern="1200" dirty="0" err="1">
                <a:solidFill>
                  <a:srgbClr val="3333FF"/>
                </a:solidFill>
                <a:latin typeface="Times New Roman" panose="02020603050405020304" pitchFamily="18" charset="0"/>
                <a:ea typeface="+mn-ea"/>
                <a:cs typeface="+mn-cs"/>
              </a:rPr>
              <a:t>Xô</a:t>
            </a:r>
            <a:r>
              <a:rPr lang="en-US" altLang="en-VN" sz="2800" b="1" kern="1200" dirty="0">
                <a:solidFill>
                  <a:srgbClr val="3333FF"/>
                </a:solidFill>
                <a:latin typeface="Times New Roman" panose="02020603050405020304" pitchFamily="18" charset="0"/>
                <a:ea typeface="+mn-ea"/>
                <a:cs typeface="+mn-cs"/>
              </a:rPr>
              <a:t>.</a:t>
            </a:r>
          </a:p>
        </p:txBody>
      </p:sp>
      <p:sp>
        <p:nvSpPr>
          <p:cNvPr id="101" name="Rectangle 100">
            <a:extLst>
              <a:ext uri="{FF2B5EF4-FFF2-40B4-BE49-F238E27FC236}">
                <a16:creationId xmlns:a16="http://schemas.microsoft.com/office/drawing/2014/main" id="{A553BB17-BC11-F4B9-BCBE-BAD949C9A9BB}"/>
              </a:ext>
            </a:extLst>
          </p:cNvPr>
          <p:cNvSpPr/>
          <p:nvPr/>
        </p:nvSpPr>
        <p:spPr>
          <a:xfrm>
            <a:off x="-67235" y="2092042"/>
            <a:ext cx="2895344" cy="461665"/>
          </a:xfrm>
          <a:prstGeom prst="rect">
            <a:avLst/>
          </a:prstGeom>
        </p:spPr>
        <p:txBody>
          <a:bodyPr wrap="none">
            <a:spAutoFit/>
          </a:bodyPr>
          <a:lstStyle/>
          <a:p>
            <a:pPr lvl="0" eaLnBrk="0" fontAlgn="base" hangingPunct="0">
              <a:spcBef>
                <a:spcPct val="0"/>
              </a:spcBef>
              <a:spcAft>
                <a:spcPct val="0"/>
              </a:spcAft>
              <a:buClrTx/>
            </a:pPr>
            <a:r>
              <a:rPr lang="en-US" altLang="en-VN" sz="2400" b="1" kern="1200" dirty="0">
                <a:solidFill>
                  <a:srgbClr val="3333FF"/>
                </a:solidFill>
                <a:latin typeface="Times New Roman" panose="02020603050405020304" pitchFamily="18" charset="0"/>
                <a:ea typeface="+mn-ea"/>
              </a:rPr>
              <a:t>a. </a:t>
            </a:r>
            <a:r>
              <a:rPr lang="en-US" altLang="en-VN" sz="2400" b="1" kern="1200" dirty="0" err="1">
                <a:solidFill>
                  <a:srgbClr val="3333FF"/>
                </a:solidFill>
                <a:latin typeface="Times New Roman" panose="02020603050405020304" pitchFamily="18" charset="0"/>
                <a:ea typeface="+mn-ea"/>
              </a:rPr>
              <a:t>Những</a:t>
            </a:r>
            <a:r>
              <a:rPr lang="en-US" altLang="en-VN" sz="2400" b="1" kern="1200" dirty="0">
                <a:solidFill>
                  <a:srgbClr val="3333FF"/>
                </a:solidFill>
                <a:latin typeface="Times New Roman" panose="02020603050405020304" pitchFamily="18" charset="0"/>
                <a:ea typeface="+mn-ea"/>
              </a:rPr>
              <a:t> </a:t>
            </a:r>
            <a:r>
              <a:rPr lang="en-US" altLang="en-VN" sz="2400" b="1" kern="1200" dirty="0" err="1">
                <a:solidFill>
                  <a:srgbClr val="3333FF"/>
                </a:solidFill>
                <a:latin typeface="Times New Roman" panose="02020603050405020304" pitchFamily="18" charset="0"/>
                <a:ea typeface="+mn-ea"/>
              </a:rPr>
              <a:t>khó</a:t>
            </a:r>
            <a:r>
              <a:rPr lang="en-US" altLang="en-VN" sz="2400" b="1" kern="1200" dirty="0">
                <a:solidFill>
                  <a:srgbClr val="3333FF"/>
                </a:solidFill>
                <a:latin typeface="Times New Roman" panose="02020603050405020304" pitchFamily="18" charset="0"/>
                <a:ea typeface="+mn-ea"/>
              </a:rPr>
              <a:t> </a:t>
            </a:r>
            <a:r>
              <a:rPr lang="en-US" altLang="en-VN" sz="2400" b="1" kern="1200" dirty="0" err="1">
                <a:solidFill>
                  <a:srgbClr val="3333FF"/>
                </a:solidFill>
                <a:latin typeface="Times New Roman" panose="02020603050405020304" pitchFamily="18" charset="0"/>
                <a:ea typeface="+mn-ea"/>
              </a:rPr>
              <a:t>khăn</a:t>
            </a:r>
            <a:r>
              <a:rPr lang="en-US" altLang="en-VN" sz="2400" b="1" kern="1200" dirty="0">
                <a:solidFill>
                  <a:srgbClr val="3333FF"/>
                </a:solidFill>
                <a:latin typeface="Times New Roman" panose="02020603050405020304" pitchFamily="18" charset="0"/>
                <a:ea typeface="+mn-ea"/>
              </a:rPr>
              <a:t> :</a:t>
            </a:r>
          </a:p>
        </p:txBody>
      </p:sp>
      <p:sp>
        <p:nvSpPr>
          <p:cNvPr id="6" name="Rounded Rectangle 5">
            <a:extLst>
              <a:ext uri="{FF2B5EF4-FFF2-40B4-BE49-F238E27FC236}">
                <a16:creationId xmlns:a16="http://schemas.microsoft.com/office/drawing/2014/main" id="{0B7B7F62-6D05-CB5D-24DA-A5044F8830DC}"/>
              </a:ext>
            </a:extLst>
          </p:cNvPr>
          <p:cNvSpPr/>
          <p:nvPr/>
        </p:nvSpPr>
        <p:spPr>
          <a:xfrm>
            <a:off x="1224116" y="2761578"/>
            <a:ext cx="7108723" cy="132735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dirty="0">
                <a:latin typeface="Times New Roman" panose="02020603050405020304" pitchFamily="18" charset="0"/>
                <a:cs typeface="Times New Roman" panose="02020603050405020304" pitchFamily="18" charset="0"/>
              </a:rPr>
              <a:t>Liên Xô bước ra khỏi chiến tranh TG thứ hai với những hậu quả gì ?</a:t>
            </a:r>
            <a:endParaRPr lang="en-VN"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38821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87687"/>
            <a:lum/>
          </a:blip>
          <a:srcRect/>
          <a:stretch>
            <a:fillRect t="-17000" b="-17000"/>
          </a:stretch>
        </a:blipFill>
        <a:effectLst/>
      </p:bgPr>
    </p:bg>
    <p:spTree>
      <p:nvGrpSpPr>
        <p:cNvPr id="1" name="Shape 45"/>
        <p:cNvGrpSpPr/>
        <p:nvPr/>
      </p:nvGrpSpPr>
      <p:grpSpPr>
        <a:xfrm>
          <a:off x="0" y="0"/>
          <a:ext cx="0" cy="0"/>
          <a:chOff x="0" y="0"/>
          <a:chExt cx="0" cy="0"/>
        </a:xfrm>
      </p:grpSpPr>
      <p:sp>
        <p:nvSpPr>
          <p:cNvPr id="96" name="Rectangles 4106">
            <a:extLst>
              <a:ext uri="{FF2B5EF4-FFF2-40B4-BE49-F238E27FC236}">
                <a16:creationId xmlns:a16="http://schemas.microsoft.com/office/drawing/2014/main" id="{B4C9F2DD-667A-285C-AE36-7FA91E11DE73}"/>
              </a:ext>
            </a:extLst>
          </p:cNvPr>
          <p:cNvSpPr>
            <a:spLocks noChangeArrowheads="1"/>
          </p:cNvSpPr>
          <p:nvPr/>
        </p:nvSpPr>
        <p:spPr bwMode="auto">
          <a:xfrm>
            <a:off x="-67235" y="1577788"/>
            <a:ext cx="9372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0" fontAlgn="base" hangingPunct="0">
              <a:spcBef>
                <a:spcPct val="0"/>
              </a:spcBef>
              <a:spcAft>
                <a:spcPct val="0"/>
              </a:spcAft>
              <a:buClrTx/>
              <a:buFontTx/>
              <a:buNone/>
            </a:pPr>
            <a:r>
              <a:rPr lang="en-US" altLang="en-VN" sz="2800" b="1" kern="1200" dirty="0">
                <a:solidFill>
                  <a:srgbClr val="3333FF"/>
                </a:solidFill>
                <a:latin typeface="Times New Roman" panose="02020603050405020304" pitchFamily="18" charset="0"/>
                <a:ea typeface="+mn-ea"/>
                <a:cs typeface="+mn-cs"/>
              </a:rPr>
              <a:t>1. </a:t>
            </a:r>
            <a:r>
              <a:rPr lang="en-US" altLang="en-VN" sz="2800" b="1" kern="1200" dirty="0" err="1">
                <a:solidFill>
                  <a:srgbClr val="3333FF"/>
                </a:solidFill>
                <a:latin typeface="Times New Roman" panose="02020603050405020304" pitchFamily="18" charset="0"/>
                <a:ea typeface="+mn-ea"/>
                <a:cs typeface="+mn-cs"/>
              </a:rPr>
              <a:t>Công</a:t>
            </a:r>
            <a:r>
              <a:rPr lang="en-US" altLang="en-VN" sz="2800" b="1" kern="1200" dirty="0">
                <a:solidFill>
                  <a:srgbClr val="3333FF"/>
                </a:solidFill>
                <a:latin typeface="Times New Roman" panose="02020603050405020304" pitchFamily="18" charset="0"/>
                <a:ea typeface="+mn-ea"/>
                <a:cs typeface="+mn-cs"/>
              </a:rPr>
              <a:t> </a:t>
            </a:r>
            <a:r>
              <a:rPr lang="en-US" altLang="en-VN" sz="2800" b="1" kern="1200" dirty="0" err="1">
                <a:solidFill>
                  <a:srgbClr val="3333FF"/>
                </a:solidFill>
                <a:latin typeface="Times New Roman" panose="02020603050405020304" pitchFamily="18" charset="0"/>
                <a:ea typeface="+mn-ea"/>
                <a:cs typeface="+mn-cs"/>
              </a:rPr>
              <a:t>cuộc</a:t>
            </a:r>
            <a:r>
              <a:rPr lang="en-US" altLang="en-VN" sz="2800" b="1" kern="1200" dirty="0">
                <a:solidFill>
                  <a:srgbClr val="3333FF"/>
                </a:solidFill>
                <a:latin typeface="Times New Roman" panose="02020603050405020304" pitchFamily="18" charset="0"/>
                <a:ea typeface="+mn-ea"/>
                <a:cs typeface="+mn-cs"/>
              </a:rPr>
              <a:t> </a:t>
            </a:r>
            <a:r>
              <a:rPr lang="en-US" altLang="en-VN" sz="2800" b="1" kern="1200" dirty="0" err="1">
                <a:solidFill>
                  <a:srgbClr val="3333FF"/>
                </a:solidFill>
                <a:latin typeface="Times New Roman" panose="02020603050405020304" pitchFamily="18" charset="0"/>
                <a:ea typeface="+mn-ea"/>
                <a:cs typeface="+mn-cs"/>
              </a:rPr>
              <a:t>khôi</a:t>
            </a:r>
            <a:r>
              <a:rPr lang="en-US" altLang="en-VN" sz="2800" b="1" kern="1200" dirty="0">
                <a:solidFill>
                  <a:srgbClr val="3333FF"/>
                </a:solidFill>
                <a:latin typeface="Times New Roman" panose="02020603050405020304" pitchFamily="18" charset="0"/>
                <a:ea typeface="+mn-ea"/>
                <a:cs typeface="+mn-cs"/>
              </a:rPr>
              <a:t> </a:t>
            </a:r>
            <a:r>
              <a:rPr lang="en-US" altLang="en-VN" sz="2800" b="1" kern="1200" dirty="0" err="1">
                <a:solidFill>
                  <a:srgbClr val="3333FF"/>
                </a:solidFill>
                <a:latin typeface="Times New Roman" panose="02020603050405020304" pitchFamily="18" charset="0"/>
                <a:ea typeface="+mn-ea"/>
                <a:cs typeface="+mn-cs"/>
              </a:rPr>
              <a:t>phục</a:t>
            </a:r>
            <a:r>
              <a:rPr lang="en-US" altLang="en-VN" sz="2800" b="1" kern="1200" dirty="0">
                <a:solidFill>
                  <a:srgbClr val="3333FF"/>
                </a:solidFill>
                <a:latin typeface="Times New Roman" panose="02020603050405020304" pitchFamily="18" charset="0"/>
                <a:ea typeface="+mn-ea"/>
                <a:cs typeface="+mn-cs"/>
              </a:rPr>
              <a:t> </a:t>
            </a:r>
            <a:r>
              <a:rPr lang="en-US" altLang="en-VN" sz="2800" b="1" kern="1200" dirty="0" err="1">
                <a:solidFill>
                  <a:srgbClr val="3333FF"/>
                </a:solidFill>
                <a:latin typeface="Times New Roman" panose="02020603050405020304" pitchFamily="18" charset="0"/>
                <a:ea typeface="+mn-ea"/>
                <a:cs typeface="+mn-cs"/>
              </a:rPr>
              <a:t>kinh</a:t>
            </a:r>
            <a:r>
              <a:rPr lang="en-US" altLang="en-VN" sz="2800" b="1" kern="1200" dirty="0">
                <a:solidFill>
                  <a:srgbClr val="3333FF"/>
                </a:solidFill>
                <a:latin typeface="Times New Roman" panose="02020603050405020304" pitchFamily="18" charset="0"/>
                <a:ea typeface="+mn-ea"/>
                <a:cs typeface="+mn-cs"/>
              </a:rPr>
              <a:t> </a:t>
            </a:r>
            <a:r>
              <a:rPr lang="en-US" altLang="en-VN" sz="2800" b="1" kern="1200" dirty="0" err="1">
                <a:solidFill>
                  <a:srgbClr val="3333FF"/>
                </a:solidFill>
                <a:latin typeface="Times New Roman" panose="02020603050405020304" pitchFamily="18" charset="0"/>
                <a:ea typeface="+mn-ea"/>
                <a:cs typeface="+mn-cs"/>
              </a:rPr>
              <a:t>tế</a:t>
            </a:r>
            <a:r>
              <a:rPr lang="en-US" altLang="en-VN" sz="2800" b="1" kern="1200" dirty="0">
                <a:solidFill>
                  <a:srgbClr val="3333FF"/>
                </a:solidFill>
                <a:latin typeface="Times New Roman" panose="02020603050405020304" pitchFamily="18" charset="0"/>
                <a:ea typeface="+mn-ea"/>
                <a:cs typeface="+mn-cs"/>
              </a:rPr>
              <a:t> </a:t>
            </a:r>
            <a:r>
              <a:rPr lang="en-US" altLang="en-VN" sz="2800" b="1" kern="1200" dirty="0" err="1">
                <a:solidFill>
                  <a:srgbClr val="3333FF"/>
                </a:solidFill>
                <a:latin typeface="Times New Roman" panose="02020603050405020304" pitchFamily="18" charset="0"/>
                <a:ea typeface="+mn-ea"/>
                <a:cs typeface="+mn-cs"/>
              </a:rPr>
              <a:t>sau</a:t>
            </a:r>
            <a:r>
              <a:rPr lang="en-US" altLang="en-VN" sz="2800" b="1" kern="1200" dirty="0">
                <a:solidFill>
                  <a:srgbClr val="3333FF"/>
                </a:solidFill>
                <a:latin typeface="Times New Roman" panose="02020603050405020304" pitchFamily="18" charset="0"/>
                <a:ea typeface="+mn-ea"/>
                <a:cs typeface="+mn-cs"/>
              </a:rPr>
              <a:t> </a:t>
            </a:r>
            <a:r>
              <a:rPr lang="en-US" altLang="en-VN" sz="2800" b="1" kern="1200" dirty="0" err="1">
                <a:solidFill>
                  <a:srgbClr val="3333FF"/>
                </a:solidFill>
                <a:latin typeface="Times New Roman" panose="02020603050405020304" pitchFamily="18" charset="0"/>
                <a:ea typeface="+mn-ea"/>
                <a:cs typeface="+mn-cs"/>
              </a:rPr>
              <a:t>chiến</a:t>
            </a:r>
            <a:r>
              <a:rPr lang="en-US" altLang="en-VN" sz="2800" b="1" kern="1200" dirty="0">
                <a:solidFill>
                  <a:srgbClr val="3333FF"/>
                </a:solidFill>
                <a:latin typeface="Times New Roman" panose="02020603050405020304" pitchFamily="18" charset="0"/>
                <a:ea typeface="+mn-ea"/>
                <a:cs typeface="+mn-cs"/>
              </a:rPr>
              <a:t> </a:t>
            </a:r>
            <a:r>
              <a:rPr lang="en-US" altLang="en-VN" sz="2800" b="1" kern="1200" dirty="0" err="1">
                <a:solidFill>
                  <a:srgbClr val="3333FF"/>
                </a:solidFill>
                <a:latin typeface="Times New Roman" panose="02020603050405020304" pitchFamily="18" charset="0"/>
                <a:ea typeface="+mn-ea"/>
                <a:cs typeface="+mn-cs"/>
              </a:rPr>
              <a:t>tranh</a:t>
            </a:r>
            <a:r>
              <a:rPr lang="en-US" altLang="en-VN" sz="2800" b="1" kern="1200" dirty="0">
                <a:solidFill>
                  <a:srgbClr val="3333FF"/>
                </a:solidFill>
                <a:latin typeface="Times New Roman" panose="02020603050405020304" pitchFamily="18" charset="0"/>
                <a:ea typeface="+mn-ea"/>
                <a:cs typeface="+mn-cs"/>
              </a:rPr>
              <a:t> (1945 –1950) </a:t>
            </a:r>
          </a:p>
        </p:txBody>
      </p:sp>
      <p:sp>
        <p:nvSpPr>
          <p:cNvPr id="98" name="Google Shape;149;p33">
            <a:extLst>
              <a:ext uri="{FF2B5EF4-FFF2-40B4-BE49-F238E27FC236}">
                <a16:creationId xmlns:a16="http://schemas.microsoft.com/office/drawing/2014/main" id="{C6D40606-20A3-109B-AF71-C8D27C438662}"/>
              </a:ext>
            </a:extLst>
          </p:cNvPr>
          <p:cNvSpPr txBox="1">
            <a:spLocks/>
          </p:cNvSpPr>
          <p:nvPr/>
        </p:nvSpPr>
        <p:spPr>
          <a:xfrm>
            <a:off x="199948" y="0"/>
            <a:ext cx="8446512" cy="112508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dk1"/>
              </a:buClr>
              <a:buSzPts val="5200"/>
              <a:buFont typeface="Patrick Hand SC"/>
              <a:buNone/>
              <a:defRPr sz="7500" b="1" i="0" u="none" strike="noStrike" cap="none">
                <a:solidFill>
                  <a:schemeClr val="dk1"/>
                </a:solidFill>
                <a:latin typeface="Patrick Hand SC"/>
                <a:ea typeface="Patrick Hand SC"/>
                <a:cs typeface="Patrick Hand SC"/>
                <a:sym typeface="Patrick Hand SC"/>
              </a:defRPr>
            </a:lvl1pPr>
            <a:lvl2pPr marR="0" lvl="1" algn="ctr" rtl="0">
              <a:lnSpc>
                <a:spcPct val="100000"/>
              </a:lnSpc>
              <a:spcBef>
                <a:spcPts val="0"/>
              </a:spcBef>
              <a:spcAft>
                <a:spcPts val="0"/>
              </a:spcAft>
              <a:buClr>
                <a:schemeClr val="dk1"/>
              </a:buClr>
              <a:buSzPts val="5200"/>
              <a:buFont typeface="Patrick Hand SC"/>
              <a:buNone/>
              <a:defRPr sz="5200" b="1" i="0" u="none" strike="noStrike" cap="none">
                <a:solidFill>
                  <a:schemeClr val="dk1"/>
                </a:solidFill>
                <a:latin typeface="Patrick Hand SC"/>
                <a:ea typeface="Patrick Hand SC"/>
                <a:cs typeface="Patrick Hand SC"/>
                <a:sym typeface="Patrick Hand SC"/>
              </a:defRPr>
            </a:lvl2pPr>
            <a:lvl3pPr marR="0" lvl="2" algn="ctr" rtl="0">
              <a:lnSpc>
                <a:spcPct val="100000"/>
              </a:lnSpc>
              <a:spcBef>
                <a:spcPts val="0"/>
              </a:spcBef>
              <a:spcAft>
                <a:spcPts val="0"/>
              </a:spcAft>
              <a:buClr>
                <a:schemeClr val="dk1"/>
              </a:buClr>
              <a:buSzPts val="5200"/>
              <a:buFont typeface="Patrick Hand SC"/>
              <a:buNone/>
              <a:defRPr sz="5200" b="1" i="0" u="none" strike="noStrike" cap="none">
                <a:solidFill>
                  <a:schemeClr val="dk1"/>
                </a:solidFill>
                <a:latin typeface="Patrick Hand SC"/>
                <a:ea typeface="Patrick Hand SC"/>
                <a:cs typeface="Patrick Hand SC"/>
                <a:sym typeface="Patrick Hand SC"/>
              </a:defRPr>
            </a:lvl3pPr>
            <a:lvl4pPr marR="0" lvl="3" algn="ctr" rtl="0">
              <a:lnSpc>
                <a:spcPct val="100000"/>
              </a:lnSpc>
              <a:spcBef>
                <a:spcPts val="0"/>
              </a:spcBef>
              <a:spcAft>
                <a:spcPts val="0"/>
              </a:spcAft>
              <a:buClr>
                <a:schemeClr val="dk1"/>
              </a:buClr>
              <a:buSzPts val="5200"/>
              <a:buFont typeface="Patrick Hand SC"/>
              <a:buNone/>
              <a:defRPr sz="5200" b="1" i="0" u="none" strike="noStrike" cap="none">
                <a:solidFill>
                  <a:schemeClr val="dk1"/>
                </a:solidFill>
                <a:latin typeface="Patrick Hand SC"/>
                <a:ea typeface="Patrick Hand SC"/>
                <a:cs typeface="Patrick Hand SC"/>
                <a:sym typeface="Patrick Hand SC"/>
              </a:defRPr>
            </a:lvl4pPr>
            <a:lvl5pPr marR="0" lvl="4" algn="ctr" rtl="0">
              <a:lnSpc>
                <a:spcPct val="100000"/>
              </a:lnSpc>
              <a:spcBef>
                <a:spcPts val="0"/>
              </a:spcBef>
              <a:spcAft>
                <a:spcPts val="0"/>
              </a:spcAft>
              <a:buClr>
                <a:schemeClr val="dk1"/>
              </a:buClr>
              <a:buSzPts val="5200"/>
              <a:buFont typeface="Patrick Hand SC"/>
              <a:buNone/>
              <a:defRPr sz="5200" b="1" i="0" u="none" strike="noStrike" cap="none">
                <a:solidFill>
                  <a:schemeClr val="dk1"/>
                </a:solidFill>
                <a:latin typeface="Patrick Hand SC"/>
                <a:ea typeface="Patrick Hand SC"/>
                <a:cs typeface="Patrick Hand SC"/>
                <a:sym typeface="Patrick Hand SC"/>
              </a:defRPr>
            </a:lvl5pPr>
            <a:lvl6pPr marR="0" lvl="5" algn="ctr" rtl="0">
              <a:lnSpc>
                <a:spcPct val="100000"/>
              </a:lnSpc>
              <a:spcBef>
                <a:spcPts val="0"/>
              </a:spcBef>
              <a:spcAft>
                <a:spcPts val="0"/>
              </a:spcAft>
              <a:buClr>
                <a:schemeClr val="dk1"/>
              </a:buClr>
              <a:buSzPts val="5200"/>
              <a:buFont typeface="Patrick Hand SC"/>
              <a:buNone/>
              <a:defRPr sz="5200" b="1" i="0" u="none" strike="noStrike" cap="none">
                <a:solidFill>
                  <a:schemeClr val="dk1"/>
                </a:solidFill>
                <a:latin typeface="Patrick Hand SC"/>
                <a:ea typeface="Patrick Hand SC"/>
                <a:cs typeface="Patrick Hand SC"/>
                <a:sym typeface="Patrick Hand SC"/>
              </a:defRPr>
            </a:lvl6pPr>
            <a:lvl7pPr marR="0" lvl="6" algn="ctr" rtl="0">
              <a:lnSpc>
                <a:spcPct val="100000"/>
              </a:lnSpc>
              <a:spcBef>
                <a:spcPts val="0"/>
              </a:spcBef>
              <a:spcAft>
                <a:spcPts val="0"/>
              </a:spcAft>
              <a:buClr>
                <a:schemeClr val="dk1"/>
              </a:buClr>
              <a:buSzPts val="5200"/>
              <a:buFont typeface="Patrick Hand SC"/>
              <a:buNone/>
              <a:defRPr sz="5200" b="1" i="0" u="none" strike="noStrike" cap="none">
                <a:solidFill>
                  <a:schemeClr val="dk1"/>
                </a:solidFill>
                <a:latin typeface="Patrick Hand SC"/>
                <a:ea typeface="Patrick Hand SC"/>
                <a:cs typeface="Patrick Hand SC"/>
                <a:sym typeface="Patrick Hand SC"/>
              </a:defRPr>
            </a:lvl7pPr>
            <a:lvl8pPr marR="0" lvl="7" algn="ctr" rtl="0">
              <a:lnSpc>
                <a:spcPct val="100000"/>
              </a:lnSpc>
              <a:spcBef>
                <a:spcPts val="0"/>
              </a:spcBef>
              <a:spcAft>
                <a:spcPts val="0"/>
              </a:spcAft>
              <a:buClr>
                <a:schemeClr val="dk1"/>
              </a:buClr>
              <a:buSzPts val="5200"/>
              <a:buFont typeface="Patrick Hand SC"/>
              <a:buNone/>
              <a:defRPr sz="5200" b="1" i="0" u="none" strike="noStrike" cap="none">
                <a:solidFill>
                  <a:schemeClr val="dk1"/>
                </a:solidFill>
                <a:latin typeface="Patrick Hand SC"/>
                <a:ea typeface="Patrick Hand SC"/>
                <a:cs typeface="Patrick Hand SC"/>
                <a:sym typeface="Patrick Hand SC"/>
              </a:defRPr>
            </a:lvl8pPr>
            <a:lvl9pPr marR="0" lvl="8" algn="ctr" rtl="0">
              <a:lnSpc>
                <a:spcPct val="100000"/>
              </a:lnSpc>
              <a:spcBef>
                <a:spcPts val="0"/>
              </a:spcBef>
              <a:spcAft>
                <a:spcPts val="0"/>
              </a:spcAft>
              <a:buClr>
                <a:schemeClr val="dk1"/>
              </a:buClr>
              <a:buSzPts val="5200"/>
              <a:buFont typeface="Patrick Hand SC"/>
              <a:buNone/>
              <a:defRPr sz="5200" b="1" i="0" u="none" strike="noStrike" cap="none">
                <a:solidFill>
                  <a:schemeClr val="dk1"/>
                </a:solidFill>
                <a:latin typeface="Patrick Hand SC"/>
                <a:ea typeface="Patrick Hand SC"/>
                <a:cs typeface="Patrick Hand SC"/>
                <a:sym typeface="Patrick Hand SC"/>
              </a:defRPr>
            </a:lvl9pPr>
          </a:lstStyle>
          <a:p>
            <a:pPr marL="0" marR="0" lvl="0" indent="0" algn="ctr" defTabSz="914400" rtl="0" eaLnBrk="1" fontAlgn="auto" latinLnBrk="0" hangingPunct="1">
              <a:lnSpc>
                <a:spcPct val="80000"/>
              </a:lnSpc>
              <a:spcBef>
                <a:spcPts val="0"/>
              </a:spcBef>
              <a:spcAft>
                <a:spcPts val="0"/>
              </a:spcAft>
              <a:buClr>
                <a:srgbClr val="000000"/>
              </a:buClr>
              <a:buSzPts val="5200"/>
              <a:buFont typeface="Patrick Hand SC"/>
              <a:buNone/>
              <a:tabLst/>
              <a:defRPr/>
            </a:pPr>
            <a:r>
              <a:rPr kumimoji="0" lang="vi-VN" sz="3600" b="1" i="0" u="none" strike="noStrike" kern="0" cap="none" spc="0" normalizeH="0" baseline="0" noProof="0" dirty="0">
                <a:ln>
                  <a:noFill/>
                </a:ln>
                <a:solidFill>
                  <a:srgbClr val="000000"/>
                </a:solidFill>
                <a:effectLst/>
                <a:uLnTx/>
                <a:uFillTx/>
                <a:latin typeface="Patrick Hand SC"/>
                <a:sym typeface="Patrick Hand SC"/>
              </a:rPr>
              <a:t>Bài 1: LIÊN XÔ VÀ CÁC NƯỚC ĐÔNG ÂU TỪ NĂM 1945 ĐẾN GIỮA NHỮNG  NĂM 70 CỦA THẾ KỶ XX</a:t>
            </a:r>
          </a:p>
        </p:txBody>
      </p:sp>
      <p:sp>
        <p:nvSpPr>
          <p:cNvPr id="99" name="Rectangles 4106">
            <a:extLst>
              <a:ext uri="{FF2B5EF4-FFF2-40B4-BE49-F238E27FC236}">
                <a16:creationId xmlns:a16="http://schemas.microsoft.com/office/drawing/2014/main" id="{0689B15E-994E-7367-DF3C-21D4DC7E01EA}"/>
              </a:ext>
            </a:extLst>
          </p:cNvPr>
          <p:cNvSpPr>
            <a:spLocks noChangeArrowheads="1"/>
          </p:cNvSpPr>
          <p:nvPr/>
        </p:nvSpPr>
        <p:spPr bwMode="auto">
          <a:xfrm>
            <a:off x="0" y="1054568"/>
            <a:ext cx="192292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0" fontAlgn="base" hangingPunct="0">
              <a:spcBef>
                <a:spcPct val="0"/>
              </a:spcBef>
              <a:spcAft>
                <a:spcPct val="0"/>
              </a:spcAft>
              <a:buClrTx/>
              <a:buFontTx/>
              <a:buNone/>
            </a:pPr>
            <a:r>
              <a:rPr lang="en-US" altLang="en-VN" sz="2800" b="1" kern="1200" dirty="0">
                <a:solidFill>
                  <a:srgbClr val="3333FF"/>
                </a:solidFill>
                <a:latin typeface="Times New Roman" panose="02020603050405020304" pitchFamily="18" charset="0"/>
                <a:ea typeface="+mn-ea"/>
                <a:cs typeface="+mn-cs"/>
              </a:rPr>
              <a:t>I. </a:t>
            </a:r>
            <a:r>
              <a:rPr lang="en-US" altLang="en-VN" sz="2800" b="1" kern="1200" dirty="0" err="1">
                <a:solidFill>
                  <a:srgbClr val="3333FF"/>
                </a:solidFill>
                <a:latin typeface="Times New Roman" panose="02020603050405020304" pitchFamily="18" charset="0"/>
                <a:ea typeface="+mn-ea"/>
                <a:cs typeface="+mn-cs"/>
              </a:rPr>
              <a:t>Liên</a:t>
            </a:r>
            <a:r>
              <a:rPr lang="en-US" altLang="en-VN" sz="2800" b="1" kern="1200" dirty="0">
                <a:solidFill>
                  <a:srgbClr val="3333FF"/>
                </a:solidFill>
                <a:latin typeface="Times New Roman" panose="02020603050405020304" pitchFamily="18" charset="0"/>
                <a:ea typeface="+mn-ea"/>
                <a:cs typeface="+mn-cs"/>
              </a:rPr>
              <a:t> </a:t>
            </a:r>
            <a:r>
              <a:rPr lang="en-US" altLang="en-VN" sz="2800" b="1" kern="1200" dirty="0" err="1">
                <a:solidFill>
                  <a:srgbClr val="3333FF"/>
                </a:solidFill>
                <a:latin typeface="Times New Roman" panose="02020603050405020304" pitchFamily="18" charset="0"/>
                <a:ea typeface="+mn-ea"/>
                <a:cs typeface="+mn-cs"/>
              </a:rPr>
              <a:t>Xô</a:t>
            </a:r>
            <a:r>
              <a:rPr lang="en-US" altLang="en-VN" sz="2800" b="1" kern="1200" dirty="0">
                <a:solidFill>
                  <a:srgbClr val="3333FF"/>
                </a:solidFill>
                <a:latin typeface="Times New Roman" panose="02020603050405020304" pitchFamily="18" charset="0"/>
                <a:ea typeface="+mn-ea"/>
                <a:cs typeface="+mn-cs"/>
              </a:rPr>
              <a:t>.</a:t>
            </a:r>
          </a:p>
        </p:txBody>
      </p:sp>
      <p:sp>
        <p:nvSpPr>
          <p:cNvPr id="101" name="Rectangle 100">
            <a:extLst>
              <a:ext uri="{FF2B5EF4-FFF2-40B4-BE49-F238E27FC236}">
                <a16:creationId xmlns:a16="http://schemas.microsoft.com/office/drawing/2014/main" id="{A553BB17-BC11-F4B9-BCBE-BAD949C9A9BB}"/>
              </a:ext>
            </a:extLst>
          </p:cNvPr>
          <p:cNvSpPr/>
          <p:nvPr/>
        </p:nvSpPr>
        <p:spPr>
          <a:xfrm>
            <a:off x="-67235" y="2092042"/>
            <a:ext cx="2895344" cy="461665"/>
          </a:xfrm>
          <a:prstGeom prst="rect">
            <a:avLst/>
          </a:prstGeom>
        </p:spPr>
        <p:txBody>
          <a:bodyPr wrap="none">
            <a:spAutoFit/>
          </a:bodyPr>
          <a:lstStyle/>
          <a:p>
            <a:pPr lvl="0" eaLnBrk="0" fontAlgn="base" hangingPunct="0">
              <a:spcBef>
                <a:spcPct val="0"/>
              </a:spcBef>
              <a:spcAft>
                <a:spcPct val="0"/>
              </a:spcAft>
              <a:buClrTx/>
            </a:pPr>
            <a:r>
              <a:rPr lang="en-US" altLang="en-VN" sz="2400" b="1" kern="1200" dirty="0">
                <a:solidFill>
                  <a:srgbClr val="3333FF"/>
                </a:solidFill>
                <a:latin typeface="Times New Roman" panose="02020603050405020304" pitchFamily="18" charset="0"/>
                <a:ea typeface="+mn-ea"/>
              </a:rPr>
              <a:t>a. </a:t>
            </a:r>
            <a:r>
              <a:rPr lang="en-US" altLang="en-VN" sz="2400" b="1" kern="1200" dirty="0" err="1">
                <a:solidFill>
                  <a:srgbClr val="3333FF"/>
                </a:solidFill>
                <a:latin typeface="Times New Roman" panose="02020603050405020304" pitchFamily="18" charset="0"/>
                <a:ea typeface="+mn-ea"/>
              </a:rPr>
              <a:t>Những</a:t>
            </a:r>
            <a:r>
              <a:rPr lang="en-US" altLang="en-VN" sz="2400" b="1" kern="1200" dirty="0">
                <a:solidFill>
                  <a:srgbClr val="3333FF"/>
                </a:solidFill>
                <a:latin typeface="Times New Roman" panose="02020603050405020304" pitchFamily="18" charset="0"/>
                <a:ea typeface="+mn-ea"/>
              </a:rPr>
              <a:t> </a:t>
            </a:r>
            <a:r>
              <a:rPr lang="en-US" altLang="en-VN" sz="2400" b="1" kern="1200" dirty="0" err="1">
                <a:solidFill>
                  <a:srgbClr val="3333FF"/>
                </a:solidFill>
                <a:latin typeface="Times New Roman" panose="02020603050405020304" pitchFamily="18" charset="0"/>
                <a:ea typeface="+mn-ea"/>
              </a:rPr>
              <a:t>khó</a:t>
            </a:r>
            <a:r>
              <a:rPr lang="en-US" altLang="en-VN" sz="2400" b="1" kern="1200" dirty="0">
                <a:solidFill>
                  <a:srgbClr val="3333FF"/>
                </a:solidFill>
                <a:latin typeface="Times New Roman" panose="02020603050405020304" pitchFamily="18" charset="0"/>
                <a:ea typeface="+mn-ea"/>
              </a:rPr>
              <a:t> </a:t>
            </a:r>
            <a:r>
              <a:rPr lang="en-US" altLang="en-VN" sz="2400" b="1" kern="1200" dirty="0" err="1">
                <a:solidFill>
                  <a:srgbClr val="3333FF"/>
                </a:solidFill>
                <a:latin typeface="Times New Roman" panose="02020603050405020304" pitchFamily="18" charset="0"/>
                <a:ea typeface="+mn-ea"/>
              </a:rPr>
              <a:t>khăn</a:t>
            </a:r>
            <a:r>
              <a:rPr lang="en-US" altLang="en-VN" sz="2400" b="1" kern="1200" dirty="0">
                <a:solidFill>
                  <a:srgbClr val="3333FF"/>
                </a:solidFill>
                <a:latin typeface="Times New Roman" panose="02020603050405020304" pitchFamily="18" charset="0"/>
                <a:ea typeface="+mn-ea"/>
              </a:rPr>
              <a:t> :</a:t>
            </a:r>
          </a:p>
        </p:txBody>
      </p:sp>
      <p:sp>
        <p:nvSpPr>
          <p:cNvPr id="7" name="Rectangles 4101">
            <a:extLst>
              <a:ext uri="{FF2B5EF4-FFF2-40B4-BE49-F238E27FC236}">
                <a16:creationId xmlns:a16="http://schemas.microsoft.com/office/drawing/2014/main" id="{194E3058-1BCB-EA91-D0F6-23BED8763D43}"/>
              </a:ext>
            </a:extLst>
          </p:cNvPr>
          <p:cNvSpPr>
            <a:spLocks noChangeArrowheads="1"/>
          </p:cNvSpPr>
          <p:nvPr/>
        </p:nvSpPr>
        <p:spPr bwMode="auto">
          <a:xfrm>
            <a:off x="-67235" y="2902079"/>
            <a:ext cx="512332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eaLnBrk="0" fontAlgn="base" hangingPunct="0">
              <a:spcBef>
                <a:spcPct val="0"/>
              </a:spcBef>
              <a:spcAft>
                <a:spcPct val="0"/>
              </a:spcAft>
              <a:buClrTx/>
              <a:buFontTx/>
              <a:buNone/>
            </a:pPr>
            <a:r>
              <a:rPr lang="en-US" altLang="en-VN" sz="2400" kern="1200" dirty="0">
                <a:solidFill>
                  <a:schemeClr val="tx1"/>
                </a:solidFill>
                <a:latin typeface="Times New Roman" panose="02020603050405020304" pitchFamily="18" charset="0"/>
                <a:ea typeface="+mn-ea"/>
                <a:cs typeface="+mn-cs"/>
              </a:rPr>
              <a:t>- </a:t>
            </a:r>
            <a:r>
              <a:rPr lang="en-US" altLang="en-VN" sz="2400" kern="1200" dirty="0" err="1">
                <a:solidFill>
                  <a:schemeClr val="tx1"/>
                </a:solidFill>
                <a:latin typeface="Times New Roman" panose="02020603050405020304" pitchFamily="18" charset="0"/>
                <a:ea typeface="+mn-ea"/>
                <a:cs typeface="+mn-cs"/>
              </a:rPr>
              <a:t>Chịu</a:t>
            </a:r>
            <a:r>
              <a:rPr lang="en-US" altLang="en-VN" sz="2400" kern="1200" dirty="0">
                <a:solidFill>
                  <a:schemeClr val="tx1"/>
                </a:solidFill>
                <a:latin typeface="Times New Roman" panose="02020603050405020304" pitchFamily="18" charset="0"/>
                <a:ea typeface="+mn-ea"/>
                <a:cs typeface="+mn-cs"/>
              </a:rPr>
              <a:t> </a:t>
            </a:r>
            <a:r>
              <a:rPr lang="en-US" altLang="en-VN" sz="2400" kern="1200" dirty="0" err="1">
                <a:solidFill>
                  <a:schemeClr val="tx1"/>
                </a:solidFill>
                <a:latin typeface="Times New Roman" panose="02020603050405020304" pitchFamily="18" charset="0"/>
                <a:ea typeface="+mn-ea"/>
                <a:cs typeface="+mn-cs"/>
              </a:rPr>
              <a:t>tổn</a:t>
            </a:r>
            <a:r>
              <a:rPr lang="en-US" altLang="en-VN" sz="2400" kern="1200" dirty="0">
                <a:solidFill>
                  <a:schemeClr val="tx1"/>
                </a:solidFill>
                <a:latin typeface="Times New Roman" panose="02020603050405020304" pitchFamily="18" charset="0"/>
                <a:ea typeface="+mn-ea"/>
                <a:cs typeface="+mn-cs"/>
              </a:rPr>
              <a:t> </a:t>
            </a:r>
            <a:r>
              <a:rPr lang="en-US" altLang="en-VN" sz="2400" kern="1200" dirty="0" err="1">
                <a:solidFill>
                  <a:schemeClr val="tx1"/>
                </a:solidFill>
                <a:latin typeface="Times New Roman" panose="02020603050405020304" pitchFamily="18" charset="0"/>
                <a:ea typeface="+mn-ea"/>
                <a:cs typeface="+mn-cs"/>
              </a:rPr>
              <a:t>thất</a:t>
            </a:r>
            <a:r>
              <a:rPr lang="en-US" altLang="en-VN" sz="2400" kern="1200" dirty="0">
                <a:solidFill>
                  <a:schemeClr val="tx1"/>
                </a:solidFill>
                <a:latin typeface="Times New Roman" panose="02020603050405020304" pitchFamily="18" charset="0"/>
                <a:ea typeface="+mn-ea"/>
                <a:cs typeface="+mn-cs"/>
              </a:rPr>
              <a:t> </a:t>
            </a:r>
            <a:r>
              <a:rPr lang="en-US" altLang="en-VN" sz="2400" kern="1200" dirty="0" err="1">
                <a:solidFill>
                  <a:schemeClr val="tx1"/>
                </a:solidFill>
                <a:latin typeface="Times New Roman" panose="02020603050405020304" pitchFamily="18" charset="0"/>
                <a:ea typeface="+mn-ea"/>
                <a:cs typeface="+mn-cs"/>
              </a:rPr>
              <a:t>nặng</a:t>
            </a:r>
            <a:r>
              <a:rPr lang="en-US" altLang="en-VN" sz="2400" kern="1200" dirty="0">
                <a:solidFill>
                  <a:schemeClr val="tx1"/>
                </a:solidFill>
                <a:latin typeface="Times New Roman" panose="02020603050405020304" pitchFamily="18" charset="0"/>
                <a:ea typeface="+mn-ea"/>
                <a:cs typeface="+mn-cs"/>
              </a:rPr>
              <a:t> </a:t>
            </a:r>
            <a:r>
              <a:rPr lang="en-US" altLang="en-VN" sz="2400" kern="1200" dirty="0" err="1">
                <a:solidFill>
                  <a:schemeClr val="tx1"/>
                </a:solidFill>
                <a:latin typeface="Times New Roman" panose="02020603050405020304" pitchFamily="18" charset="0"/>
                <a:ea typeface="+mn-ea"/>
                <a:cs typeface="+mn-cs"/>
              </a:rPr>
              <a:t>nề</a:t>
            </a:r>
            <a:r>
              <a:rPr lang="en-US" altLang="en-VN" sz="2400" kern="1200" dirty="0">
                <a:solidFill>
                  <a:schemeClr val="tx1"/>
                </a:solidFill>
                <a:latin typeface="Times New Roman" panose="02020603050405020304" pitchFamily="18" charset="0"/>
                <a:ea typeface="+mn-ea"/>
                <a:cs typeface="+mn-cs"/>
              </a:rPr>
              <a:t> </a:t>
            </a:r>
            <a:r>
              <a:rPr lang="en-US" altLang="en-VN" sz="2400" kern="1200" dirty="0" err="1">
                <a:solidFill>
                  <a:schemeClr val="tx1"/>
                </a:solidFill>
                <a:latin typeface="Times New Roman" panose="02020603050405020304" pitchFamily="18" charset="0"/>
                <a:ea typeface="+mn-ea"/>
                <a:cs typeface="+mn-cs"/>
              </a:rPr>
              <a:t>của</a:t>
            </a:r>
            <a:r>
              <a:rPr lang="en-US" altLang="en-VN" sz="2400" kern="1200" dirty="0">
                <a:solidFill>
                  <a:schemeClr val="tx1"/>
                </a:solidFill>
                <a:latin typeface="Times New Roman" panose="02020603050405020304" pitchFamily="18" charset="0"/>
                <a:ea typeface="+mn-ea"/>
                <a:cs typeface="+mn-cs"/>
              </a:rPr>
              <a:t> </a:t>
            </a:r>
            <a:r>
              <a:rPr lang="en-US" altLang="en-VN" sz="2400" kern="1200" dirty="0" err="1">
                <a:solidFill>
                  <a:schemeClr val="tx1"/>
                </a:solidFill>
                <a:latin typeface="Times New Roman" panose="02020603050405020304" pitchFamily="18" charset="0"/>
                <a:ea typeface="+mn-ea"/>
                <a:cs typeface="+mn-cs"/>
              </a:rPr>
              <a:t>chiến</a:t>
            </a:r>
            <a:r>
              <a:rPr lang="en-US" altLang="en-VN" sz="2400" kern="1200" dirty="0">
                <a:solidFill>
                  <a:schemeClr val="tx1"/>
                </a:solidFill>
                <a:latin typeface="Times New Roman" panose="02020603050405020304" pitchFamily="18" charset="0"/>
                <a:ea typeface="+mn-ea"/>
                <a:cs typeface="+mn-cs"/>
              </a:rPr>
              <a:t> </a:t>
            </a:r>
            <a:r>
              <a:rPr lang="en-US" altLang="en-VN" sz="2400" kern="1200" dirty="0" err="1">
                <a:solidFill>
                  <a:schemeClr val="tx1"/>
                </a:solidFill>
                <a:latin typeface="Times New Roman" panose="02020603050405020304" pitchFamily="18" charset="0"/>
                <a:ea typeface="+mn-ea"/>
                <a:cs typeface="+mn-cs"/>
              </a:rPr>
              <a:t>tranh</a:t>
            </a:r>
            <a:r>
              <a:rPr lang="en-US" altLang="en-VN" sz="2400" kern="1200" dirty="0">
                <a:solidFill>
                  <a:schemeClr val="tx1"/>
                </a:solidFill>
                <a:latin typeface="Times New Roman" panose="02020603050405020304" pitchFamily="18" charset="0"/>
                <a:ea typeface="+mn-ea"/>
                <a:cs typeface="+mn-cs"/>
              </a:rPr>
              <a:t> . </a:t>
            </a:r>
          </a:p>
          <a:p>
            <a:pPr eaLnBrk="0" fontAlgn="base" hangingPunct="0">
              <a:spcBef>
                <a:spcPct val="0"/>
              </a:spcBef>
              <a:spcAft>
                <a:spcPct val="0"/>
              </a:spcAft>
              <a:buClrTx/>
              <a:buFontTx/>
              <a:buChar char="-"/>
            </a:pPr>
            <a:r>
              <a:rPr lang="en-US" altLang="en-VN" sz="2400" kern="1200" dirty="0">
                <a:solidFill>
                  <a:schemeClr val="tx1"/>
                </a:solidFill>
                <a:latin typeface="Times New Roman" panose="02020603050405020304" pitchFamily="18" charset="0"/>
                <a:ea typeface="+mn-ea"/>
                <a:cs typeface="+mn-cs"/>
              </a:rPr>
              <a:t> </a:t>
            </a:r>
            <a:r>
              <a:rPr lang="en-US" altLang="en-VN" sz="2400" kern="1200" dirty="0" err="1">
                <a:solidFill>
                  <a:schemeClr val="tx1"/>
                </a:solidFill>
                <a:latin typeface="Times New Roman" panose="02020603050405020304" pitchFamily="18" charset="0"/>
                <a:ea typeface="+mn-ea"/>
                <a:cs typeface="+mn-cs"/>
              </a:rPr>
              <a:t>Nền</a:t>
            </a:r>
            <a:r>
              <a:rPr lang="en-US" altLang="en-VN" sz="2400" kern="1200" dirty="0">
                <a:solidFill>
                  <a:schemeClr val="tx1"/>
                </a:solidFill>
                <a:latin typeface="Times New Roman" panose="02020603050405020304" pitchFamily="18" charset="0"/>
                <a:ea typeface="+mn-ea"/>
                <a:cs typeface="+mn-cs"/>
              </a:rPr>
              <a:t> </a:t>
            </a:r>
            <a:r>
              <a:rPr lang="en-US" altLang="en-VN" sz="2400" kern="1200" dirty="0" err="1">
                <a:solidFill>
                  <a:schemeClr val="tx1"/>
                </a:solidFill>
                <a:latin typeface="Times New Roman" panose="02020603050405020304" pitchFamily="18" charset="0"/>
                <a:ea typeface="+mn-ea"/>
                <a:cs typeface="+mn-cs"/>
              </a:rPr>
              <a:t>kinh</a:t>
            </a:r>
            <a:r>
              <a:rPr lang="en-US" altLang="en-VN" sz="2400" kern="1200" dirty="0">
                <a:solidFill>
                  <a:schemeClr val="tx1"/>
                </a:solidFill>
                <a:latin typeface="Times New Roman" panose="02020603050405020304" pitchFamily="18" charset="0"/>
                <a:ea typeface="+mn-ea"/>
                <a:cs typeface="+mn-cs"/>
              </a:rPr>
              <a:t> </a:t>
            </a:r>
            <a:r>
              <a:rPr lang="en-US" altLang="en-VN" sz="2400" kern="1200" dirty="0" err="1">
                <a:solidFill>
                  <a:schemeClr val="tx1"/>
                </a:solidFill>
                <a:latin typeface="Times New Roman" panose="02020603050405020304" pitchFamily="18" charset="0"/>
                <a:ea typeface="+mn-ea"/>
                <a:cs typeface="+mn-cs"/>
              </a:rPr>
              <a:t>tế</a:t>
            </a:r>
            <a:r>
              <a:rPr lang="en-US" altLang="en-VN" sz="2400" kern="1200" dirty="0">
                <a:solidFill>
                  <a:schemeClr val="tx1"/>
                </a:solidFill>
                <a:latin typeface="Times New Roman" panose="02020603050405020304" pitchFamily="18" charset="0"/>
                <a:ea typeface="+mn-ea"/>
                <a:cs typeface="+mn-cs"/>
              </a:rPr>
              <a:t> </a:t>
            </a:r>
            <a:r>
              <a:rPr lang="en-US" altLang="en-VN" sz="2400" kern="1200" dirty="0" err="1">
                <a:solidFill>
                  <a:schemeClr val="tx1"/>
                </a:solidFill>
                <a:latin typeface="Times New Roman" panose="02020603050405020304" pitchFamily="18" charset="0"/>
                <a:ea typeface="+mn-ea"/>
                <a:cs typeface="+mn-cs"/>
              </a:rPr>
              <a:t>phát</a:t>
            </a:r>
            <a:r>
              <a:rPr lang="en-US" altLang="en-VN" sz="2400" kern="1200" dirty="0">
                <a:solidFill>
                  <a:schemeClr val="tx1"/>
                </a:solidFill>
                <a:latin typeface="Times New Roman" panose="02020603050405020304" pitchFamily="18" charset="0"/>
                <a:ea typeface="+mn-ea"/>
                <a:cs typeface="+mn-cs"/>
              </a:rPr>
              <a:t> </a:t>
            </a:r>
            <a:r>
              <a:rPr lang="en-US" altLang="en-VN" sz="2400" kern="1200" dirty="0" err="1">
                <a:solidFill>
                  <a:schemeClr val="tx1"/>
                </a:solidFill>
                <a:latin typeface="Times New Roman" panose="02020603050405020304" pitchFamily="18" charset="0"/>
                <a:ea typeface="+mn-ea"/>
                <a:cs typeface="+mn-cs"/>
              </a:rPr>
              <a:t>triển</a:t>
            </a:r>
            <a:r>
              <a:rPr lang="en-US" altLang="en-VN" sz="2400" kern="1200" dirty="0">
                <a:solidFill>
                  <a:schemeClr val="tx1"/>
                </a:solidFill>
                <a:latin typeface="Times New Roman" panose="02020603050405020304" pitchFamily="18" charset="0"/>
                <a:ea typeface="+mn-ea"/>
                <a:cs typeface="+mn-cs"/>
              </a:rPr>
              <a:t> </a:t>
            </a:r>
            <a:r>
              <a:rPr lang="en-US" altLang="en-VN" sz="2400" kern="1200" dirty="0" err="1">
                <a:solidFill>
                  <a:schemeClr val="tx1"/>
                </a:solidFill>
                <a:latin typeface="Times New Roman" panose="02020603050405020304" pitchFamily="18" charset="0"/>
                <a:ea typeface="+mn-ea"/>
                <a:cs typeface="+mn-cs"/>
              </a:rPr>
              <a:t>chậm</a:t>
            </a:r>
            <a:r>
              <a:rPr lang="en-US" altLang="en-VN" sz="2400" kern="1200" dirty="0">
                <a:solidFill>
                  <a:schemeClr val="tx1"/>
                </a:solidFill>
                <a:latin typeface="Times New Roman" panose="02020603050405020304" pitchFamily="18" charset="0"/>
                <a:ea typeface="+mn-ea"/>
                <a:cs typeface="+mn-cs"/>
              </a:rPr>
              <a:t> </a:t>
            </a:r>
            <a:r>
              <a:rPr lang="en-US" altLang="en-VN" sz="2400" kern="1200" dirty="0" err="1">
                <a:solidFill>
                  <a:schemeClr val="tx1"/>
                </a:solidFill>
                <a:latin typeface="Times New Roman" panose="02020603050405020304" pitchFamily="18" charset="0"/>
                <a:ea typeface="+mn-ea"/>
                <a:cs typeface="+mn-cs"/>
              </a:rPr>
              <a:t>lại</a:t>
            </a:r>
            <a:r>
              <a:rPr lang="en-US" altLang="en-VN" sz="2400" kern="1200" dirty="0">
                <a:solidFill>
                  <a:schemeClr val="tx1"/>
                </a:solidFill>
                <a:latin typeface="Times New Roman" panose="02020603050405020304" pitchFamily="18" charset="0"/>
                <a:ea typeface="+mn-ea"/>
                <a:cs typeface="+mn-cs"/>
              </a:rPr>
              <a:t> 10 </a:t>
            </a:r>
            <a:r>
              <a:rPr lang="en-US" altLang="en-VN" sz="2400" kern="1200" dirty="0" err="1">
                <a:solidFill>
                  <a:schemeClr val="tx1"/>
                </a:solidFill>
                <a:latin typeface="Times New Roman" panose="02020603050405020304" pitchFamily="18" charset="0"/>
                <a:ea typeface="+mn-ea"/>
                <a:cs typeface="+mn-cs"/>
              </a:rPr>
              <a:t>năm</a:t>
            </a:r>
            <a:endParaRPr lang="en-US" altLang="en-VN" sz="2400" kern="1200" dirty="0">
              <a:solidFill>
                <a:schemeClr val="tx1"/>
              </a:solidFill>
              <a:latin typeface="Times New Roman" panose="02020603050405020304" pitchFamily="18" charset="0"/>
              <a:ea typeface="+mn-ea"/>
              <a:cs typeface="+mn-cs"/>
            </a:endParaRPr>
          </a:p>
        </p:txBody>
      </p:sp>
      <p:pic>
        <p:nvPicPr>
          <p:cNvPr id="8" name="Picture 2">
            <a:extLst>
              <a:ext uri="{FF2B5EF4-FFF2-40B4-BE49-F238E27FC236}">
                <a16:creationId xmlns:a16="http://schemas.microsoft.com/office/drawing/2014/main" id="{8D6F4A2D-B86A-8AB9-4754-2FD614B41E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1015" y="2282747"/>
            <a:ext cx="2860753" cy="2860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27920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1940" name="Text Box 4"/>
          <p:cNvSpPr txBox="1">
            <a:spLocks noChangeArrowheads="1"/>
          </p:cNvSpPr>
          <p:nvPr/>
        </p:nvSpPr>
        <p:spPr bwMode="auto">
          <a:xfrm>
            <a:off x="2000250" y="1"/>
            <a:ext cx="3886200"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685800">
              <a:spcBef>
                <a:spcPct val="50000"/>
              </a:spcBef>
              <a:buClrTx/>
            </a:pPr>
            <a:endParaRPr lang="vi-VN" altLang="en-US" sz="1350" kern="1200">
              <a:solidFill>
                <a:prstClr val="black"/>
              </a:solidFill>
              <a:latin typeface="Arial" panose="020B0604020202020204" pitchFamily="34" charset="0"/>
              <a:ea typeface="+mn-ea"/>
              <a:cs typeface="Arial" panose="020B0604020202020204" pitchFamily="34" charset="0"/>
            </a:endParaRPr>
          </a:p>
        </p:txBody>
      </p:sp>
      <p:sp>
        <p:nvSpPr>
          <p:cNvPr id="15" name="Rectangle 14"/>
          <p:cNvSpPr>
            <a:spLocks noChangeArrowheads="1"/>
          </p:cNvSpPr>
          <p:nvPr/>
        </p:nvSpPr>
        <p:spPr bwMode="auto">
          <a:xfrm>
            <a:off x="99602" y="150042"/>
            <a:ext cx="1900648" cy="35086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685800" eaLnBrk="0" hangingPunct="0">
              <a:lnSpc>
                <a:spcPct val="80000"/>
              </a:lnSpc>
              <a:buClrTx/>
            </a:pPr>
            <a:r>
              <a:rPr lang="en-US" altLang="en-US" sz="2100" b="1" kern="1200" dirty="0">
                <a:solidFill>
                  <a:srgbClr val="003300"/>
                </a:solidFill>
                <a:latin typeface="Times New Roman" panose="02020603050405020304" pitchFamily="18" charset="0"/>
                <a:ea typeface="+mn-ea"/>
                <a:cs typeface="+mn-cs"/>
              </a:rPr>
              <a:t>- </a:t>
            </a:r>
            <a:r>
              <a:rPr lang="en-US" altLang="en-US" sz="2100" b="1" kern="1200" dirty="0" err="1">
                <a:solidFill>
                  <a:srgbClr val="003300"/>
                </a:solidFill>
                <a:latin typeface="Times New Roman" panose="02020603050405020304" pitchFamily="18" charset="0"/>
                <a:ea typeface="+mn-ea"/>
                <a:cs typeface="+mn-cs"/>
              </a:rPr>
              <a:t>Khó</a:t>
            </a:r>
            <a:r>
              <a:rPr lang="en-US" altLang="en-US" sz="2100" b="1" kern="1200" dirty="0">
                <a:solidFill>
                  <a:srgbClr val="003300"/>
                </a:solidFill>
                <a:latin typeface="Times New Roman" panose="02020603050405020304" pitchFamily="18" charset="0"/>
                <a:ea typeface="+mn-ea"/>
                <a:cs typeface="+mn-cs"/>
              </a:rPr>
              <a:t> </a:t>
            </a:r>
            <a:r>
              <a:rPr lang="en-US" altLang="en-US" sz="2100" b="1" kern="1200" dirty="0" err="1">
                <a:solidFill>
                  <a:srgbClr val="003300"/>
                </a:solidFill>
                <a:latin typeface="Times New Roman" panose="02020603050405020304" pitchFamily="18" charset="0"/>
                <a:ea typeface="+mn-ea"/>
                <a:cs typeface="+mn-cs"/>
              </a:rPr>
              <a:t>khăn</a:t>
            </a:r>
            <a:r>
              <a:rPr lang="en-US" altLang="en-US" sz="2100" b="1" kern="1200" dirty="0">
                <a:solidFill>
                  <a:srgbClr val="003300"/>
                </a:solidFill>
                <a:latin typeface="Times New Roman" panose="02020603050405020304" pitchFamily="18" charset="0"/>
                <a:ea typeface="+mn-ea"/>
                <a:cs typeface="+mn-cs"/>
              </a:rPr>
              <a:t>: </a:t>
            </a:r>
          </a:p>
        </p:txBody>
      </p:sp>
      <p:sp>
        <p:nvSpPr>
          <p:cNvPr id="17" name="Rectangle 16"/>
          <p:cNvSpPr>
            <a:spLocks noChangeArrowheads="1"/>
          </p:cNvSpPr>
          <p:nvPr/>
        </p:nvSpPr>
        <p:spPr bwMode="auto">
          <a:xfrm>
            <a:off x="2148168" y="124650"/>
            <a:ext cx="6181179" cy="35086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685800" eaLnBrk="0" hangingPunct="0">
              <a:lnSpc>
                <a:spcPct val="80000"/>
              </a:lnSpc>
              <a:buClrTx/>
            </a:pPr>
            <a:r>
              <a:rPr lang="en-US" altLang="en-US" sz="2100" b="1" kern="1200" dirty="0" err="1">
                <a:solidFill>
                  <a:srgbClr val="002060"/>
                </a:solidFill>
                <a:latin typeface="Times New Roman" panose="02020603050405020304" pitchFamily="18" charset="0"/>
                <a:ea typeface="+mn-ea"/>
                <a:cs typeface="+mn-cs"/>
              </a:rPr>
              <a:t>Liên</a:t>
            </a:r>
            <a:r>
              <a:rPr lang="en-US" altLang="en-US" sz="2100" b="1" kern="1200" dirty="0">
                <a:solidFill>
                  <a:srgbClr val="002060"/>
                </a:solidFill>
                <a:latin typeface="Times New Roman" panose="02020603050405020304" pitchFamily="18" charset="0"/>
                <a:ea typeface="+mn-ea"/>
                <a:cs typeface="+mn-cs"/>
              </a:rPr>
              <a:t> </a:t>
            </a:r>
            <a:r>
              <a:rPr lang="en-US" altLang="en-US" sz="2100" b="1" kern="1200" dirty="0" err="1">
                <a:solidFill>
                  <a:srgbClr val="002060"/>
                </a:solidFill>
                <a:latin typeface="Times New Roman" panose="02020603050405020304" pitchFamily="18" charset="0"/>
                <a:ea typeface="+mn-ea"/>
                <a:cs typeface="+mn-cs"/>
              </a:rPr>
              <a:t>Xô</a:t>
            </a:r>
            <a:r>
              <a:rPr lang="en-US" altLang="en-US" sz="2100" b="1" kern="1200" dirty="0">
                <a:solidFill>
                  <a:srgbClr val="002060"/>
                </a:solidFill>
                <a:latin typeface="Times New Roman" panose="02020603050405020304" pitchFamily="18" charset="0"/>
                <a:ea typeface="+mn-ea"/>
                <a:cs typeface="+mn-cs"/>
              </a:rPr>
              <a:t> </a:t>
            </a:r>
            <a:r>
              <a:rPr lang="en-US" altLang="en-US" sz="2100" b="1" kern="1200" dirty="0" err="1">
                <a:solidFill>
                  <a:srgbClr val="002060"/>
                </a:solidFill>
                <a:latin typeface="Times New Roman" panose="02020603050405020304" pitchFamily="18" charset="0"/>
                <a:ea typeface="+mn-ea"/>
                <a:cs typeface="+mn-cs"/>
              </a:rPr>
              <a:t>tổn</a:t>
            </a:r>
            <a:r>
              <a:rPr lang="en-US" altLang="en-US" sz="2100" b="1" kern="1200" dirty="0">
                <a:solidFill>
                  <a:srgbClr val="002060"/>
                </a:solidFill>
                <a:latin typeface="Times New Roman" panose="02020603050405020304" pitchFamily="18" charset="0"/>
                <a:ea typeface="+mn-ea"/>
                <a:cs typeface="+mn-cs"/>
              </a:rPr>
              <a:t> </a:t>
            </a:r>
            <a:r>
              <a:rPr lang="en-US" altLang="en-US" sz="2100" b="1" kern="1200" dirty="0" err="1">
                <a:solidFill>
                  <a:srgbClr val="002060"/>
                </a:solidFill>
                <a:latin typeface="Times New Roman" panose="02020603050405020304" pitchFamily="18" charset="0"/>
                <a:ea typeface="+mn-ea"/>
                <a:cs typeface="+mn-cs"/>
              </a:rPr>
              <a:t>thất</a:t>
            </a:r>
            <a:r>
              <a:rPr lang="en-US" altLang="en-US" sz="2100" b="1" kern="1200" dirty="0">
                <a:solidFill>
                  <a:srgbClr val="002060"/>
                </a:solidFill>
                <a:latin typeface="Times New Roman" panose="02020603050405020304" pitchFamily="18" charset="0"/>
                <a:ea typeface="+mn-ea"/>
                <a:cs typeface="+mn-cs"/>
              </a:rPr>
              <a:t> </a:t>
            </a:r>
            <a:r>
              <a:rPr lang="en-US" altLang="en-US" sz="2100" b="1" u="sng" kern="1200" dirty="0" err="1">
                <a:solidFill>
                  <a:srgbClr val="FF0000"/>
                </a:solidFill>
                <a:latin typeface="Times New Roman" panose="02020603050405020304" pitchFamily="18" charset="0"/>
                <a:ea typeface="+mn-ea"/>
                <a:cs typeface="+mn-cs"/>
              </a:rPr>
              <a:t>nặng</a:t>
            </a:r>
            <a:r>
              <a:rPr lang="en-US" altLang="en-US" sz="2100" b="1" u="sng" kern="1200" dirty="0">
                <a:solidFill>
                  <a:srgbClr val="FF0000"/>
                </a:solidFill>
                <a:latin typeface="Times New Roman" panose="02020603050405020304" pitchFamily="18" charset="0"/>
                <a:ea typeface="+mn-ea"/>
                <a:cs typeface="+mn-cs"/>
              </a:rPr>
              <a:t> </a:t>
            </a:r>
            <a:r>
              <a:rPr lang="en-US" altLang="en-US" sz="2100" b="1" u="sng" kern="1200" dirty="0" err="1">
                <a:solidFill>
                  <a:srgbClr val="FF0000"/>
                </a:solidFill>
                <a:latin typeface="Times New Roman" panose="02020603050405020304" pitchFamily="18" charset="0"/>
                <a:ea typeface="+mn-ea"/>
                <a:cs typeface="+mn-cs"/>
              </a:rPr>
              <a:t>nề</a:t>
            </a:r>
            <a:r>
              <a:rPr lang="en-US" altLang="en-US" sz="2100" b="1" u="sng" kern="1200" dirty="0">
                <a:solidFill>
                  <a:srgbClr val="FF0000"/>
                </a:solidFill>
                <a:latin typeface="Times New Roman" panose="02020603050405020304" pitchFamily="18" charset="0"/>
                <a:ea typeface="+mn-ea"/>
                <a:cs typeface="+mn-cs"/>
              </a:rPr>
              <a:t> </a:t>
            </a:r>
            <a:r>
              <a:rPr lang="en-US" altLang="en-US" sz="2100" b="1" u="sng" kern="1200" dirty="0" err="1">
                <a:solidFill>
                  <a:srgbClr val="FF0000"/>
                </a:solidFill>
                <a:latin typeface="Times New Roman" panose="02020603050405020304" pitchFamily="18" charset="0"/>
                <a:ea typeface="+mn-ea"/>
                <a:cs typeface="+mn-cs"/>
              </a:rPr>
              <a:t>nhất</a:t>
            </a:r>
            <a:r>
              <a:rPr lang="en-US" altLang="en-US" sz="2100" b="1" u="sng" kern="1200" dirty="0">
                <a:solidFill>
                  <a:srgbClr val="FF0000"/>
                </a:solidFill>
                <a:latin typeface="Times New Roman" panose="02020603050405020304" pitchFamily="18" charset="0"/>
                <a:ea typeface="+mn-ea"/>
                <a:cs typeface="+mn-cs"/>
              </a:rPr>
              <a:t> </a:t>
            </a:r>
            <a:r>
              <a:rPr lang="en-US" altLang="en-US" sz="2100" b="1" kern="1200" dirty="0" err="1">
                <a:solidFill>
                  <a:srgbClr val="002060"/>
                </a:solidFill>
                <a:latin typeface="Times New Roman" panose="02020603050405020304" pitchFamily="18" charset="0"/>
                <a:ea typeface="+mn-ea"/>
                <a:cs typeface="+mn-cs"/>
              </a:rPr>
              <a:t>sau</a:t>
            </a:r>
            <a:r>
              <a:rPr lang="en-US" altLang="en-US" sz="2100" b="1" kern="1200" dirty="0">
                <a:solidFill>
                  <a:srgbClr val="002060"/>
                </a:solidFill>
                <a:latin typeface="Times New Roman" panose="02020603050405020304" pitchFamily="18" charset="0"/>
                <a:ea typeface="+mn-ea"/>
                <a:cs typeface="+mn-cs"/>
              </a:rPr>
              <a:t> CTTG </a:t>
            </a:r>
            <a:r>
              <a:rPr lang="en-US" altLang="en-US" sz="2100" b="1" kern="1200" dirty="0" err="1">
                <a:solidFill>
                  <a:srgbClr val="002060"/>
                </a:solidFill>
                <a:latin typeface="Times New Roman" panose="02020603050405020304" pitchFamily="18" charset="0"/>
                <a:ea typeface="+mn-ea"/>
                <a:cs typeface="+mn-cs"/>
              </a:rPr>
              <a:t>thứ</a:t>
            </a:r>
            <a:r>
              <a:rPr lang="en-US" altLang="en-US" sz="2100" b="1" kern="1200" dirty="0">
                <a:solidFill>
                  <a:srgbClr val="002060"/>
                </a:solidFill>
                <a:latin typeface="Times New Roman" panose="02020603050405020304" pitchFamily="18" charset="0"/>
                <a:ea typeface="+mn-ea"/>
                <a:cs typeface="+mn-cs"/>
              </a:rPr>
              <a:t> </a:t>
            </a:r>
            <a:r>
              <a:rPr lang="en-US" altLang="en-US" sz="2100" b="1" kern="1200" dirty="0" err="1">
                <a:solidFill>
                  <a:srgbClr val="002060"/>
                </a:solidFill>
                <a:latin typeface="Times New Roman" panose="02020603050405020304" pitchFamily="18" charset="0"/>
                <a:ea typeface="+mn-ea"/>
                <a:cs typeface="+mn-cs"/>
              </a:rPr>
              <a:t>hai</a:t>
            </a:r>
            <a:r>
              <a:rPr lang="en-US" altLang="en-US" sz="2100" b="1" kern="1200" dirty="0">
                <a:solidFill>
                  <a:srgbClr val="002060"/>
                </a:solidFill>
                <a:latin typeface="Times New Roman" panose="02020603050405020304" pitchFamily="18" charset="0"/>
                <a:ea typeface="+mn-ea"/>
                <a:cs typeface="+mn-cs"/>
              </a:rPr>
              <a:t>: </a:t>
            </a:r>
          </a:p>
        </p:txBody>
      </p:sp>
      <p:sp>
        <p:nvSpPr>
          <p:cNvPr id="7" name="AutoShape 2" descr="Kết quả hình ảnh cho liên xô tổn thất sau chiến tranh thế giới thứ hai"/>
          <p:cNvSpPr>
            <a:spLocks noChangeAspect="1" noChangeArrowheads="1"/>
          </p:cNvSpPr>
          <p:nvPr/>
        </p:nvSpPr>
        <p:spPr bwMode="auto">
          <a:xfrm>
            <a:off x="116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pic>
        <p:nvPicPr>
          <p:cNvPr id="8" name="Picture 7"/>
          <p:cNvPicPr>
            <a:picLocks noChangeAspect="1"/>
          </p:cNvPicPr>
          <p:nvPr/>
        </p:nvPicPr>
        <p:blipFill>
          <a:blip r:embed="rId2"/>
          <a:stretch>
            <a:fillRect/>
          </a:stretch>
        </p:blipFill>
        <p:spPr>
          <a:xfrm>
            <a:off x="34496" y="600165"/>
            <a:ext cx="2774019" cy="4543336"/>
          </a:xfrm>
          <a:prstGeom prst="rect">
            <a:avLst/>
          </a:prstGeom>
        </p:spPr>
      </p:pic>
      <p:pic>
        <p:nvPicPr>
          <p:cNvPr id="10" name="Picture 9"/>
          <p:cNvPicPr>
            <a:picLocks noChangeAspect="1"/>
          </p:cNvPicPr>
          <p:nvPr/>
        </p:nvPicPr>
        <p:blipFill>
          <a:blip r:embed="rId3"/>
          <a:stretch>
            <a:fillRect/>
          </a:stretch>
        </p:blipFill>
        <p:spPr>
          <a:xfrm>
            <a:off x="2808513" y="600165"/>
            <a:ext cx="2966357" cy="4543336"/>
          </a:xfrm>
          <a:prstGeom prst="rect">
            <a:avLst/>
          </a:prstGeom>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b="6050"/>
          <a:stretch/>
        </p:blipFill>
        <p:spPr>
          <a:xfrm>
            <a:off x="5774871" y="600165"/>
            <a:ext cx="3369129" cy="4543334"/>
          </a:xfrm>
          <a:prstGeom prst="rect">
            <a:avLst/>
          </a:prstGeom>
        </p:spPr>
      </p:pic>
    </p:spTree>
    <p:extLst>
      <p:ext uri="{BB962C8B-B14F-4D97-AF65-F5344CB8AC3E}">
        <p14:creationId xmlns:p14="http://schemas.microsoft.com/office/powerpoint/2010/main" val="19318755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linds(horizontal)">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6" presetClass="entr" presetSubtype="21"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par>
                                <p:cTn id="17" presetID="2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87687"/>
            <a:lum/>
          </a:blip>
          <a:srcRect/>
          <a:stretch>
            <a:fillRect t="-17000" b="-17000"/>
          </a:stretch>
        </a:blipFill>
        <a:effectLst/>
      </p:bgPr>
    </p:bg>
    <p:spTree>
      <p:nvGrpSpPr>
        <p:cNvPr id="1" name="Shape 45"/>
        <p:cNvGrpSpPr/>
        <p:nvPr/>
      </p:nvGrpSpPr>
      <p:grpSpPr>
        <a:xfrm>
          <a:off x="0" y="0"/>
          <a:ext cx="0" cy="0"/>
          <a:chOff x="0" y="0"/>
          <a:chExt cx="0" cy="0"/>
        </a:xfrm>
      </p:grpSpPr>
      <p:sp>
        <p:nvSpPr>
          <p:cNvPr id="96" name="Rectangles 4106">
            <a:extLst>
              <a:ext uri="{FF2B5EF4-FFF2-40B4-BE49-F238E27FC236}">
                <a16:creationId xmlns:a16="http://schemas.microsoft.com/office/drawing/2014/main" id="{B4C9F2DD-667A-285C-AE36-7FA91E11DE73}"/>
              </a:ext>
            </a:extLst>
          </p:cNvPr>
          <p:cNvSpPr>
            <a:spLocks noChangeArrowheads="1"/>
          </p:cNvSpPr>
          <p:nvPr/>
        </p:nvSpPr>
        <p:spPr bwMode="auto">
          <a:xfrm>
            <a:off x="-67235" y="1577788"/>
            <a:ext cx="9372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0" fontAlgn="base" hangingPunct="0">
              <a:spcBef>
                <a:spcPct val="0"/>
              </a:spcBef>
              <a:spcAft>
                <a:spcPct val="0"/>
              </a:spcAft>
              <a:buClrTx/>
              <a:buFontTx/>
              <a:buNone/>
            </a:pPr>
            <a:r>
              <a:rPr lang="en-US" altLang="en-VN" sz="2800" b="1" kern="1200" dirty="0">
                <a:solidFill>
                  <a:srgbClr val="3333FF"/>
                </a:solidFill>
                <a:latin typeface="Times New Roman" panose="02020603050405020304" pitchFamily="18" charset="0"/>
                <a:ea typeface="+mn-ea"/>
                <a:cs typeface="+mn-cs"/>
              </a:rPr>
              <a:t>1. </a:t>
            </a:r>
            <a:r>
              <a:rPr lang="en-US" altLang="en-VN" sz="2800" b="1" kern="1200" dirty="0" err="1">
                <a:solidFill>
                  <a:srgbClr val="3333FF"/>
                </a:solidFill>
                <a:latin typeface="Times New Roman" panose="02020603050405020304" pitchFamily="18" charset="0"/>
                <a:ea typeface="+mn-ea"/>
                <a:cs typeface="+mn-cs"/>
              </a:rPr>
              <a:t>Công</a:t>
            </a:r>
            <a:r>
              <a:rPr lang="en-US" altLang="en-VN" sz="2800" b="1" kern="1200" dirty="0">
                <a:solidFill>
                  <a:srgbClr val="3333FF"/>
                </a:solidFill>
                <a:latin typeface="Times New Roman" panose="02020603050405020304" pitchFamily="18" charset="0"/>
                <a:ea typeface="+mn-ea"/>
                <a:cs typeface="+mn-cs"/>
              </a:rPr>
              <a:t> </a:t>
            </a:r>
            <a:r>
              <a:rPr lang="en-US" altLang="en-VN" sz="2800" b="1" kern="1200" dirty="0" err="1">
                <a:solidFill>
                  <a:srgbClr val="3333FF"/>
                </a:solidFill>
                <a:latin typeface="Times New Roman" panose="02020603050405020304" pitchFamily="18" charset="0"/>
                <a:ea typeface="+mn-ea"/>
                <a:cs typeface="+mn-cs"/>
              </a:rPr>
              <a:t>cuộc</a:t>
            </a:r>
            <a:r>
              <a:rPr lang="en-US" altLang="en-VN" sz="2800" b="1" kern="1200" dirty="0">
                <a:solidFill>
                  <a:srgbClr val="3333FF"/>
                </a:solidFill>
                <a:latin typeface="Times New Roman" panose="02020603050405020304" pitchFamily="18" charset="0"/>
                <a:ea typeface="+mn-ea"/>
                <a:cs typeface="+mn-cs"/>
              </a:rPr>
              <a:t> </a:t>
            </a:r>
            <a:r>
              <a:rPr lang="en-US" altLang="en-VN" sz="2800" b="1" kern="1200" dirty="0" err="1">
                <a:solidFill>
                  <a:srgbClr val="3333FF"/>
                </a:solidFill>
                <a:latin typeface="Times New Roman" panose="02020603050405020304" pitchFamily="18" charset="0"/>
                <a:ea typeface="+mn-ea"/>
                <a:cs typeface="+mn-cs"/>
              </a:rPr>
              <a:t>khôi</a:t>
            </a:r>
            <a:r>
              <a:rPr lang="en-US" altLang="en-VN" sz="2800" b="1" kern="1200" dirty="0">
                <a:solidFill>
                  <a:srgbClr val="3333FF"/>
                </a:solidFill>
                <a:latin typeface="Times New Roman" panose="02020603050405020304" pitchFamily="18" charset="0"/>
                <a:ea typeface="+mn-ea"/>
                <a:cs typeface="+mn-cs"/>
              </a:rPr>
              <a:t> </a:t>
            </a:r>
            <a:r>
              <a:rPr lang="en-US" altLang="en-VN" sz="2800" b="1" kern="1200" dirty="0" err="1">
                <a:solidFill>
                  <a:srgbClr val="3333FF"/>
                </a:solidFill>
                <a:latin typeface="Times New Roman" panose="02020603050405020304" pitchFamily="18" charset="0"/>
                <a:ea typeface="+mn-ea"/>
                <a:cs typeface="+mn-cs"/>
              </a:rPr>
              <a:t>phục</a:t>
            </a:r>
            <a:r>
              <a:rPr lang="en-US" altLang="en-VN" sz="2800" b="1" kern="1200" dirty="0">
                <a:solidFill>
                  <a:srgbClr val="3333FF"/>
                </a:solidFill>
                <a:latin typeface="Times New Roman" panose="02020603050405020304" pitchFamily="18" charset="0"/>
                <a:ea typeface="+mn-ea"/>
                <a:cs typeface="+mn-cs"/>
              </a:rPr>
              <a:t> </a:t>
            </a:r>
            <a:r>
              <a:rPr lang="en-US" altLang="en-VN" sz="2800" b="1" kern="1200" dirty="0" err="1">
                <a:solidFill>
                  <a:srgbClr val="3333FF"/>
                </a:solidFill>
                <a:latin typeface="Times New Roman" panose="02020603050405020304" pitchFamily="18" charset="0"/>
                <a:ea typeface="+mn-ea"/>
                <a:cs typeface="+mn-cs"/>
              </a:rPr>
              <a:t>kinh</a:t>
            </a:r>
            <a:r>
              <a:rPr lang="en-US" altLang="en-VN" sz="2800" b="1" kern="1200" dirty="0">
                <a:solidFill>
                  <a:srgbClr val="3333FF"/>
                </a:solidFill>
                <a:latin typeface="Times New Roman" panose="02020603050405020304" pitchFamily="18" charset="0"/>
                <a:ea typeface="+mn-ea"/>
                <a:cs typeface="+mn-cs"/>
              </a:rPr>
              <a:t> </a:t>
            </a:r>
            <a:r>
              <a:rPr lang="en-US" altLang="en-VN" sz="2800" b="1" kern="1200" dirty="0" err="1">
                <a:solidFill>
                  <a:srgbClr val="3333FF"/>
                </a:solidFill>
                <a:latin typeface="Times New Roman" panose="02020603050405020304" pitchFamily="18" charset="0"/>
                <a:ea typeface="+mn-ea"/>
                <a:cs typeface="+mn-cs"/>
              </a:rPr>
              <a:t>tế</a:t>
            </a:r>
            <a:r>
              <a:rPr lang="en-US" altLang="en-VN" sz="2800" b="1" kern="1200" dirty="0">
                <a:solidFill>
                  <a:srgbClr val="3333FF"/>
                </a:solidFill>
                <a:latin typeface="Times New Roman" panose="02020603050405020304" pitchFamily="18" charset="0"/>
                <a:ea typeface="+mn-ea"/>
                <a:cs typeface="+mn-cs"/>
              </a:rPr>
              <a:t> </a:t>
            </a:r>
            <a:r>
              <a:rPr lang="en-US" altLang="en-VN" sz="2800" b="1" kern="1200" dirty="0" err="1">
                <a:solidFill>
                  <a:srgbClr val="3333FF"/>
                </a:solidFill>
                <a:latin typeface="Times New Roman" panose="02020603050405020304" pitchFamily="18" charset="0"/>
                <a:ea typeface="+mn-ea"/>
                <a:cs typeface="+mn-cs"/>
              </a:rPr>
              <a:t>sau</a:t>
            </a:r>
            <a:r>
              <a:rPr lang="en-US" altLang="en-VN" sz="2800" b="1" kern="1200" dirty="0">
                <a:solidFill>
                  <a:srgbClr val="3333FF"/>
                </a:solidFill>
                <a:latin typeface="Times New Roman" panose="02020603050405020304" pitchFamily="18" charset="0"/>
                <a:ea typeface="+mn-ea"/>
                <a:cs typeface="+mn-cs"/>
              </a:rPr>
              <a:t> </a:t>
            </a:r>
            <a:r>
              <a:rPr lang="en-US" altLang="en-VN" sz="2800" b="1" kern="1200" dirty="0" err="1">
                <a:solidFill>
                  <a:srgbClr val="3333FF"/>
                </a:solidFill>
                <a:latin typeface="Times New Roman" panose="02020603050405020304" pitchFamily="18" charset="0"/>
                <a:ea typeface="+mn-ea"/>
                <a:cs typeface="+mn-cs"/>
              </a:rPr>
              <a:t>chiến</a:t>
            </a:r>
            <a:r>
              <a:rPr lang="en-US" altLang="en-VN" sz="2800" b="1" kern="1200" dirty="0">
                <a:solidFill>
                  <a:srgbClr val="3333FF"/>
                </a:solidFill>
                <a:latin typeface="Times New Roman" panose="02020603050405020304" pitchFamily="18" charset="0"/>
                <a:ea typeface="+mn-ea"/>
                <a:cs typeface="+mn-cs"/>
              </a:rPr>
              <a:t> </a:t>
            </a:r>
            <a:r>
              <a:rPr lang="en-US" altLang="en-VN" sz="2800" b="1" kern="1200" dirty="0" err="1">
                <a:solidFill>
                  <a:srgbClr val="3333FF"/>
                </a:solidFill>
                <a:latin typeface="Times New Roman" panose="02020603050405020304" pitchFamily="18" charset="0"/>
                <a:ea typeface="+mn-ea"/>
                <a:cs typeface="+mn-cs"/>
              </a:rPr>
              <a:t>tranh</a:t>
            </a:r>
            <a:r>
              <a:rPr lang="en-US" altLang="en-VN" sz="2800" b="1" kern="1200" dirty="0">
                <a:solidFill>
                  <a:srgbClr val="3333FF"/>
                </a:solidFill>
                <a:latin typeface="Times New Roman" panose="02020603050405020304" pitchFamily="18" charset="0"/>
                <a:ea typeface="+mn-ea"/>
                <a:cs typeface="+mn-cs"/>
              </a:rPr>
              <a:t> (1945 –1950) </a:t>
            </a:r>
          </a:p>
        </p:txBody>
      </p:sp>
      <p:sp>
        <p:nvSpPr>
          <p:cNvPr id="98" name="Google Shape;149;p33">
            <a:extLst>
              <a:ext uri="{FF2B5EF4-FFF2-40B4-BE49-F238E27FC236}">
                <a16:creationId xmlns:a16="http://schemas.microsoft.com/office/drawing/2014/main" id="{C6D40606-20A3-109B-AF71-C8D27C438662}"/>
              </a:ext>
            </a:extLst>
          </p:cNvPr>
          <p:cNvSpPr txBox="1">
            <a:spLocks/>
          </p:cNvSpPr>
          <p:nvPr/>
        </p:nvSpPr>
        <p:spPr>
          <a:xfrm>
            <a:off x="199948" y="0"/>
            <a:ext cx="8446512" cy="112508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dk1"/>
              </a:buClr>
              <a:buSzPts val="5200"/>
              <a:buFont typeface="Patrick Hand SC"/>
              <a:buNone/>
              <a:defRPr sz="7500" b="1" i="0" u="none" strike="noStrike" cap="none">
                <a:solidFill>
                  <a:schemeClr val="dk1"/>
                </a:solidFill>
                <a:latin typeface="Patrick Hand SC"/>
                <a:ea typeface="Patrick Hand SC"/>
                <a:cs typeface="Patrick Hand SC"/>
                <a:sym typeface="Patrick Hand SC"/>
              </a:defRPr>
            </a:lvl1pPr>
            <a:lvl2pPr marR="0" lvl="1" algn="ctr" rtl="0">
              <a:lnSpc>
                <a:spcPct val="100000"/>
              </a:lnSpc>
              <a:spcBef>
                <a:spcPts val="0"/>
              </a:spcBef>
              <a:spcAft>
                <a:spcPts val="0"/>
              </a:spcAft>
              <a:buClr>
                <a:schemeClr val="dk1"/>
              </a:buClr>
              <a:buSzPts val="5200"/>
              <a:buFont typeface="Patrick Hand SC"/>
              <a:buNone/>
              <a:defRPr sz="5200" b="1" i="0" u="none" strike="noStrike" cap="none">
                <a:solidFill>
                  <a:schemeClr val="dk1"/>
                </a:solidFill>
                <a:latin typeface="Patrick Hand SC"/>
                <a:ea typeface="Patrick Hand SC"/>
                <a:cs typeface="Patrick Hand SC"/>
                <a:sym typeface="Patrick Hand SC"/>
              </a:defRPr>
            </a:lvl2pPr>
            <a:lvl3pPr marR="0" lvl="2" algn="ctr" rtl="0">
              <a:lnSpc>
                <a:spcPct val="100000"/>
              </a:lnSpc>
              <a:spcBef>
                <a:spcPts val="0"/>
              </a:spcBef>
              <a:spcAft>
                <a:spcPts val="0"/>
              </a:spcAft>
              <a:buClr>
                <a:schemeClr val="dk1"/>
              </a:buClr>
              <a:buSzPts val="5200"/>
              <a:buFont typeface="Patrick Hand SC"/>
              <a:buNone/>
              <a:defRPr sz="5200" b="1" i="0" u="none" strike="noStrike" cap="none">
                <a:solidFill>
                  <a:schemeClr val="dk1"/>
                </a:solidFill>
                <a:latin typeface="Patrick Hand SC"/>
                <a:ea typeface="Patrick Hand SC"/>
                <a:cs typeface="Patrick Hand SC"/>
                <a:sym typeface="Patrick Hand SC"/>
              </a:defRPr>
            </a:lvl3pPr>
            <a:lvl4pPr marR="0" lvl="3" algn="ctr" rtl="0">
              <a:lnSpc>
                <a:spcPct val="100000"/>
              </a:lnSpc>
              <a:spcBef>
                <a:spcPts val="0"/>
              </a:spcBef>
              <a:spcAft>
                <a:spcPts val="0"/>
              </a:spcAft>
              <a:buClr>
                <a:schemeClr val="dk1"/>
              </a:buClr>
              <a:buSzPts val="5200"/>
              <a:buFont typeface="Patrick Hand SC"/>
              <a:buNone/>
              <a:defRPr sz="5200" b="1" i="0" u="none" strike="noStrike" cap="none">
                <a:solidFill>
                  <a:schemeClr val="dk1"/>
                </a:solidFill>
                <a:latin typeface="Patrick Hand SC"/>
                <a:ea typeface="Patrick Hand SC"/>
                <a:cs typeface="Patrick Hand SC"/>
                <a:sym typeface="Patrick Hand SC"/>
              </a:defRPr>
            </a:lvl4pPr>
            <a:lvl5pPr marR="0" lvl="4" algn="ctr" rtl="0">
              <a:lnSpc>
                <a:spcPct val="100000"/>
              </a:lnSpc>
              <a:spcBef>
                <a:spcPts val="0"/>
              </a:spcBef>
              <a:spcAft>
                <a:spcPts val="0"/>
              </a:spcAft>
              <a:buClr>
                <a:schemeClr val="dk1"/>
              </a:buClr>
              <a:buSzPts val="5200"/>
              <a:buFont typeface="Patrick Hand SC"/>
              <a:buNone/>
              <a:defRPr sz="5200" b="1" i="0" u="none" strike="noStrike" cap="none">
                <a:solidFill>
                  <a:schemeClr val="dk1"/>
                </a:solidFill>
                <a:latin typeface="Patrick Hand SC"/>
                <a:ea typeface="Patrick Hand SC"/>
                <a:cs typeface="Patrick Hand SC"/>
                <a:sym typeface="Patrick Hand SC"/>
              </a:defRPr>
            </a:lvl5pPr>
            <a:lvl6pPr marR="0" lvl="5" algn="ctr" rtl="0">
              <a:lnSpc>
                <a:spcPct val="100000"/>
              </a:lnSpc>
              <a:spcBef>
                <a:spcPts val="0"/>
              </a:spcBef>
              <a:spcAft>
                <a:spcPts val="0"/>
              </a:spcAft>
              <a:buClr>
                <a:schemeClr val="dk1"/>
              </a:buClr>
              <a:buSzPts val="5200"/>
              <a:buFont typeface="Patrick Hand SC"/>
              <a:buNone/>
              <a:defRPr sz="5200" b="1" i="0" u="none" strike="noStrike" cap="none">
                <a:solidFill>
                  <a:schemeClr val="dk1"/>
                </a:solidFill>
                <a:latin typeface="Patrick Hand SC"/>
                <a:ea typeface="Patrick Hand SC"/>
                <a:cs typeface="Patrick Hand SC"/>
                <a:sym typeface="Patrick Hand SC"/>
              </a:defRPr>
            </a:lvl6pPr>
            <a:lvl7pPr marR="0" lvl="6" algn="ctr" rtl="0">
              <a:lnSpc>
                <a:spcPct val="100000"/>
              </a:lnSpc>
              <a:spcBef>
                <a:spcPts val="0"/>
              </a:spcBef>
              <a:spcAft>
                <a:spcPts val="0"/>
              </a:spcAft>
              <a:buClr>
                <a:schemeClr val="dk1"/>
              </a:buClr>
              <a:buSzPts val="5200"/>
              <a:buFont typeface="Patrick Hand SC"/>
              <a:buNone/>
              <a:defRPr sz="5200" b="1" i="0" u="none" strike="noStrike" cap="none">
                <a:solidFill>
                  <a:schemeClr val="dk1"/>
                </a:solidFill>
                <a:latin typeface="Patrick Hand SC"/>
                <a:ea typeface="Patrick Hand SC"/>
                <a:cs typeface="Patrick Hand SC"/>
                <a:sym typeface="Patrick Hand SC"/>
              </a:defRPr>
            </a:lvl7pPr>
            <a:lvl8pPr marR="0" lvl="7" algn="ctr" rtl="0">
              <a:lnSpc>
                <a:spcPct val="100000"/>
              </a:lnSpc>
              <a:spcBef>
                <a:spcPts val="0"/>
              </a:spcBef>
              <a:spcAft>
                <a:spcPts val="0"/>
              </a:spcAft>
              <a:buClr>
                <a:schemeClr val="dk1"/>
              </a:buClr>
              <a:buSzPts val="5200"/>
              <a:buFont typeface="Patrick Hand SC"/>
              <a:buNone/>
              <a:defRPr sz="5200" b="1" i="0" u="none" strike="noStrike" cap="none">
                <a:solidFill>
                  <a:schemeClr val="dk1"/>
                </a:solidFill>
                <a:latin typeface="Patrick Hand SC"/>
                <a:ea typeface="Patrick Hand SC"/>
                <a:cs typeface="Patrick Hand SC"/>
                <a:sym typeface="Patrick Hand SC"/>
              </a:defRPr>
            </a:lvl8pPr>
            <a:lvl9pPr marR="0" lvl="8" algn="ctr" rtl="0">
              <a:lnSpc>
                <a:spcPct val="100000"/>
              </a:lnSpc>
              <a:spcBef>
                <a:spcPts val="0"/>
              </a:spcBef>
              <a:spcAft>
                <a:spcPts val="0"/>
              </a:spcAft>
              <a:buClr>
                <a:schemeClr val="dk1"/>
              </a:buClr>
              <a:buSzPts val="5200"/>
              <a:buFont typeface="Patrick Hand SC"/>
              <a:buNone/>
              <a:defRPr sz="5200" b="1" i="0" u="none" strike="noStrike" cap="none">
                <a:solidFill>
                  <a:schemeClr val="dk1"/>
                </a:solidFill>
                <a:latin typeface="Patrick Hand SC"/>
                <a:ea typeface="Patrick Hand SC"/>
                <a:cs typeface="Patrick Hand SC"/>
                <a:sym typeface="Patrick Hand SC"/>
              </a:defRPr>
            </a:lvl9pPr>
          </a:lstStyle>
          <a:p>
            <a:pPr marL="0" marR="0" lvl="0" indent="0" algn="ctr" defTabSz="914400" rtl="0" eaLnBrk="1" fontAlgn="auto" latinLnBrk="0" hangingPunct="1">
              <a:lnSpc>
                <a:spcPct val="80000"/>
              </a:lnSpc>
              <a:spcBef>
                <a:spcPts val="0"/>
              </a:spcBef>
              <a:spcAft>
                <a:spcPts val="0"/>
              </a:spcAft>
              <a:buClr>
                <a:srgbClr val="000000"/>
              </a:buClr>
              <a:buSzPts val="5200"/>
              <a:buFont typeface="Patrick Hand SC"/>
              <a:buNone/>
              <a:tabLst/>
              <a:defRPr/>
            </a:pPr>
            <a:r>
              <a:rPr kumimoji="0" lang="vi-VN" sz="3600" b="1" i="0" u="none" strike="noStrike" kern="0" cap="none" spc="0" normalizeH="0" baseline="0" noProof="0" dirty="0">
                <a:ln>
                  <a:noFill/>
                </a:ln>
                <a:solidFill>
                  <a:srgbClr val="000000"/>
                </a:solidFill>
                <a:effectLst/>
                <a:uLnTx/>
                <a:uFillTx/>
                <a:latin typeface="Patrick Hand SC"/>
                <a:sym typeface="Patrick Hand SC"/>
              </a:rPr>
              <a:t>Bài 1: LIÊN XÔ VÀ CÁC NƯỚC ĐÔNG ÂU TỪ NĂM 1945 ĐẾN GIỮA NHỮNG  NĂM 70 CỦA THẾ KỶ XX</a:t>
            </a:r>
          </a:p>
        </p:txBody>
      </p:sp>
      <p:sp>
        <p:nvSpPr>
          <p:cNvPr id="99" name="Rectangles 4106">
            <a:extLst>
              <a:ext uri="{FF2B5EF4-FFF2-40B4-BE49-F238E27FC236}">
                <a16:creationId xmlns:a16="http://schemas.microsoft.com/office/drawing/2014/main" id="{0689B15E-994E-7367-DF3C-21D4DC7E01EA}"/>
              </a:ext>
            </a:extLst>
          </p:cNvPr>
          <p:cNvSpPr>
            <a:spLocks noChangeArrowheads="1"/>
          </p:cNvSpPr>
          <p:nvPr/>
        </p:nvSpPr>
        <p:spPr bwMode="auto">
          <a:xfrm>
            <a:off x="0" y="1054568"/>
            <a:ext cx="192292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0" fontAlgn="base" hangingPunct="0">
              <a:spcBef>
                <a:spcPct val="0"/>
              </a:spcBef>
              <a:spcAft>
                <a:spcPct val="0"/>
              </a:spcAft>
              <a:buClrTx/>
              <a:buFontTx/>
              <a:buNone/>
            </a:pPr>
            <a:r>
              <a:rPr lang="en-US" altLang="en-VN" sz="2800" b="1" kern="1200" dirty="0">
                <a:solidFill>
                  <a:srgbClr val="3333FF"/>
                </a:solidFill>
                <a:latin typeface="Times New Roman" panose="02020603050405020304" pitchFamily="18" charset="0"/>
                <a:ea typeface="+mn-ea"/>
                <a:cs typeface="+mn-cs"/>
              </a:rPr>
              <a:t>I. </a:t>
            </a:r>
            <a:r>
              <a:rPr lang="en-US" altLang="en-VN" sz="2800" b="1" kern="1200" dirty="0" err="1">
                <a:solidFill>
                  <a:srgbClr val="3333FF"/>
                </a:solidFill>
                <a:latin typeface="Times New Roman" panose="02020603050405020304" pitchFamily="18" charset="0"/>
                <a:ea typeface="+mn-ea"/>
                <a:cs typeface="+mn-cs"/>
              </a:rPr>
              <a:t>Liên</a:t>
            </a:r>
            <a:r>
              <a:rPr lang="en-US" altLang="en-VN" sz="2800" b="1" kern="1200" dirty="0">
                <a:solidFill>
                  <a:srgbClr val="3333FF"/>
                </a:solidFill>
                <a:latin typeface="Times New Roman" panose="02020603050405020304" pitchFamily="18" charset="0"/>
                <a:ea typeface="+mn-ea"/>
                <a:cs typeface="+mn-cs"/>
              </a:rPr>
              <a:t> </a:t>
            </a:r>
            <a:r>
              <a:rPr lang="en-US" altLang="en-VN" sz="2800" b="1" kern="1200" dirty="0" err="1">
                <a:solidFill>
                  <a:srgbClr val="3333FF"/>
                </a:solidFill>
                <a:latin typeface="Times New Roman" panose="02020603050405020304" pitchFamily="18" charset="0"/>
                <a:ea typeface="+mn-ea"/>
                <a:cs typeface="+mn-cs"/>
              </a:rPr>
              <a:t>Xô</a:t>
            </a:r>
            <a:r>
              <a:rPr lang="en-US" altLang="en-VN" sz="2800" b="1" kern="1200" dirty="0">
                <a:solidFill>
                  <a:srgbClr val="3333FF"/>
                </a:solidFill>
                <a:latin typeface="Times New Roman" panose="02020603050405020304" pitchFamily="18" charset="0"/>
                <a:ea typeface="+mn-ea"/>
                <a:cs typeface="+mn-cs"/>
              </a:rPr>
              <a:t>.</a:t>
            </a:r>
          </a:p>
        </p:txBody>
      </p:sp>
      <p:sp>
        <p:nvSpPr>
          <p:cNvPr id="101" name="Rectangle 100">
            <a:extLst>
              <a:ext uri="{FF2B5EF4-FFF2-40B4-BE49-F238E27FC236}">
                <a16:creationId xmlns:a16="http://schemas.microsoft.com/office/drawing/2014/main" id="{A553BB17-BC11-F4B9-BCBE-BAD949C9A9BB}"/>
              </a:ext>
            </a:extLst>
          </p:cNvPr>
          <p:cNvSpPr/>
          <p:nvPr/>
        </p:nvSpPr>
        <p:spPr>
          <a:xfrm>
            <a:off x="-67235" y="2092042"/>
            <a:ext cx="2895344" cy="461665"/>
          </a:xfrm>
          <a:prstGeom prst="rect">
            <a:avLst/>
          </a:prstGeom>
        </p:spPr>
        <p:txBody>
          <a:bodyPr wrap="none">
            <a:spAutoFit/>
          </a:bodyPr>
          <a:lstStyle/>
          <a:p>
            <a:pPr lvl="0" eaLnBrk="0" fontAlgn="base" hangingPunct="0">
              <a:spcBef>
                <a:spcPct val="0"/>
              </a:spcBef>
              <a:spcAft>
                <a:spcPct val="0"/>
              </a:spcAft>
              <a:buClrTx/>
            </a:pPr>
            <a:r>
              <a:rPr lang="en-US" altLang="en-VN" sz="2400" b="1" kern="1200" dirty="0">
                <a:solidFill>
                  <a:srgbClr val="3333FF"/>
                </a:solidFill>
                <a:latin typeface="Times New Roman" panose="02020603050405020304" pitchFamily="18" charset="0"/>
                <a:ea typeface="+mn-ea"/>
              </a:rPr>
              <a:t>a. </a:t>
            </a:r>
            <a:r>
              <a:rPr lang="en-US" altLang="en-VN" sz="2400" b="1" kern="1200" dirty="0" err="1">
                <a:solidFill>
                  <a:srgbClr val="3333FF"/>
                </a:solidFill>
                <a:latin typeface="Times New Roman" panose="02020603050405020304" pitchFamily="18" charset="0"/>
                <a:ea typeface="+mn-ea"/>
              </a:rPr>
              <a:t>Những</a:t>
            </a:r>
            <a:r>
              <a:rPr lang="en-US" altLang="en-VN" sz="2400" b="1" kern="1200" dirty="0">
                <a:solidFill>
                  <a:srgbClr val="3333FF"/>
                </a:solidFill>
                <a:latin typeface="Times New Roman" panose="02020603050405020304" pitchFamily="18" charset="0"/>
                <a:ea typeface="+mn-ea"/>
              </a:rPr>
              <a:t> </a:t>
            </a:r>
            <a:r>
              <a:rPr lang="en-US" altLang="en-VN" sz="2400" b="1" kern="1200" dirty="0" err="1">
                <a:solidFill>
                  <a:srgbClr val="3333FF"/>
                </a:solidFill>
                <a:latin typeface="Times New Roman" panose="02020603050405020304" pitchFamily="18" charset="0"/>
                <a:ea typeface="+mn-ea"/>
              </a:rPr>
              <a:t>khó</a:t>
            </a:r>
            <a:r>
              <a:rPr lang="en-US" altLang="en-VN" sz="2400" b="1" kern="1200" dirty="0">
                <a:solidFill>
                  <a:srgbClr val="3333FF"/>
                </a:solidFill>
                <a:latin typeface="Times New Roman" panose="02020603050405020304" pitchFamily="18" charset="0"/>
                <a:ea typeface="+mn-ea"/>
              </a:rPr>
              <a:t> </a:t>
            </a:r>
            <a:r>
              <a:rPr lang="en-US" altLang="en-VN" sz="2400" b="1" kern="1200" dirty="0" err="1">
                <a:solidFill>
                  <a:srgbClr val="3333FF"/>
                </a:solidFill>
                <a:latin typeface="Times New Roman" panose="02020603050405020304" pitchFamily="18" charset="0"/>
                <a:ea typeface="+mn-ea"/>
              </a:rPr>
              <a:t>khăn</a:t>
            </a:r>
            <a:r>
              <a:rPr lang="en-US" altLang="en-VN" sz="2400" b="1" kern="1200" dirty="0">
                <a:solidFill>
                  <a:srgbClr val="3333FF"/>
                </a:solidFill>
                <a:latin typeface="Times New Roman" panose="02020603050405020304" pitchFamily="18" charset="0"/>
                <a:ea typeface="+mn-ea"/>
              </a:rPr>
              <a:t> :</a:t>
            </a:r>
          </a:p>
        </p:txBody>
      </p:sp>
      <p:sp>
        <p:nvSpPr>
          <p:cNvPr id="2" name="Rectangle 1">
            <a:extLst>
              <a:ext uri="{FF2B5EF4-FFF2-40B4-BE49-F238E27FC236}">
                <a16:creationId xmlns:a16="http://schemas.microsoft.com/office/drawing/2014/main" id="{5F2749ED-929F-E7B5-F694-17B2620FB4BA}"/>
              </a:ext>
            </a:extLst>
          </p:cNvPr>
          <p:cNvSpPr/>
          <p:nvPr/>
        </p:nvSpPr>
        <p:spPr>
          <a:xfrm>
            <a:off x="-67235" y="2552473"/>
            <a:ext cx="3573415" cy="461665"/>
          </a:xfrm>
          <a:prstGeom prst="rect">
            <a:avLst/>
          </a:prstGeom>
        </p:spPr>
        <p:txBody>
          <a:bodyPr wrap="none">
            <a:spAutoFit/>
          </a:bodyPr>
          <a:lstStyle/>
          <a:p>
            <a:pPr lvl="0" algn="ctr" eaLnBrk="0" fontAlgn="base" hangingPunct="0">
              <a:spcBef>
                <a:spcPct val="0"/>
              </a:spcBef>
              <a:spcAft>
                <a:spcPct val="0"/>
              </a:spcAft>
              <a:buClrTx/>
            </a:pPr>
            <a:r>
              <a:rPr lang="en-US" altLang="en-VN" sz="2400" b="1" kern="1200" dirty="0">
                <a:solidFill>
                  <a:srgbClr val="3333FF"/>
                </a:solidFill>
                <a:latin typeface="Times New Roman" panose="02020603050405020304" pitchFamily="18" charset="0"/>
                <a:ea typeface="+mn-ea"/>
                <a:cs typeface="+mn-cs"/>
              </a:rPr>
              <a:t>b.  </a:t>
            </a:r>
            <a:r>
              <a:rPr lang="en-US" altLang="en-VN" sz="2400" b="1" kern="1200" dirty="0" err="1">
                <a:solidFill>
                  <a:srgbClr val="3333FF"/>
                </a:solidFill>
                <a:latin typeface="Times New Roman" panose="02020603050405020304" pitchFamily="18" charset="0"/>
                <a:ea typeface="+mn-ea"/>
                <a:cs typeface="+mn-cs"/>
              </a:rPr>
              <a:t>Biện</a:t>
            </a:r>
            <a:r>
              <a:rPr lang="en-US" altLang="en-VN" sz="2400" b="1" kern="1200" dirty="0">
                <a:solidFill>
                  <a:srgbClr val="3333FF"/>
                </a:solidFill>
                <a:latin typeface="Times New Roman" panose="02020603050405020304" pitchFamily="18" charset="0"/>
                <a:ea typeface="+mn-ea"/>
                <a:cs typeface="+mn-cs"/>
              </a:rPr>
              <a:t> </a:t>
            </a:r>
            <a:r>
              <a:rPr lang="en-US" altLang="en-VN" sz="2400" b="1" kern="1200" dirty="0" err="1">
                <a:solidFill>
                  <a:srgbClr val="3333FF"/>
                </a:solidFill>
                <a:latin typeface="Times New Roman" panose="02020603050405020304" pitchFamily="18" charset="0"/>
                <a:ea typeface="+mn-ea"/>
                <a:cs typeface="+mn-cs"/>
              </a:rPr>
              <a:t>pháp</a:t>
            </a:r>
            <a:r>
              <a:rPr lang="en-US" altLang="en-VN" sz="2400" b="1" kern="1200" dirty="0">
                <a:solidFill>
                  <a:srgbClr val="3333FF"/>
                </a:solidFill>
                <a:latin typeface="Times New Roman" panose="02020603050405020304" pitchFamily="18" charset="0"/>
                <a:ea typeface="+mn-ea"/>
                <a:cs typeface="+mn-cs"/>
              </a:rPr>
              <a:t> </a:t>
            </a:r>
            <a:r>
              <a:rPr lang="en-US" altLang="en-VN" sz="2400" b="1" kern="1200" dirty="0" err="1">
                <a:solidFill>
                  <a:srgbClr val="3333FF"/>
                </a:solidFill>
                <a:latin typeface="Times New Roman" panose="02020603050405020304" pitchFamily="18" charset="0"/>
                <a:ea typeface="+mn-ea"/>
                <a:cs typeface="+mn-cs"/>
              </a:rPr>
              <a:t>khôi</a:t>
            </a:r>
            <a:r>
              <a:rPr lang="en-US" altLang="en-VN" sz="2400" b="1" kern="1200" dirty="0">
                <a:solidFill>
                  <a:srgbClr val="3333FF"/>
                </a:solidFill>
                <a:latin typeface="Times New Roman" panose="02020603050405020304" pitchFamily="18" charset="0"/>
                <a:ea typeface="+mn-ea"/>
                <a:cs typeface="+mn-cs"/>
              </a:rPr>
              <a:t> </a:t>
            </a:r>
            <a:r>
              <a:rPr lang="en-US" altLang="en-VN" sz="2400" b="1" kern="1200" dirty="0" err="1">
                <a:solidFill>
                  <a:srgbClr val="3333FF"/>
                </a:solidFill>
                <a:latin typeface="Times New Roman" panose="02020603050405020304" pitchFamily="18" charset="0"/>
                <a:ea typeface="+mn-ea"/>
                <a:cs typeface="+mn-cs"/>
              </a:rPr>
              <a:t>phục</a:t>
            </a:r>
            <a:r>
              <a:rPr lang="en-US" altLang="en-VN" sz="2400" b="1" kern="1200" dirty="0">
                <a:solidFill>
                  <a:srgbClr val="3333FF"/>
                </a:solidFill>
                <a:latin typeface="Times New Roman" panose="02020603050405020304" pitchFamily="18" charset="0"/>
                <a:ea typeface="+mn-ea"/>
                <a:cs typeface="+mn-cs"/>
              </a:rPr>
              <a:t> : </a:t>
            </a:r>
          </a:p>
        </p:txBody>
      </p:sp>
      <p:sp>
        <p:nvSpPr>
          <p:cNvPr id="3" name="Rectangle 2">
            <a:extLst>
              <a:ext uri="{FF2B5EF4-FFF2-40B4-BE49-F238E27FC236}">
                <a16:creationId xmlns:a16="http://schemas.microsoft.com/office/drawing/2014/main" id="{16E81411-0684-1BA6-BD1B-B7F69CD760CF}"/>
              </a:ext>
            </a:extLst>
          </p:cNvPr>
          <p:cNvSpPr/>
          <p:nvPr/>
        </p:nvSpPr>
        <p:spPr>
          <a:xfrm>
            <a:off x="47064" y="3077941"/>
            <a:ext cx="9096935" cy="461665"/>
          </a:xfrm>
          <a:prstGeom prst="rect">
            <a:avLst/>
          </a:prstGeom>
        </p:spPr>
        <p:txBody>
          <a:bodyPr wrap="square">
            <a:spAutoFit/>
          </a:bodyPr>
          <a:lstStyle/>
          <a:p>
            <a:pPr lvl="0" eaLnBrk="0" fontAlgn="base" hangingPunct="0">
              <a:spcBef>
                <a:spcPct val="0"/>
              </a:spcBef>
              <a:spcAft>
                <a:spcPct val="0"/>
              </a:spcAft>
              <a:buClrTx/>
            </a:pPr>
            <a:r>
              <a:rPr lang="en-US" altLang="en-VN" sz="2400" kern="1200" dirty="0">
                <a:solidFill>
                  <a:schemeClr val="tx1"/>
                </a:solidFill>
                <a:latin typeface="Times New Roman" panose="02020603050405020304" pitchFamily="18" charset="0"/>
                <a:ea typeface="+mn-ea"/>
                <a:cs typeface="+mn-cs"/>
              </a:rPr>
              <a:t>- 1946 </a:t>
            </a:r>
            <a:r>
              <a:rPr lang="en-US" altLang="en-VN" sz="2400" kern="1200" dirty="0" err="1">
                <a:solidFill>
                  <a:schemeClr val="tx1"/>
                </a:solidFill>
                <a:latin typeface="Times New Roman" panose="02020603050405020304" pitchFamily="18" charset="0"/>
                <a:ea typeface="+mn-ea"/>
                <a:cs typeface="+mn-cs"/>
              </a:rPr>
              <a:t>Đảng</a:t>
            </a:r>
            <a:r>
              <a:rPr lang="en-US" altLang="en-VN" sz="2400" kern="1200" dirty="0">
                <a:solidFill>
                  <a:schemeClr val="tx1"/>
                </a:solidFill>
                <a:latin typeface="Times New Roman" panose="02020603050405020304" pitchFamily="18" charset="0"/>
                <a:ea typeface="+mn-ea"/>
                <a:cs typeface="+mn-cs"/>
              </a:rPr>
              <a:t> </a:t>
            </a:r>
            <a:r>
              <a:rPr lang="en-US" altLang="en-VN" sz="2400" kern="1200" dirty="0" err="1">
                <a:solidFill>
                  <a:schemeClr val="tx1"/>
                </a:solidFill>
                <a:latin typeface="Times New Roman" panose="02020603050405020304" pitchFamily="18" charset="0"/>
                <a:ea typeface="+mn-ea"/>
                <a:cs typeface="+mn-cs"/>
              </a:rPr>
              <a:t>và</a:t>
            </a:r>
            <a:r>
              <a:rPr lang="en-US" altLang="en-VN" sz="2400" kern="1200" dirty="0">
                <a:solidFill>
                  <a:schemeClr val="tx1"/>
                </a:solidFill>
                <a:latin typeface="Times New Roman" panose="02020603050405020304" pitchFamily="18" charset="0"/>
                <a:ea typeface="+mn-ea"/>
                <a:cs typeface="+mn-cs"/>
              </a:rPr>
              <a:t> </a:t>
            </a:r>
            <a:r>
              <a:rPr lang="en-US" altLang="en-VN" sz="2400" kern="1200" dirty="0" err="1">
                <a:solidFill>
                  <a:schemeClr val="tx1"/>
                </a:solidFill>
                <a:latin typeface="Times New Roman" panose="02020603050405020304" pitchFamily="18" charset="0"/>
                <a:ea typeface="+mn-ea"/>
                <a:cs typeface="+mn-cs"/>
              </a:rPr>
              <a:t>Nhà</a:t>
            </a:r>
            <a:r>
              <a:rPr lang="en-US" altLang="en-VN" sz="2400" kern="1200" dirty="0">
                <a:solidFill>
                  <a:schemeClr val="tx1"/>
                </a:solidFill>
                <a:latin typeface="Times New Roman" panose="02020603050405020304" pitchFamily="18" charset="0"/>
                <a:ea typeface="+mn-ea"/>
                <a:cs typeface="+mn-cs"/>
              </a:rPr>
              <a:t> </a:t>
            </a:r>
            <a:r>
              <a:rPr lang="en-US" altLang="en-VN" sz="2400" kern="1200" dirty="0" err="1">
                <a:solidFill>
                  <a:schemeClr val="tx1"/>
                </a:solidFill>
                <a:latin typeface="Times New Roman" panose="02020603050405020304" pitchFamily="18" charset="0"/>
                <a:ea typeface="+mn-ea"/>
                <a:cs typeface="+mn-cs"/>
              </a:rPr>
              <a:t>nước</a:t>
            </a:r>
            <a:r>
              <a:rPr lang="en-US" altLang="en-VN" sz="2400" kern="1200" dirty="0">
                <a:solidFill>
                  <a:schemeClr val="tx1"/>
                </a:solidFill>
                <a:latin typeface="Times New Roman" panose="02020603050405020304" pitchFamily="18" charset="0"/>
                <a:ea typeface="+mn-ea"/>
                <a:cs typeface="+mn-cs"/>
              </a:rPr>
              <a:t> </a:t>
            </a:r>
            <a:r>
              <a:rPr lang="en-US" altLang="en-VN" sz="2400" kern="1200" dirty="0" err="1">
                <a:solidFill>
                  <a:schemeClr val="tx1"/>
                </a:solidFill>
                <a:latin typeface="Times New Roman" panose="02020603050405020304" pitchFamily="18" charset="0"/>
                <a:ea typeface="+mn-ea"/>
                <a:cs typeface="+mn-cs"/>
              </a:rPr>
              <a:t>đề</a:t>
            </a:r>
            <a:r>
              <a:rPr lang="en-US" altLang="en-VN" sz="2400" kern="1200" dirty="0">
                <a:solidFill>
                  <a:schemeClr val="tx1"/>
                </a:solidFill>
                <a:latin typeface="Times New Roman" panose="02020603050405020304" pitchFamily="18" charset="0"/>
                <a:ea typeface="+mn-ea"/>
                <a:cs typeface="+mn-cs"/>
              </a:rPr>
              <a:t> </a:t>
            </a:r>
            <a:r>
              <a:rPr lang="en-US" altLang="en-VN" sz="2400" kern="1200" dirty="0" err="1">
                <a:solidFill>
                  <a:schemeClr val="tx1"/>
                </a:solidFill>
                <a:latin typeface="Times New Roman" panose="02020603050405020304" pitchFamily="18" charset="0"/>
                <a:ea typeface="+mn-ea"/>
                <a:cs typeface="+mn-cs"/>
              </a:rPr>
              <a:t>ra</a:t>
            </a:r>
            <a:r>
              <a:rPr lang="en-US" altLang="en-VN" sz="2400" kern="1200" dirty="0">
                <a:solidFill>
                  <a:schemeClr val="tx1"/>
                </a:solidFill>
                <a:latin typeface="Times New Roman" panose="02020603050405020304" pitchFamily="18" charset="0"/>
                <a:ea typeface="+mn-ea"/>
                <a:cs typeface="+mn-cs"/>
              </a:rPr>
              <a:t> </a:t>
            </a:r>
            <a:r>
              <a:rPr lang="en-US" altLang="en-VN" sz="2400" kern="1200" dirty="0" err="1">
                <a:solidFill>
                  <a:schemeClr val="tx1"/>
                </a:solidFill>
                <a:latin typeface="Times New Roman" panose="02020603050405020304" pitchFamily="18" charset="0"/>
                <a:ea typeface="+mn-ea"/>
                <a:cs typeface="+mn-cs"/>
              </a:rPr>
              <a:t>kế</a:t>
            </a:r>
            <a:r>
              <a:rPr lang="en-US" altLang="en-VN" sz="2400" kern="1200" dirty="0">
                <a:solidFill>
                  <a:schemeClr val="tx1"/>
                </a:solidFill>
                <a:latin typeface="Times New Roman" panose="02020603050405020304" pitchFamily="18" charset="0"/>
                <a:ea typeface="+mn-ea"/>
                <a:cs typeface="+mn-cs"/>
              </a:rPr>
              <a:t> </a:t>
            </a:r>
            <a:r>
              <a:rPr lang="en-US" altLang="en-VN" sz="2400" kern="1200" dirty="0" err="1">
                <a:solidFill>
                  <a:schemeClr val="tx1"/>
                </a:solidFill>
                <a:latin typeface="Times New Roman" panose="02020603050405020304" pitchFamily="18" charset="0"/>
                <a:ea typeface="+mn-ea"/>
                <a:cs typeface="+mn-cs"/>
              </a:rPr>
              <a:t>hoạch</a:t>
            </a:r>
            <a:r>
              <a:rPr lang="en-US" altLang="en-VN" sz="2400" kern="1200" dirty="0">
                <a:solidFill>
                  <a:schemeClr val="tx1"/>
                </a:solidFill>
                <a:latin typeface="Times New Roman" panose="02020603050405020304" pitchFamily="18" charset="0"/>
                <a:ea typeface="+mn-ea"/>
                <a:cs typeface="+mn-cs"/>
              </a:rPr>
              <a:t> 5 </a:t>
            </a:r>
            <a:r>
              <a:rPr lang="en-US" altLang="en-VN" sz="2400" kern="1200" dirty="0" err="1">
                <a:solidFill>
                  <a:schemeClr val="tx1"/>
                </a:solidFill>
                <a:latin typeface="Times New Roman" panose="02020603050405020304" pitchFamily="18" charset="0"/>
                <a:ea typeface="+mn-ea"/>
                <a:cs typeface="+mn-cs"/>
              </a:rPr>
              <a:t>năm</a:t>
            </a:r>
            <a:r>
              <a:rPr lang="en-US" altLang="en-VN" sz="2400" kern="1200" dirty="0">
                <a:solidFill>
                  <a:schemeClr val="tx1"/>
                </a:solidFill>
                <a:latin typeface="Times New Roman" panose="02020603050405020304" pitchFamily="18" charset="0"/>
                <a:ea typeface="+mn-ea"/>
                <a:cs typeface="+mn-cs"/>
              </a:rPr>
              <a:t> </a:t>
            </a:r>
            <a:r>
              <a:rPr lang="en-US" altLang="en-VN" sz="2400" kern="1200" dirty="0" err="1">
                <a:solidFill>
                  <a:schemeClr val="tx1"/>
                </a:solidFill>
                <a:latin typeface="Times New Roman" panose="02020603050405020304" pitchFamily="18" charset="0"/>
                <a:ea typeface="+mn-ea"/>
                <a:cs typeface="+mn-cs"/>
              </a:rPr>
              <a:t>lần</a:t>
            </a:r>
            <a:r>
              <a:rPr lang="en-US" altLang="en-VN" sz="2400" kern="1200" dirty="0">
                <a:solidFill>
                  <a:schemeClr val="tx1"/>
                </a:solidFill>
                <a:latin typeface="Times New Roman" panose="02020603050405020304" pitchFamily="18" charset="0"/>
                <a:ea typeface="+mn-ea"/>
                <a:cs typeface="+mn-cs"/>
              </a:rPr>
              <a:t> </a:t>
            </a:r>
            <a:r>
              <a:rPr lang="en-US" altLang="en-VN" sz="2400" kern="1200" dirty="0" err="1">
                <a:solidFill>
                  <a:schemeClr val="tx1"/>
                </a:solidFill>
                <a:latin typeface="Times New Roman" panose="02020603050405020304" pitchFamily="18" charset="0"/>
                <a:ea typeface="+mn-ea"/>
                <a:cs typeface="+mn-cs"/>
              </a:rPr>
              <a:t>thứ</a:t>
            </a:r>
            <a:r>
              <a:rPr lang="en-US" altLang="en-VN" sz="2400" kern="1200" dirty="0">
                <a:solidFill>
                  <a:schemeClr val="tx1"/>
                </a:solidFill>
                <a:latin typeface="Times New Roman" panose="02020603050405020304" pitchFamily="18" charset="0"/>
                <a:ea typeface="+mn-ea"/>
                <a:cs typeface="+mn-cs"/>
              </a:rPr>
              <a:t> 4 (1945 -1950)</a:t>
            </a:r>
          </a:p>
        </p:txBody>
      </p:sp>
      <p:sp>
        <p:nvSpPr>
          <p:cNvPr id="8" name="Rounded Rectangle 7">
            <a:extLst>
              <a:ext uri="{FF2B5EF4-FFF2-40B4-BE49-F238E27FC236}">
                <a16:creationId xmlns:a16="http://schemas.microsoft.com/office/drawing/2014/main" id="{D8E6D5AA-2573-274F-13AF-AB4499E7CA13}"/>
              </a:ext>
            </a:extLst>
          </p:cNvPr>
          <p:cNvSpPr/>
          <p:nvPr/>
        </p:nvSpPr>
        <p:spPr>
          <a:xfrm>
            <a:off x="1041169" y="3716536"/>
            <a:ext cx="7108723" cy="132735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dirty="0">
                <a:latin typeface="Times New Roman" panose="02020603050405020304" pitchFamily="18" charset="0"/>
                <a:cs typeface="Times New Roman" panose="02020603050405020304" pitchFamily="18" charset="0"/>
              </a:rPr>
              <a:t>Đứng trước những hậu quả đó thì Đảng và nhà nước Liên Xô đã làm gì?</a:t>
            </a:r>
            <a:endParaRPr lang="en-VN"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49924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Unequal Salary Distribution Infographics by Slidesgo">
  <a:themeElements>
    <a:clrScheme name="Simple Light">
      <a:dk1>
        <a:srgbClr val="000000"/>
      </a:dk1>
      <a:lt1>
        <a:srgbClr val="FFFFFF"/>
      </a:lt1>
      <a:dk2>
        <a:srgbClr val="666666"/>
      </a:dk2>
      <a:lt2>
        <a:srgbClr val="D9D9D9"/>
      </a:lt2>
      <a:accent1>
        <a:srgbClr val="257B7A"/>
      </a:accent1>
      <a:accent2>
        <a:srgbClr val="31979B"/>
      </a:accent2>
      <a:accent3>
        <a:srgbClr val="A7C9B8"/>
      </a:accent3>
      <a:accent4>
        <a:srgbClr val="E6855C"/>
      </a:accent4>
      <a:accent5>
        <a:srgbClr val="E59375"/>
      </a:accent5>
      <a:accent6>
        <a:srgbClr val="EACCA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nglish Language Grammar Rules by Slidesgo">
  <a:themeElements>
    <a:clrScheme name="Simple Light">
      <a:dk1>
        <a:srgbClr val="000000"/>
      </a:dk1>
      <a:lt1>
        <a:srgbClr val="C2F2FF"/>
      </a:lt1>
      <a:dk2>
        <a:srgbClr val="485058"/>
      </a:dk2>
      <a:lt2>
        <a:srgbClr val="EEEEEE"/>
      </a:lt2>
      <a:accent1>
        <a:srgbClr val="FFFFFF"/>
      </a:accent1>
      <a:accent2>
        <a:srgbClr val="FFBF4A"/>
      </a:accent2>
      <a:accent3>
        <a:srgbClr val="FB6A2E"/>
      </a:accent3>
      <a:accent4>
        <a:srgbClr val="DD3947"/>
      </a:accent4>
      <a:accent5>
        <a:srgbClr val="2AA1B3"/>
      </a:accent5>
      <a:accent6>
        <a:srgbClr val="FB8897"/>
      </a:accent6>
      <a:hlink>
        <a:srgbClr val="48505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Quintus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War Background by Slidesgo">
  <a:themeElements>
    <a:clrScheme name="Simple Light">
      <a:dk1>
        <a:srgbClr val="000000"/>
      </a:dk1>
      <a:lt1>
        <a:srgbClr val="FFFFFF"/>
      </a:lt1>
      <a:dk2>
        <a:srgbClr val="FFEDD6"/>
      </a:dk2>
      <a:lt2>
        <a:srgbClr val="004249"/>
      </a:lt2>
      <a:accent1>
        <a:srgbClr val="FABD4E"/>
      </a:accent1>
      <a:accent2>
        <a:srgbClr val="039292"/>
      </a:accent2>
      <a:accent3>
        <a:srgbClr val="01686D"/>
      </a:accent3>
      <a:accent4>
        <a:srgbClr val="004249"/>
      </a:accent4>
      <a:accent5>
        <a:srgbClr val="0097A7"/>
      </a:accent5>
      <a:accent6>
        <a:srgbClr val="FAC86A"/>
      </a:accent6>
      <a:hlink>
        <a:srgbClr val="0042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English Vocabulary Workshop by Slidesgo">
  <a:themeElements>
    <a:clrScheme name="Simple Light">
      <a:dk1>
        <a:srgbClr val="003849"/>
      </a:dk1>
      <a:lt1>
        <a:srgbClr val="FFFFFF"/>
      </a:lt1>
      <a:dk2>
        <a:srgbClr val="A775FE"/>
      </a:dk2>
      <a:lt2>
        <a:srgbClr val="E3E7EA"/>
      </a:lt2>
      <a:accent1>
        <a:srgbClr val="FFC86D"/>
      </a:accent1>
      <a:accent2>
        <a:srgbClr val="FEB444"/>
      </a:accent2>
      <a:accent3>
        <a:srgbClr val="FE8966"/>
      </a:accent3>
      <a:accent4>
        <a:srgbClr val="FD6A5E"/>
      </a:accent4>
      <a:accent5>
        <a:srgbClr val="9FE4F5"/>
      </a:accent5>
      <a:accent6>
        <a:srgbClr val="6ED0E7"/>
      </a:accent6>
      <a:hlink>
        <a:srgbClr val="0038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99</TotalTime>
  <Words>1522</Words>
  <Application>Microsoft Office PowerPoint</Application>
  <PresentationFormat>Trình chiếu Trên màn hình (16:9)</PresentationFormat>
  <Paragraphs>135</Paragraphs>
  <Slides>36</Slides>
  <Notes>19</Notes>
  <HiddenSlides>0</HiddenSlides>
  <MMClips>4</MMClips>
  <ScaleCrop>false</ScaleCrop>
  <HeadingPairs>
    <vt:vector size="6" baseType="variant">
      <vt:variant>
        <vt:lpstr>Phông được Dùng</vt:lpstr>
      </vt:variant>
      <vt:variant>
        <vt:i4>18</vt:i4>
      </vt:variant>
      <vt:variant>
        <vt:lpstr>Chủ đề</vt:lpstr>
      </vt:variant>
      <vt:variant>
        <vt:i4>7</vt:i4>
      </vt:variant>
      <vt:variant>
        <vt:lpstr>Tiêu đề Bản chiếu</vt:lpstr>
      </vt:variant>
      <vt:variant>
        <vt:i4>36</vt:i4>
      </vt:variant>
    </vt:vector>
  </HeadingPairs>
  <TitlesOfParts>
    <vt:vector size="61" baseType="lpstr">
      <vt:lpstr>Arial</vt:lpstr>
      <vt:lpstr>Tinos</vt:lpstr>
      <vt:lpstr>Pangolin</vt:lpstr>
      <vt:lpstr>Patrick Hand SC</vt:lpstr>
      <vt:lpstr>Livvic</vt:lpstr>
      <vt:lpstr>Roboto Condensed</vt:lpstr>
      <vt:lpstr>Patrick Hand</vt:lpstr>
      <vt:lpstr>Baloo 2</vt:lpstr>
      <vt:lpstr>Advent Pro</vt:lpstr>
      <vt:lpstr>Arial</vt:lpstr>
      <vt:lpstr>Fira Sans Extra Condensed</vt:lpstr>
      <vt:lpstr>Calibri Light</vt:lpstr>
      <vt:lpstr>Times New Roman</vt:lpstr>
      <vt:lpstr>Fira Sans Extra Condensed SemiBold</vt:lpstr>
      <vt:lpstr>Oswald</vt:lpstr>
      <vt:lpstr>Roboto Condensed Light</vt:lpstr>
      <vt:lpstr>Calibri</vt:lpstr>
      <vt:lpstr>Roboto</vt:lpstr>
      <vt:lpstr>Unequal Salary Distribution Infographics by Slidesgo</vt:lpstr>
      <vt:lpstr>English Language Grammar Rules by Slidesgo</vt:lpstr>
      <vt:lpstr>Office Theme</vt:lpstr>
      <vt:lpstr>Quintus template</vt:lpstr>
      <vt:lpstr>War Background by Slidesgo</vt:lpstr>
      <vt:lpstr>1_Office Theme</vt:lpstr>
      <vt:lpstr>English Vocabulary Workshop by Slidesgo</vt:lpstr>
      <vt:lpstr>Bản trình bày PowerPoint</vt:lpstr>
      <vt:lpstr>Bản trình bày PowerPoint</vt:lpstr>
      <vt:lpstr>Bản trình bày PowerPoint</vt:lpstr>
      <vt:lpstr>LIÊN XÔ VÀ CÁC NƯỚC ĐÔNG ÂU TỪ NĂM 1945 ĐẾN GIỮA NHỮNG  NĂM 70 CỦA THẾ KỶ XX</vt:lpstr>
      <vt:lpstr>I</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Quan hệ  Việt Nam – Liên Xô</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LIÊN XÔ VÀ CÁC NƯỚC ĐÔNG ÂU TỪ NĂM 1945 ĐẾN GIỮA NHỮNG  NĂM 70 CỦA THẾ KỶ XX</dc:title>
  <dc:creator>quang kieu</dc:creator>
  <cp:lastModifiedBy>admin</cp:lastModifiedBy>
  <cp:revision>14</cp:revision>
  <dcterms:modified xsi:type="dcterms:W3CDTF">2023-04-04T07:44:17Z</dcterms:modified>
</cp:coreProperties>
</file>