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media/media2.WAV" ContentType="audio/x-wav"/>
  <Override PartName="/ppt/media/audio2.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 id="2147483686" r:id="rId4"/>
  </p:sldMasterIdLst>
  <p:notesMasterIdLst>
    <p:notesMasterId r:id="rId34"/>
  </p:notesMasterIdLst>
  <p:sldIdLst>
    <p:sldId id="390" r:id="rId5"/>
    <p:sldId id="318" r:id="rId6"/>
    <p:sldId id="439" r:id="rId7"/>
    <p:sldId id="440" r:id="rId8"/>
    <p:sldId id="320" r:id="rId9"/>
    <p:sldId id="316" r:id="rId10"/>
    <p:sldId id="319" r:id="rId11"/>
    <p:sldId id="301" r:id="rId12"/>
    <p:sldId id="304" r:id="rId13"/>
    <p:sldId id="306" r:id="rId14"/>
    <p:sldId id="305" r:id="rId15"/>
    <p:sldId id="307" r:id="rId16"/>
    <p:sldId id="449" r:id="rId17"/>
    <p:sldId id="448" r:id="rId18"/>
    <p:sldId id="450" r:id="rId19"/>
    <p:sldId id="308" r:id="rId20"/>
    <p:sldId id="309" r:id="rId21"/>
    <p:sldId id="313" r:id="rId22"/>
    <p:sldId id="317" r:id="rId23"/>
    <p:sldId id="452" r:id="rId24"/>
    <p:sldId id="453" r:id="rId25"/>
    <p:sldId id="454" r:id="rId26"/>
    <p:sldId id="455" r:id="rId27"/>
    <p:sldId id="456" r:id="rId28"/>
    <p:sldId id="457" r:id="rId29"/>
    <p:sldId id="458" r:id="rId30"/>
    <p:sldId id="459" r:id="rId31"/>
    <p:sldId id="460" r:id="rId32"/>
    <p:sldId id="461" r:id="rId33"/>
  </p:sldIdLst>
  <p:sldSz cx="12192000" cy="6858000"/>
  <p:notesSz cx="6858000" cy="9144000"/>
  <p:embeddedFontLs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
      <p:font typeface="Tahoma" panose="020B0604030504040204" pitchFamily="34" charset="0"/>
      <p:regular r:id="rId41"/>
      <p:bold r:id="rId4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75" autoAdjust="0"/>
    <p:restoredTop sz="94660"/>
  </p:normalViewPr>
  <p:slideViewPr>
    <p:cSldViewPr snapToGrid="0">
      <p:cViewPr varScale="1">
        <p:scale>
          <a:sx n="69" d="100"/>
          <a:sy n="69" d="100"/>
        </p:scale>
        <p:origin x="7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A5905-8C7B-4B1C-9A45-A125A0C4E7CC}" type="datetimeFigureOut">
              <a:rPr lang="en-US" smtClean="0"/>
              <a:t>4/8/23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5690B-9A5C-4E83-8EE2-EFC1ACE7898B}" type="slidenum">
              <a:rPr lang="en-US" smtClean="0"/>
              <a:t>‹#›</a:t>
            </a:fld>
            <a:endParaRPr lang="en-US"/>
          </a:p>
        </p:txBody>
      </p:sp>
    </p:spTree>
    <p:extLst>
      <p:ext uri="{BB962C8B-B14F-4D97-AF65-F5344CB8AC3E}">
        <p14:creationId xmlns:p14="http://schemas.microsoft.com/office/powerpoint/2010/main" val="405490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E557AC-D3A7-4AE8-B258-90426F9C2C86}" type="slidenum">
              <a:rPr kumimoji="0" lang="vi-VN"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vi-VN"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E557AC-D3A7-4AE8-B258-90426F9C2C86}" type="slidenum">
              <a:rPr kumimoji="0" lang="vi-VN"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vi-VN"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6976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E557AC-D3A7-4AE8-B258-90426F9C2C86}" type="slidenum">
              <a:rPr kumimoji="0" lang="vi-VN"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vi-VN"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0948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Google Shape;1709;gcd47b15857_0_266:notes"/>
          <p:cNvSpPr>
            <a:spLocks noGrp="1" noRot="1" noChangeAspect="1" noTextEdit="1"/>
          </p:cNvSpPr>
          <p:nvPr>
            <p:ph type="sldImg" idx="2"/>
          </p:nvPr>
        </p:nvSpPr>
        <p:spPr>
          <a:noFill/>
          <a:ln>
            <a:headEnd/>
            <a:tailEnd/>
          </a:ln>
        </p:spPr>
      </p:sp>
      <p:sp>
        <p:nvSpPr>
          <p:cNvPr id="67587" name="Google Shape;1710;gcd47b15857_0_266: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376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Google Shape;1709;gcd47b15857_0_266:notes"/>
          <p:cNvSpPr>
            <a:spLocks noGrp="1" noRot="1" noChangeAspect="1" noTextEdit="1"/>
          </p:cNvSpPr>
          <p:nvPr>
            <p:ph type="sldImg" idx="2"/>
          </p:nvPr>
        </p:nvSpPr>
        <p:spPr>
          <a:noFill/>
          <a:ln>
            <a:headEnd/>
            <a:tailEnd/>
          </a:ln>
        </p:spPr>
      </p:sp>
      <p:sp>
        <p:nvSpPr>
          <p:cNvPr id="69635" name="Google Shape;1710;gcd47b15857_0_266: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316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Google Shape;1796;gcd47b15857_0_281:notes"/>
          <p:cNvSpPr>
            <a:spLocks noGrp="1" noRot="1" noChangeAspect="1" noTextEdit="1"/>
          </p:cNvSpPr>
          <p:nvPr>
            <p:ph type="sldImg" idx="2"/>
          </p:nvPr>
        </p:nvSpPr>
        <p:spPr>
          <a:noFill/>
          <a:ln>
            <a:headEnd/>
            <a:tailEnd/>
          </a:ln>
        </p:spPr>
      </p:sp>
      <p:sp>
        <p:nvSpPr>
          <p:cNvPr id="71683" name="Google Shape;1797;gcd47b15857_0_281:notes"/>
          <p:cNvSpPr txBox="1">
            <a:spLocks noGrp="1"/>
          </p:cNvSpPr>
          <p:nvPr>
            <p:ph type="body" idx="1"/>
          </p:nvPr>
        </p:nvSpPr>
        <p:spPr>
          <a:ln/>
        </p:spPr>
        <p:txBody>
          <a:bodyPr/>
          <a:lstStyle/>
          <a:p>
            <a:pPr marL="0" indent="0" eaLnBrk="1" hangingPunct="1">
              <a:buSzPts val="1100"/>
            </a:pPr>
            <a:endParaRPr lang="en-US" altLang="en-US" sz="11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873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83166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52972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251313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0A639399-6DBF-429F-9989-A8230F6AA314}"/>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89788379-9869-4952-A7F7-516F1A95198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5DA7CC52-9FF8-436F-8FD6-AF946C3D76A3}"/>
              </a:ext>
            </a:extLst>
          </p:cNvPr>
          <p:cNvSpPr>
            <a:spLocks noGrp="1" noChangeArrowheads="1"/>
          </p:cNvSpPr>
          <p:nvPr>
            <p:ph type="sldNum" sz="quarter" idx="12"/>
          </p:nvPr>
        </p:nvSpPr>
        <p:spPr>
          <a:ln/>
        </p:spPr>
        <p:txBody>
          <a:bodyPr/>
          <a:lstStyle>
            <a:lvl1pPr>
              <a:defRPr/>
            </a:lvl1pPr>
          </a:lstStyle>
          <a:p>
            <a:pPr>
              <a:defRPr/>
            </a:pPr>
            <a:fld id="{743CB071-3541-4D04-9183-CFA9C7AA7503}" type="slidenum">
              <a:rPr lang="en-US" altLang="vi-VN"/>
              <a:pPr>
                <a:defRPr/>
              </a:pPr>
              <a:t>‹#›</a:t>
            </a:fld>
            <a:endParaRPr lang="en-US" altLang="vi-VN"/>
          </a:p>
        </p:txBody>
      </p:sp>
    </p:spTree>
    <p:extLst>
      <p:ext uri="{BB962C8B-B14F-4D97-AF65-F5344CB8AC3E}">
        <p14:creationId xmlns:p14="http://schemas.microsoft.com/office/powerpoint/2010/main" val="2906355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B22F1A2F-59A7-424C-A58A-F339CBF5E0B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2C5026F1-DB46-4A63-A6C7-79A9608A182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087AE2E-7337-459B-AA0E-5D25ED6FC81D}"/>
              </a:ext>
            </a:extLst>
          </p:cNvPr>
          <p:cNvSpPr>
            <a:spLocks noGrp="1" noChangeArrowheads="1"/>
          </p:cNvSpPr>
          <p:nvPr>
            <p:ph type="sldNum" sz="quarter" idx="12"/>
          </p:nvPr>
        </p:nvSpPr>
        <p:spPr>
          <a:ln/>
        </p:spPr>
        <p:txBody>
          <a:bodyPr/>
          <a:lstStyle>
            <a:lvl1pPr>
              <a:defRPr/>
            </a:lvl1pPr>
          </a:lstStyle>
          <a:p>
            <a:pPr>
              <a:defRPr/>
            </a:pPr>
            <a:fld id="{BA1926A8-35B2-495C-BB66-BAC72A4A42D7}" type="slidenum">
              <a:rPr lang="en-US" altLang="vi-VN"/>
              <a:pPr>
                <a:defRPr/>
              </a:pPr>
              <a:t>‹#›</a:t>
            </a:fld>
            <a:endParaRPr lang="en-US" altLang="vi-VN"/>
          </a:p>
        </p:txBody>
      </p:sp>
    </p:spTree>
    <p:extLst>
      <p:ext uri="{BB962C8B-B14F-4D97-AF65-F5344CB8AC3E}">
        <p14:creationId xmlns:p14="http://schemas.microsoft.com/office/powerpoint/2010/main" val="1611376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39E204F2-419F-4268-9EF2-0DCDFB494ECC}"/>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FC101AD7-9FD9-4F74-A76D-3D1DE2F7E4A5}"/>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C1327F5E-0483-4AE5-91E6-D0A15ECE63B8}"/>
              </a:ext>
            </a:extLst>
          </p:cNvPr>
          <p:cNvSpPr>
            <a:spLocks noGrp="1" noChangeArrowheads="1"/>
          </p:cNvSpPr>
          <p:nvPr>
            <p:ph type="sldNum" sz="quarter" idx="12"/>
          </p:nvPr>
        </p:nvSpPr>
        <p:spPr>
          <a:ln/>
        </p:spPr>
        <p:txBody>
          <a:bodyPr/>
          <a:lstStyle>
            <a:lvl1pPr>
              <a:defRPr/>
            </a:lvl1pPr>
          </a:lstStyle>
          <a:p>
            <a:pPr>
              <a:defRPr/>
            </a:pPr>
            <a:fld id="{38F0DE53-8563-4C0D-8700-D7C92FB949F2}" type="slidenum">
              <a:rPr lang="en-US" altLang="vi-VN"/>
              <a:pPr>
                <a:defRPr/>
              </a:pPr>
              <a:t>‹#›</a:t>
            </a:fld>
            <a:endParaRPr lang="en-US" altLang="vi-VN"/>
          </a:p>
        </p:txBody>
      </p:sp>
    </p:spTree>
    <p:extLst>
      <p:ext uri="{BB962C8B-B14F-4D97-AF65-F5344CB8AC3E}">
        <p14:creationId xmlns:p14="http://schemas.microsoft.com/office/powerpoint/2010/main" val="1774817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46C402FD-EC8F-4E64-B771-299C4B500CF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6D99A1B3-0F04-4DE3-B4AF-C0EE1D7F7711}"/>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4839E2E3-C202-46E4-B8A1-EAF3B40D99C7}"/>
              </a:ext>
            </a:extLst>
          </p:cNvPr>
          <p:cNvSpPr>
            <a:spLocks noGrp="1" noChangeArrowheads="1"/>
          </p:cNvSpPr>
          <p:nvPr>
            <p:ph type="sldNum" sz="quarter" idx="12"/>
          </p:nvPr>
        </p:nvSpPr>
        <p:spPr>
          <a:ln/>
        </p:spPr>
        <p:txBody>
          <a:bodyPr/>
          <a:lstStyle>
            <a:lvl1pPr>
              <a:defRPr/>
            </a:lvl1pPr>
          </a:lstStyle>
          <a:p>
            <a:pPr>
              <a:defRPr/>
            </a:pPr>
            <a:fld id="{63EB6239-0062-410E-AE9D-DB4302CBBF63}" type="slidenum">
              <a:rPr lang="en-US" altLang="vi-VN"/>
              <a:pPr>
                <a:defRPr/>
              </a:pPr>
              <a:t>‹#›</a:t>
            </a:fld>
            <a:endParaRPr lang="en-US" altLang="vi-VN"/>
          </a:p>
        </p:txBody>
      </p:sp>
    </p:spTree>
    <p:extLst>
      <p:ext uri="{BB962C8B-B14F-4D97-AF65-F5344CB8AC3E}">
        <p14:creationId xmlns:p14="http://schemas.microsoft.com/office/powerpoint/2010/main" val="1846048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DF5C790E-940B-486A-8FAB-8422CD31A56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57738AE9-715D-4A1D-ACA0-17FDC1570F7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1E2829FD-98E4-40DC-94C4-9FCDFBFE530D}"/>
              </a:ext>
            </a:extLst>
          </p:cNvPr>
          <p:cNvSpPr>
            <a:spLocks noGrp="1" noChangeArrowheads="1"/>
          </p:cNvSpPr>
          <p:nvPr>
            <p:ph type="sldNum" sz="quarter" idx="12"/>
          </p:nvPr>
        </p:nvSpPr>
        <p:spPr>
          <a:ln/>
        </p:spPr>
        <p:txBody>
          <a:bodyPr/>
          <a:lstStyle>
            <a:lvl1pPr>
              <a:defRPr/>
            </a:lvl1pPr>
          </a:lstStyle>
          <a:p>
            <a:pPr>
              <a:defRPr/>
            </a:pPr>
            <a:fld id="{218BBB45-838D-44F4-84AB-CFB46B694AE8}" type="slidenum">
              <a:rPr lang="en-US" altLang="vi-VN"/>
              <a:pPr>
                <a:defRPr/>
              </a:pPr>
              <a:t>‹#›</a:t>
            </a:fld>
            <a:endParaRPr lang="en-US" altLang="vi-VN"/>
          </a:p>
        </p:txBody>
      </p:sp>
    </p:spTree>
    <p:extLst>
      <p:ext uri="{BB962C8B-B14F-4D97-AF65-F5344CB8AC3E}">
        <p14:creationId xmlns:p14="http://schemas.microsoft.com/office/powerpoint/2010/main" val="5155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47EF091E-E48A-498D-8B3C-DF4B2A929F8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FF62D27C-1DF3-4E47-906E-6CADA585B03D}"/>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19BB3175-865B-4C9F-BCDC-B4C17FE7FFB2}"/>
              </a:ext>
            </a:extLst>
          </p:cNvPr>
          <p:cNvSpPr>
            <a:spLocks noGrp="1" noChangeArrowheads="1"/>
          </p:cNvSpPr>
          <p:nvPr>
            <p:ph type="sldNum" sz="quarter" idx="12"/>
          </p:nvPr>
        </p:nvSpPr>
        <p:spPr>
          <a:ln/>
        </p:spPr>
        <p:txBody>
          <a:bodyPr/>
          <a:lstStyle>
            <a:lvl1pPr>
              <a:defRPr/>
            </a:lvl1pPr>
          </a:lstStyle>
          <a:p>
            <a:pPr>
              <a:defRPr/>
            </a:pPr>
            <a:fld id="{FDF8B5F7-3530-442E-9ABE-229945C28B7A}" type="slidenum">
              <a:rPr lang="en-US" altLang="vi-VN"/>
              <a:pPr>
                <a:defRPr/>
              </a:pPr>
              <a:t>‹#›</a:t>
            </a:fld>
            <a:endParaRPr lang="en-US" altLang="vi-VN"/>
          </a:p>
        </p:txBody>
      </p:sp>
    </p:spTree>
    <p:extLst>
      <p:ext uri="{BB962C8B-B14F-4D97-AF65-F5344CB8AC3E}">
        <p14:creationId xmlns:p14="http://schemas.microsoft.com/office/powerpoint/2010/main" val="2622279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B34B1A-8EAF-41CC-B4A3-4916B42DFF8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C934B672-8245-4F45-8101-3CFDF89B138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991D6115-8EA6-4B84-A0E5-81C1E9F28496}"/>
              </a:ext>
            </a:extLst>
          </p:cNvPr>
          <p:cNvSpPr>
            <a:spLocks noGrp="1" noChangeArrowheads="1"/>
          </p:cNvSpPr>
          <p:nvPr>
            <p:ph type="sldNum" sz="quarter" idx="12"/>
          </p:nvPr>
        </p:nvSpPr>
        <p:spPr>
          <a:ln/>
        </p:spPr>
        <p:txBody>
          <a:bodyPr/>
          <a:lstStyle>
            <a:lvl1pPr>
              <a:defRPr/>
            </a:lvl1pPr>
          </a:lstStyle>
          <a:p>
            <a:pPr>
              <a:defRPr/>
            </a:pPr>
            <a:fld id="{2B9D6B76-AC41-4404-A464-94BFA2B58A9E}" type="slidenum">
              <a:rPr lang="en-US" altLang="vi-VN"/>
              <a:pPr>
                <a:defRPr/>
              </a:pPr>
              <a:t>‹#›</a:t>
            </a:fld>
            <a:endParaRPr lang="en-US" altLang="vi-VN"/>
          </a:p>
        </p:txBody>
      </p:sp>
    </p:spTree>
    <p:extLst>
      <p:ext uri="{BB962C8B-B14F-4D97-AF65-F5344CB8AC3E}">
        <p14:creationId xmlns:p14="http://schemas.microsoft.com/office/powerpoint/2010/main" val="3826385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4AD463D-BA35-4044-A693-E474F65073AD}"/>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D3693CCA-572D-4C08-9569-CCE2DFFDAA8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A68777C0-ACE6-4F2A-878D-20860F2D0B0F}"/>
              </a:ext>
            </a:extLst>
          </p:cNvPr>
          <p:cNvSpPr>
            <a:spLocks noGrp="1" noChangeArrowheads="1"/>
          </p:cNvSpPr>
          <p:nvPr>
            <p:ph type="sldNum" sz="quarter" idx="12"/>
          </p:nvPr>
        </p:nvSpPr>
        <p:spPr>
          <a:ln/>
        </p:spPr>
        <p:txBody>
          <a:bodyPr/>
          <a:lstStyle>
            <a:lvl1pPr>
              <a:defRPr/>
            </a:lvl1pPr>
          </a:lstStyle>
          <a:p>
            <a:pPr>
              <a:defRPr/>
            </a:pPr>
            <a:fld id="{E0241F29-93F3-4FD6-B13B-0DFC1A0B7271}" type="slidenum">
              <a:rPr lang="en-US" altLang="vi-VN"/>
              <a:pPr>
                <a:defRPr/>
              </a:pPr>
              <a:t>‹#›</a:t>
            </a:fld>
            <a:endParaRPr lang="en-US" altLang="vi-VN"/>
          </a:p>
        </p:txBody>
      </p:sp>
    </p:spTree>
    <p:extLst>
      <p:ext uri="{BB962C8B-B14F-4D97-AF65-F5344CB8AC3E}">
        <p14:creationId xmlns:p14="http://schemas.microsoft.com/office/powerpoint/2010/main" val="318430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445160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9333C3E-DBA9-4E90-B120-7BD1431BAB1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B265F647-435F-40F9-8247-E7DAB636C47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698D23B0-A3B7-4AEB-9D4C-4190B31DD953}"/>
              </a:ext>
            </a:extLst>
          </p:cNvPr>
          <p:cNvSpPr>
            <a:spLocks noGrp="1" noChangeArrowheads="1"/>
          </p:cNvSpPr>
          <p:nvPr>
            <p:ph type="sldNum" sz="quarter" idx="12"/>
          </p:nvPr>
        </p:nvSpPr>
        <p:spPr>
          <a:ln/>
        </p:spPr>
        <p:txBody>
          <a:bodyPr/>
          <a:lstStyle>
            <a:lvl1pPr>
              <a:defRPr/>
            </a:lvl1pPr>
          </a:lstStyle>
          <a:p>
            <a:pPr>
              <a:defRPr/>
            </a:pPr>
            <a:fld id="{30AD1112-353E-4DA8-9463-39C39D2E082E}" type="slidenum">
              <a:rPr lang="en-US" altLang="vi-VN"/>
              <a:pPr>
                <a:defRPr/>
              </a:pPr>
              <a:t>‹#›</a:t>
            </a:fld>
            <a:endParaRPr lang="en-US" altLang="vi-VN"/>
          </a:p>
        </p:txBody>
      </p:sp>
    </p:spTree>
    <p:extLst>
      <p:ext uri="{BB962C8B-B14F-4D97-AF65-F5344CB8AC3E}">
        <p14:creationId xmlns:p14="http://schemas.microsoft.com/office/powerpoint/2010/main" val="1724500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5A5EAB23-CED8-438B-AD71-DD8C781A92F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84CB922E-7747-42F9-B352-B71749FA2DF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75B87F8A-9BFB-4458-B948-E3D7523E856A}"/>
              </a:ext>
            </a:extLst>
          </p:cNvPr>
          <p:cNvSpPr>
            <a:spLocks noGrp="1" noChangeArrowheads="1"/>
          </p:cNvSpPr>
          <p:nvPr>
            <p:ph type="sldNum" sz="quarter" idx="12"/>
          </p:nvPr>
        </p:nvSpPr>
        <p:spPr>
          <a:ln/>
        </p:spPr>
        <p:txBody>
          <a:bodyPr/>
          <a:lstStyle>
            <a:lvl1pPr>
              <a:defRPr/>
            </a:lvl1pPr>
          </a:lstStyle>
          <a:p>
            <a:pPr>
              <a:defRPr/>
            </a:pPr>
            <a:fld id="{93E54069-4200-4346-9913-FDC16CE1F4B1}" type="slidenum">
              <a:rPr lang="en-US" altLang="vi-VN"/>
              <a:pPr>
                <a:defRPr/>
              </a:pPr>
              <a:t>‹#›</a:t>
            </a:fld>
            <a:endParaRPr lang="en-US" altLang="vi-VN"/>
          </a:p>
        </p:txBody>
      </p:sp>
    </p:spTree>
    <p:extLst>
      <p:ext uri="{BB962C8B-B14F-4D97-AF65-F5344CB8AC3E}">
        <p14:creationId xmlns:p14="http://schemas.microsoft.com/office/powerpoint/2010/main" val="41036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042274B4-BD80-4838-9FD5-D596EAE983F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DC8373A6-2D08-4224-9284-838ADD62660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F2AC409F-C180-47D1-8142-651D302CF75B}"/>
              </a:ext>
            </a:extLst>
          </p:cNvPr>
          <p:cNvSpPr>
            <a:spLocks noGrp="1" noChangeArrowheads="1"/>
          </p:cNvSpPr>
          <p:nvPr>
            <p:ph type="sldNum" sz="quarter" idx="12"/>
          </p:nvPr>
        </p:nvSpPr>
        <p:spPr>
          <a:ln/>
        </p:spPr>
        <p:txBody>
          <a:bodyPr/>
          <a:lstStyle>
            <a:lvl1pPr>
              <a:defRPr/>
            </a:lvl1pPr>
          </a:lstStyle>
          <a:p>
            <a:pPr>
              <a:defRPr/>
            </a:pPr>
            <a:fld id="{880AC2A4-A850-4798-ACF7-2FD7C659B2EE}" type="slidenum">
              <a:rPr lang="en-US" altLang="vi-VN"/>
              <a:pPr>
                <a:defRPr/>
              </a:pPr>
              <a:t>‹#›</a:t>
            </a:fld>
            <a:endParaRPr lang="en-US" altLang="vi-VN"/>
          </a:p>
        </p:txBody>
      </p:sp>
    </p:spTree>
    <p:extLst>
      <p:ext uri="{BB962C8B-B14F-4D97-AF65-F5344CB8AC3E}">
        <p14:creationId xmlns:p14="http://schemas.microsoft.com/office/powerpoint/2010/main" val="2543978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4EC55A0F-F4DA-4361-B9CD-23015020B941}"/>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C0521FF8-4BBC-45A6-9AA7-A1BEE17960B2}"/>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A5474C34-C852-473B-9C97-3699B412DE60}"/>
              </a:ext>
            </a:extLst>
          </p:cNvPr>
          <p:cNvSpPr>
            <a:spLocks noGrp="1" noChangeArrowheads="1"/>
          </p:cNvSpPr>
          <p:nvPr>
            <p:ph type="sldNum" sz="quarter" idx="12"/>
          </p:nvPr>
        </p:nvSpPr>
        <p:spPr>
          <a:ln/>
        </p:spPr>
        <p:txBody>
          <a:bodyPr/>
          <a:lstStyle>
            <a:lvl1pPr>
              <a:defRPr/>
            </a:lvl1pPr>
          </a:lstStyle>
          <a:p>
            <a:pPr>
              <a:defRPr/>
            </a:pPr>
            <a:fld id="{26A449E1-49A7-44F3-8F05-7B2FF26EB858}" type="slidenum">
              <a:rPr lang="en-US" altLang="vi-VN"/>
              <a:pPr>
                <a:defRPr/>
              </a:pPr>
              <a:t>‹#›</a:t>
            </a:fld>
            <a:endParaRPr lang="en-US" altLang="vi-VN"/>
          </a:p>
        </p:txBody>
      </p:sp>
    </p:spTree>
    <p:extLst>
      <p:ext uri="{BB962C8B-B14F-4D97-AF65-F5344CB8AC3E}">
        <p14:creationId xmlns:p14="http://schemas.microsoft.com/office/powerpoint/2010/main" val="47858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Rectangle 4">
            <a:extLst>
              <a:ext uri="{FF2B5EF4-FFF2-40B4-BE49-F238E27FC236}">
                <a16:creationId xmlns:a16="http://schemas.microsoft.com/office/drawing/2014/main" id="{EC3497AA-7FD0-459A-A56E-45FF65F797E0}"/>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2F6DC319-4496-4286-BC3E-DF0CCD15901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09411B1C-C4A9-4049-8842-790A1E53DE6C}"/>
              </a:ext>
            </a:extLst>
          </p:cNvPr>
          <p:cNvSpPr>
            <a:spLocks noGrp="1" noChangeArrowheads="1"/>
          </p:cNvSpPr>
          <p:nvPr>
            <p:ph type="sldNum" sz="quarter" idx="12"/>
          </p:nvPr>
        </p:nvSpPr>
        <p:spPr>
          <a:ln/>
        </p:spPr>
        <p:txBody>
          <a:bodyPr/>
          <a:lstStyle>
            <a:lvl1pPr>
              <a:defRPr/>
            </a:lvl1pPr>
          </a:lstStyle>
          <a:p>
            <a:pPr>
              <a:defRPr/>
            </a:pPr>
            <a:fld id="{04EA3517-F40A-45AB-955F-32203E41022E}" type="slidenum">
              <a:rPr lang="en-US" altLang="vi-VN"/>
              <a:pPr>
                <a:defRPr/>
              </a:pPr>
              <a:t>‹#›</a:t>
            </a:fld>
            <a:endParaRPr lang="en-US" altLang="vi-VN"/>
          </a:p>
        </p:txBody>
      </p:sp>
    </p:spTree>
    <p:extLst>
      <p:ext uri="{BB962C8B-B14F-4D97-AF65-F5344CB8AC3E}">
        <p14:creationId xmlns:p14="http://schemas.microsoft.com/office/powerpoint/2010/main" val="512808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92"/>
        <p:cNvGrpSpPr/>
        <p:nvPr/>
      </p:nvGrpSpPr>
      <p:grpSpPr>
        <a:xfrm>
          <a:off x="0" y="0"/>
          <a:ext cx="0" cy="0"/>
          <a:chOff x="0" y="0"/>
          <a:chExt cx="0" cy="0"/>
        </a:xfrm>
      </p:grpSpPr>
      <p:sp>
        <p:nvSpPr>
          <p:cNvPr id="4" name="Google Shape;495;p17"/>
          <p:cNvSpPr>
            <a:spLocks/>
          </p:cNvSpPr>
          <p:nvPr/>
        </p:nvSpPr>
        <p:spPr bwMode="auto">
          <a:xfrm rot="17391746" flipH="1">
            <a:off x="10521951" y="4734985"/>
            <a:ext cx="3517900" cy="2188633"/>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5" name="Google Shape;496;p17"/>
          <p:cNvSpPr>
            <a:spLocks/>
          </p:cNvSpPr>
          <p:nvPr/>
        </p:nvSpPr>
        <p:spPr bwMode="auto">
          <a:xfrm rot="9940364" flipH="1">
            <a:off x="-120650" y="-933451"/>
            <a:ext cx="3943351" cy="1646768"/>
          </a:xfrm>
          <a:custGeom>
            <a:avLst/>
            <a:gdLst>
              <a:gd name="T0" fmla="*/ 33990 w 38969"/>
              <a:gd name="T1" fmla="*/ 1 h 13209"/>
              <a:gd name="T2" fmla="*/ 30819 w 38969"/>
              <a:gd name="T3" fmla="*/ 718 h 13209"/>
              <a:gd name="T4" fmla="*/ 16149 w 38969"/>
              <a:gd name="T5" fmla="*/ 3094 h 13209"/>
              <a:gd name="T6" fmla="*/ 2210 w 38969"/>
              <a:gd name="T7" fmla="*/ 7696 h 13209"/>
              <a:gd name="T8" fmla="*/ 864 w 38969"/>
              <a:gd name="T9" fmla="*/ 11434 h 13209"/>
              <a:gd name="T10" fmla="*/ 7959 w 38969"/>
              <a:gd name="T11" fmla="*/ 9311 h 13209"/>
              <a:gd name="T12" fmla="*/ 8822 w 38969"/>
              <a:gd name="T13" fmla="*/ 9357 h 13209"/>
              <a:gd name="T14" fmla="*/ 12842 w 38969"/>
              <a:gd name="T15" fmla="*/ 10537 h 13209"/>
              <a:gd name="T16" fmla="*/ 21864 w 38969"/>
              <a:gd name="T17" fmla="*/ 13112 h 13209"/>
              <a:gd name="T18" fmla="*/ 23654 w 38969"/>
              <a:gd name="T19" fmla="*/ 13208 h 13209"/>
              <a:gd name="T20" fmla="*/ 30852 w 38969"/>
              <a:gd name="T21" fmla="*/ 11135 h 13209"/>
              <a:gd name="T22" fmla="*/ 33990 w 38969"/>
              <a:gd name="T23" fmla="*/ 1 h 13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69" h="13209" extrusionOk="0">
                <a:moveTo>
                  <a:pt x="33990" y="1"/>
                </a:moveTo>
                <a:cubicBezTo>
                  <a:pt x="33188" y="1"/>
                  <a:pt x="32144" y="220"/>
                  <a:pt x="30819" y="718"/>
                </a:cubicBezTo>
                <a:cubicBezTo>
                  <a:pt x="26167" y="2462"/>
                  <a:pt x="21100" y="2595"/>
                  <a:pt x="16149" y="3094"/>
                </a:cubicBezTo>
                <a:cubicBezTo>
                  <a:pt x="11214" y="3592"/>
                  <a:pt x="6081" y="4589"/>
                  <a:pt x="2210" y="7696"/>
                </a:cubicBezTo>
                <a:cubicBezTo>
                  <a:pt x="1063" y="8626"/>
                  <a:pt x="0" y="10238"/>
                  <a:pt x="864" y="11434"/>
                </a:cubicBezTo>
                <a:cubicBezTo>
                  <a:pt x="3110" y="10393"/>
                  <a:pt x="5503" y="9311"/>
                  <a:pt x="7959" y="9311"/>
                </a:cubicBezTo>
                <a:cubicBezTo>
                  <a:pt x="8246" y="9311"/>
                  <a:pt x="8534" y="9326"/>
                  <a:pt x="8822" y="9357"/>
                </a:cubicBezTo>
                <a:cubicBezTo>
                  <a:pt x="10218" y="9507"/>
                  <a:pt x="11547" y="10038"/>
                  <a:pt x="12842" y="10537"/>
                </a:cubicBezTo>
                <a:cubicBezTo>
                  <a:pt x="15767" y="11683"/>
                  <a:pt x="18757" y="12780"/>
                  <a:pt x="21864" y="13112"/>
                </a:cubicBezTo>
                <a:cubicBezTo>
                  <a:pt x="22456" y="13175"/>
                  <a:pt x="23055" y="13208"/>
                  <a:pt x="23654" y="13208"/>
                </a:cubicBezTo>
                <a:cubicBezTo>
                  <a:pt x="26214" y="13208"/>
                  <a:pt x="28778" y="12602"/>
                  <a:pt x="30852" y="11135"/>
                </a:cubicBezTo>
                <a:cubicBezTo>
                  <a:pt x="34658" y="8445"/>
                  <a:pt x="38969" y="1"/>
                  <a:pt x="33990" y="1"/>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6" name="Google Shape;497;p17"/>
          <p:cNvSpPr>
            <a:spLocks/>
          </p:cNvSpPr>
          <p:nvPr/>
        </p:nvSpPr>
        <p:spPr bwMode="auto">
          <a:xfrm flipH="1">
            <a:off x="11880851" y="3744385"/>
            <a:ext cx="249767" cy="241300"/>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7" name="Google Shape;498;p17"/>
          <p:cNvSpPr>
            <a:spLocks/>
          </p:cNvSpPr>
          <p:nvPr/>
        </p:nvSpPr>
        <p:spPr bwMode="auto">
          <a:xfrm flipH="1">
            <a:off x="950385" y="4428067"/>
            <a:ext cx="433916" cy="429684"/>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nvGrpSpPr>
          <p:cNvPr id="8" name="Google Shape;499;p17"/>
          <p:cNvGrpSpPr>
            <a:grpSpLocks/>
          </p:cNvGrpSpPr>
          <p:nvPr/>
        </p:nvGrpSpPr>
        <p:grpSpPr bwMode="auto">
          <a:xfrm rot="683518">
            <a:off x="11506201" y="5513918"/>
            <a:ext cx="1299633" cy="1706033"/>
            <a:chOff x="1324450" y="3346550"/>
            <a:chExt cx="974050" cy="1279575"/>
          </a:xfrm>
        </p:grpSpPr>
        <p:sp>
          <p:nvSpPr>
            <p:cNvPr id="9" name="Google Shape;500;p17"/>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0" name="Google Shape;501;p17"/>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1" name="Google Shape;502;p17"/>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2" name="Google Shape;503;p17"/>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3" name="Google Shape;504;p17"/>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4" name="Google Shape;505;p17"/>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5" name="Google Shape;506;p17"/>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6" name="Google Shape;507;p17"/>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7" name="Google Shape;508;p17"/>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8" name="Google Shape;509;p17"/>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9" name="Google Shape;510;p17"/>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20" name="Google Shape;511;p17"/>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21" name="Google Shape;512;p17"/>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22" name="Google Shape;513;p17"/>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grpSp>
      <p:sp>
        <p:nvSpPr>
          <p:cNvPr id="23" name="Google Shape;514;p17"/>
          <p:cNvSpPr>
            <a:spLocks/>
          </p:cNvSpPr>
          <p:nvPr/>
        </p:nvSpPr>
        <p:spPr bwMode="auto">
          <a:xfrm rot="959685">
            <a:off x="11531601" y="6430433"/>
            <a:ext cx="251884" cy="247651"/>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24" name="Google Shape;515;p17"/>
          <p:cNvSpPr>
            <a:spLocks/>
          </p:cNvSpPr>
          <p:nvPr/>
        </p:nvSpPr>
        <p:spPr bwMode="auto">
          <a:xfrm flipH="1">
            <a:off x="11097685" y="791634"/>
            <a:ext cx="433916" cy="429684"/>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25" name="Google Shape;516;p17"/>
          <p:cNvSpPr>
            <a:spLocks/>
          </p:cNvSpPr>
          <p:nvPr/>
        </p:nvSpPr>
        <p:spPr bwMode="auto">
          <a:xfrm>
            <a:off x="5971118" y="5501217"/>
            <a:ext cx="249767" cy="243416"/>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493" name="Google Shape;493;p17"/>
          <p:cNvSpPr txBox="1">
            <a:spLocks noGrp="1"/>
          </p:cNvSpPr>
          <p:nvPr>
            <p:ph type="subTitle" idx="1"/>
          </p:nvPr>
        </p:nvSpPr>
        <p:spPr>
          <a:xfrm>
            <a:off x="5595033" y="3429000"/>
            <a:ext cx="5646000" cy="2073600"/>
          </a:xfrm>
          <a:prstGeom prst="rect">
            <a:avLst/>
          </a:prstGeom>
        </p:spPr>
        <p:txBody>
          <a:bodyPr spcFirstLastPara="1" anchor="ctr">
            <a:noAutofit/>
          </a:bodyPr>
          <a:lstStyle>
            <a:lvl1pPr lvl="0" algn="ctr" rtl="0">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4" name="Google Shape;494;p17"/>
          <p:cNvSpPr txBox="1">
            <a:spLocks noGrp="1"/>
          </p:cNvSpPr>
          <p:nvPr>
            <p:ph type="title"/>
          </p:nvPr>
        </p:nvSpPr>
        <p:spPr>
          <a:xfrm>
            <a:off x="5594933" y="1355400"/>
            <a:ext cx="5646000" cy="2073600"/>
          </a:xfrm>
          <a:prstGeom prst="rect">
            <a:avLst/>
          </a:prstGeom>
          <a:solidFill>
            <a:schemeClr val="lt1"/>
          </a:solidFill>
        </p:spPr>
        <p:txBody>
          <a:bodyPr spcFirstLastPara="1">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98453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6"/>
        <p:cNvGrpSpPr/>
        <p:nvPr/>
      </p:nvGrpSpPr>
      <p:grpSpPr>
        <a:xfrm>
          <a:off x="0" y="0"/>
          <a:ext cx="0" cy="0"/>
          <a:chOff x="0" y="0"/>
          <a:chExt cx="0" cy="0"/>
        </a:xfrm>
      </p:grpSpPr>
      <p:grpSp>
        <p:nvGrpSpPr>
          <p:cNvPr id="3" name="Google Shape;218;p8"/>
          <p:cNvGrpSpPr>
            <a:grpSpLocks/>
          </p:cNvGrpSpPr>
          <p:nvPr/>
        </p:nvGrpSpPr>
        <p:grpSpPr bwMode="auto">
          <a:xfrm rot="-9797404">
            <a:off x="-374650" y="192618"/>
            <a:ext cx="1665817" cy="2188633"/>
            <a:chOff x="1324450" y="3346550"/>
            <a:chExt cx="974050" cy="1279575"/>
          </a:xfrm>
        </p:grpSpPr>
        <p:sp>
          <p:nvSpPr>
            <p:cNvPr id="4" name="Google Shape;219;p8"/>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 name="Google Shape;220;p8"/>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6" name="Google Shape;221;p8"/>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7" name="Google Shape;222;p8"/>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8" name="Google Shape;223;p8"/>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9" name="Google Shape;224;p8"/>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0" name="Google Shape;225;p8"/>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1" name="Google Shape;226;p8"/>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2" name="Google Shape;227;p8"/>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3" name="Google Shape;228;p8"/>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4" name="Google Shape;229;p8"/>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5" name="Google Shape;230;p8"/>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6" name="Google Shape;231;p8"/>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17" name="Google Shape;232;p8"/>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grpSp>
      <p:grpSp>
        <p:nvGrpSpPr>
          <p:cNvPr id="18" name="Google Shape;233;p8"/>
          <p:cNvGrpSpPr>
            <a:grpSpLocks/>
          </p:cNvGrpSpPr>
          <p:nvPr/>
        </p:nvGrpSpPr>
        <p:grpSpPr bwMode="auto">
          <a:xfrm rot="9183028">
            <a:off x="495301" y="-442384"/>
            <a:ext cx="937684" cy="2607735"/>
            <a:chOff x="2295150" y="3140200"/>
            <a:chExt cx="580425" cy="1612825"/>
          </a:xfrm>
        </p:grpSpPr>
        <p:sp>
          <p:nvSpPr>
            <p:cNvPr id="19" name="Google Shape;234;p8"/>
            <p:cNvSpPr>
              <a:spLocks/>
            </p:cNvSpPr>
            <p:nvPr/>
          </p:nvSpPr>
          <p:spPr bwMode="auto">
            <a:xfrm>
              <a:off x="2295150" y="3140200"/>
              <a:ext cx="580425" cy="1612000"/>
            </a:xfrm>
            <a:custGeom>
              <a:avLst/>
              <a:gdLst>
                <a:gd name="T0" fmla="*/ 501 w 23217"/>
                <a:gd name="T1" fmla="*/ 0 h 64480"/>
                <a:gd name="T2" fmla="*/ 467 w 23217"/>
                <a:gd name="T3" fmla="*/ 500 h 64480"/>
                <a:gd name="T4" fmla="*/ 34 w 23217"/>
                <a:gd name="T5" fmla="*/ 10608 h 64480"/>
                <a:gd name="T6" fmla="*/ 34 w 23217"/>
                <a:gd name="T7" fmla="*/ 11141 h 64480"/>
                <a:gd name="T8" fmla="*/ 667 w 23217"/>
                <a:gd name="T9" fmla="*/ 20682 h 64480"/>
                <a:gd name="T10" fmla="*/ 701 w 23217"/>
                <a:gd name="T11" fmla="*/ 21149 h 64480"/>
                <a:gd name="T12" fmla="*/ 2469 w 23217"/>
                <a:gd name="T13" fmla="*/ 30689 h 64480"/>
                <a:gd name="T14" fmla="*/ 2602 w 23217"/>
                <a:gd name="T15" fmla="*/ 31122 h 64480"/>
                <a:gd name="T16" fmla="*/ 5171 w 23217"/>
                <a:gd name="T17" fmla="*/ 39462 h 64480"/>
                <a:gd name="T18" fmla="*/ 5337 w 23217"/>
                <a:gd name="T19" fmla="*/ 39895 h 64480"/>
                <a:gd name="T20" fmla="*/ 9274 w 23217"/>
                <a:gd name="T21" fmla="*/ 48401 h 64480"/>
                <a:gd name="T22" fmla="*/ 9474 w 23217"/>
                <a:gd name="T23" fmla="*/ 48835 h 64480"/>
                <a:gd name="T24" fmla="*/ 21549 w 23217"/>
                <a:gd name="T25" fmla="*/ 64246 h 64480"/>
                <a:gd name="T26" fmla="*/ 21816 w 23217"/>
                <a:gd name="T27" fmla="*/ 64480 h 64480"/>
                <a:gd name="T28" fmla="*/ 21883 w 23217"/>
                <a:gd name="T29" fmla="*/ 64046 h 64480"/>
                <a:gd name="T30" fmla="*/ 23117 w 23217"/>
                <a:gd name="T31" fmla="*/ 51404 h 64480"/>
                <a:gd name="T32" fmla="*/ 23117 w 23217"/>
                <a:gd name="T33" fmla="*/ 50903 h 64480"/>
                <a:gd name="T34" fmla="*/ 21949 w 23217"/>
                <a:gd name="T35" fmla="*/ 41196 h 64480"/>
                <a:gd name="T36" fmla="*/ 21849 w 23217"/>
                <a:gd name="T37" fmla="*/ 40796 h 64480"/>
                <a:gd name="T38" fmla="*/ 19614 w 23217"/>
                <a:gd name="T39" fmla="*/ 32557 h 64480"/>
                <a:gd name="T40" fmla="*/ 19481 w 23217"/>
                <a:gd name="T41" fmla="*/ 32156 h 64480"/>
                <a:gd name="T42" fmla="*/ 16178 w 23217"/>
                <a:gd name="T43" fmla="*/ 24151 h 64480"/>
                <a:gd name="T44" fmla="*/ 16012 w 23217"/>
                <a:gd name="T45" fmla="*/ 23784 h 64480"/>
                <a:gd name="T46" fmla="*/ 11875 w 23217"/>
                <a:gd name="T47" fmla="*/ 15945 h 64480"/>
                <a:gd name="T48" fmla="*/ 11675 w 23217"/>
                <a:gd name="T49" fmla="*/ 15545 h 64480"/>
                <a:gd name="T50" fmla="*/ 6805 w 23217"/>
                <a:gd name="T51" fmla="*/ 8006 h 64480"/>
                <a:gd name="T52" fmla="*/ 6505 w 23217"/>
                <a:gd name="T53" fmla="*/ 7606 h 64480"/>
                <a:gd name="T54" fmla="*/ 834 w 23217"/>
                <a:gd name="T55" fmla="*/ 334 h 64480"/>
                <a:gd name="T56" fmla="*/ 501 w 23217"/>
                <a:gd name="T57"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17" h="64480" extrusionOk="0">
                  <a:moveTo>
                    <a:pt x="501" y="0"/>
                  </a:moveTo>
                  <a:cubicBezTo>
                    <a:pt x="501" y="167"/>
                    <a:pt x="467" y="334"/>
                    <a:pt x="467" y="500"/>
                  </a:cubicBezTo>
                  <a:cubicBezTo>
                    <a:pt x="134" y="4003"/>
                    <a:pt x="0" y="7372"/>
                    <a:pt x="34" y="10608"/>
                  </a:cubicBezTo>
                  <a:lnTo>
                    <a:pt x="34" y="11141"/>
                  </a:lnTo>
                  <a:cubicBezTo>
                    <a:pt x="100" y="14477"/>
                    <a:pt x="334" y="17679"/>
                    <a:pt x="667" y="20682"/>
                  </a:cubicBezTo>
                  <a:cubicBezTo>
                    <a:pt x="667" y="20848"/>
                    <a:pt x="701" y="20982"/>
                    <a:pt x="701" y="21149"/>
                  </a:cubicBezTo>
                  <a:cubicBezTo>
                    <a:pt x="1134" y="24518"/>
                    <a:pt x="1768" y="27720"/>
                    <a:pt x="2469" y="30689"/>
                  </a:cubicBezTo>
                  <a:cubicBezTo>
                    <a:pt x="2502" y="30822"/>
                    <a:pt x="2535" y="30989"/>
                    <a:pt x="2602" y="31122"/>
                  </a:cubicBezTo>
                  <a:cubicBezTo>
                    <a:pt x="3336" y="34125"/>
                    <a:pt x="4203" y="36860"/>
                    <a:pt x="5171" y="39462"/>
                  </a:cubicBezTo>
                  <a:cubicBezTo>
                    <a:pt x="5204" y="39628"/>
                    <a:pt x="5304" y="39729"/>
                    <a:pt x="5337" y="39895"/>
                  </a:cubicBezTo>
                  <a:cubicBezTo>
                    <a:pt x="6538" y="43031"/>
                    <a:pt x="7873" y="45866"/>
                    <a:pt x="9274" y="48401"/>
                  </a:cubicBezTo>
                  <a:cubicBezTo>
                    <a:pt x="9307" y="48535"/>
                    <a:pt x="9374" y="48702"/>
                    <a:pt x="9474" y="48835"/>
                  </a:cubicBezTo>
                  <a:cubicBezTo>
                    <a:pt x="14644" y="58208"/>
                    <a:pt x="20315" y="63212"/>
                    <a:pt x="21549" y="64246"/>
                  </a:cubicBezTo>
                  <a:cubicBezTo>
                    <a:pt x="21716" y="64380"/>
                    <a:pt x="21816" y="64480"/>
                    <a:pt x="21816" y="64480"/>
                  </a:cubicBezTo>
                  <a:cubicBezTo>
                    <a:pt x="21849" y="64346"/>
                    <a:pt x="21849" y="64179"/>
                    <a:pt x="21883" y="64046"/>
                  </a:cubicBezTo>
                  <a:cubicBezTo>
                    <a:pt x="22850" y="59810"/>
                    <a:pt x="23217" y="55540"/>
                    <a:pt x="23117" y="51404"/>
                  </a:cubicBezTo>
                  <a:lnTo>
                    <a:pt x="23117" y="50903"/>
                  </a:lnTo>
                  <a:cubicBezTo>
                    <a:pt x="23017" y="47634"/>
                    <a:pt x="22583" y="44365"/>
                    <a:pt x="21949" y="41196"/>
                  </a:cubicBezTo>
                  <a:cubicBezTo>
                    <a:pt x="21883" y="41063"/>
                    <a:pt x="21883" y="40896"/>
                    <a:pt x="21849" y="40796"/>
                  </a:cubicBezTo>
                  <a:cubicBezTo>
                    <a:pt x="21282" y="37961"/>
                    <a:pt x="20515" y="35192"/>
                    <a:pt x="19614" y="32557"/>
                  </a:cubicBezTo>
                  <a:cubicBezTo>
                    <a:pt x="19548" y="32457"/>
                    <a:pt x="19514" y="32290"/>
                    <a:pt x="19481" y="32156"/>
                  </a:cubicBezTo>
                  <a:cubicBezTo>
                    <a:pt x="18513" y="29354"/>
                    <a:pt x="17379" y="26653"/>
                    <a:pt x="16178" y="24151"/>
                  </a:cubicBezTo>
                  <a:cubicBezTo>
                    <a:pt x="16145" y="24017"/>
                    <a:pt x="16112" y="23884"/>
                    <a:pt x="16012" y="23784"/>
                  </a:cubicBezTo>
                  <a:cubicBezTo>
                    <a:pt x="14677" y="20948"/>
                    <a:pt x="13310" y="18347"/>
                    <a:pt x="11875" y="15945"/>
                  </a:cubicBezTo>
                  <a:cubicBezTo>
                    <a:pt x="11842" y="15811"/>
                    <a:pt x="11742" y="15678"/>
                    <a:pt x="11675" y="15545"/>
                  </a:cubicBezTo>
                  <a:cubicBezTo>
                    <a:pt x="10007" y="12709"/>
                    <a:pt x="8306" y="10174"/>
                    <a:pt x="6805" y="8006"/>
                  </a:cubicBezTo>
                  <a:cubicBezTo>
                    <a:pt x="6705" y="7839"/>
                    <a:pt x="6605" y="7706"/>
                    <a:pt x="6505" y="7606"/>
                  </a:cubicBezTo>
                  <a:cubicBezTo>
                    <a:pt x="3803" y="3803"/>
                    <a:pt x="1635" y="1201"/>
                    <a:pt x="834" y="334"/>
                  </a:cubicBezTo>
                  <a:lnTo>
                    <a:pt x="501" y="0"/>
                  </a:ln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20" name="Google Shape;235;p8"/>
            <p:cNvSpPr>
              <a:spLocks/>
            </p:cNvSpPr>
            <p:nvPr/>
          </p:nvSpPr>
          <p:spPr bwMode="auto">
            <a:xfrm>
              <a:off x="2296800" y="3141025"/>
              <a:ext cx="577125" cy="1612000"/>
            </a:xfrm>
            <a:custGeom>
              <a:avLst/>
              <a:gdLst>
                <a:gd name="T0" fmla="*/ 401 w 23085"/>
                <a:gd name="T1" fmla="*/ 501 h 64480"/>
                <a:gd name="T2" fmla="*/ 6572 w 23085"/>
                <a:gd name="T3" fmla="*/ 15478 h 64480"/>
                <a:gd name="T4" fmla="*/ 1 w 23085"/>
                <a:gd name="T5" fmla="*/ 11142 h 64480"/>
                <a:gd name="T6" fmla="*/ 6806 w 23085"/>
                <a:gd name="T7" fmla="*/ 16079 h 64480"/>
                <a:gd name="T8" fmla="*/ 635 w 23085"/>
                <a:gd name="T9" fmla="*/ 20682 h 64480"/>
                <a:gd name="T10" fmla="*/ 668 w 23085"/>
                <a:gd name="T11" fmla="*/ 21149 h 64480"/>
                <a:gd name="T12" fmla="*/ 10142 w 23085"/>
                <a:gd name="T13" fmla="*/ 24685 h 64480"/>
                <a:gd name="T14" fmla="*/ 12910 w 23085"/>
                <a:gd name="T15" fmla="*/ 32290 h 64480"/>
                <a:gd name="T16" fmla="*/ 2436 w 23085"/>
                <a:gd name="T17" fmla="*/ 30689 h 64480"/>
                <a:gd name="T18" fmla="*/ 2569 w 23085"/>
                <a:gd name="T19" fmla="*/ 31123 h 64480"/>
                <a:gd name="T20" fmla="*/ 13077 w 23085"/>
                <a:gd name="T21" fmla="*/ 32624 h 64480"/>
                <a:gd name="T22" fmla="*/ 15912 w 23085"/>
                <a:gd name="T23" fmla="*/ 41130 h 64480"/>
                <a:gd name="T24" fmla="*/ 5171 w 23085"/>
                <a:gd name="T25" fmla="*/ 39429 h 64480"/>
                <a:gd name="T26" fmla="*/ 12477 w 23085"/>
                <a:gd name="T27" fmla="*/ 41330 h 64480"/>
                <a:gd name="T28" fmla="*/ 18014 w 23085"/>
                <a:gd name="T29" fmla="*/ 48535 h 64480"/>
                <a:gd name="T30" fmla="*/ 14327 w 23085"/>
                <a:gd name="T31" fmla="*/ 48722 h 64480"/>
                <a:gd name="T32" fmla="*/ 9241 w 23085"/>
                <a:gd name="T33" fmla="*/ 48368 h 64480"/>
                <a:gd name="T34" fmla="*/ 14578 w 23085"/>
                <a:gd name="T35" fmla="*/ 49136 h 64480"/>
                <a:gd name="T36" fmla="*/ 18081 w 23085"/>
                <a:gd name="T37" fmla="*/ 48935 h 64480"/>
                <a:gd name="T38" fmla="*/ 21483 w 23085"/>
                <a:gd name="T39" fmla="*/ 64280 h 64480"/>
                <a:gd name="T40" fmla="*/ 21817 w 23085"/>
                <a:gd name="T41" fmla="*/ 64046 h 64480"/>
                <a:gd name="T42" fmla="*/ 22484 w 23085"/>
                <a:gd name="T43" fmla="*/ 51871 h 64480"/>
                <a:gd name="T44" fmla="*/ 23084 w 23085"/>
                <a:gd name="T45" fmla="*/ 50937 h 64480"/>
                <a:gd name="T46" fmla="*/ 17280 w 23085"/>
                <a:gd name="T47" fmla="*/ 44666 h 64480"/>
                <a:gd name="T48" fmla="*/ 21917 w 23085"/>
                <a:gd name="T49" fmla="*/ 41163 h 64480"/>
                <a:gd name="T50" fmla="*/ 17180 w 23085"/>
                <a:gd name="T51" fmla="*/ 44299 h 64480"/>
                <a:gd name="T52" fmla="*/ 16235 w 23085"/>
                <a:gd name="T53" fmla="*/ 41235 h 64480"/>
                <a:gd name="T54" fmla="*/ 15846 w 23085"/>
                <a:gd name="T55" fmla="*/ 40263 h 64480"/>
                <a:gd name="T56" fmla="*/ 17513 w 23085"/>
                <a:gd name="T57" fmla="*/ 34592 h 64480"/>
                <a:gd name="T58" fmla="*/ 19315 w 23085"/>
                <a:gd name="T59" fmla="*/ 32190 h 64480"/>
                <a:gd name="T60" fmla="*/ 11676 w 23085"/>
                <a:gd name="T61" fmla="*/ 28087 h 64480"/>
                <a:gd name="T62" fmla="*/ 16012 w 23085"/>
                <a:gd name="T63" fmla="*/ 24151 h 64480"/>
                <a:gd name="T64" fmla="*/ 11576 w 23085"/>
                <a:gd name="T65" fmla="*/ 27687 h 64480"/>
                <a:gd name="T66" fmla="*/ 8774 w 23085"/>
                <a:gd name="T67" fmla="*/ 20182 h 64480"/>
                <a:gd name="T68" fmla="*/ 11776 w 23085"/>
                <a:gd name="T69" fmla="*/ 15878 h 64480"/>
                <a:gd name="T70" fmla="*/ 8607 w 23085"/>
                <a:gd name="T71" fmla="*/ 19781 h 64480"/>
                <a:gd name="T72" fmla="*/ 5438 w 23085"/>
                <a:gd name="T73" fmla="*/ 11776 h 64480"/>
                <a:gd name="T74" fmla="*/ 6406 w 23085"/>
                <a:gd name="T75" fmla="*/ 7539 h 64480"/>
                <a:gd name="T76" fmla="*/ 802 w 23085"/>
                <a:gd name="T77" fmla="*/ 467 h 64480"/>
                <a:gd name="T78" fmla="*/ 435 w 23085"/>
                <a:gd name="T79" fmla="*/ 0 h 64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085" h="64480" extrusionOk="0">
                  <a:moveTo>
                    <a:pt x="435" y="0"/>
                  </a:moveTo>
                  <a:cubicBezTo>
                    <a:pt x="435" y="167"/>
                    <a:pt x="401" y="334"/>
                    <a:pt x="401" y="501"/>
                  </a:cubicBezTo>
                  <a:cubicBezTo>
                    <a:pt x="2002" y="4337"/>
                    <a:pt x="3604" y="8206"/>
                    <a:pt x="5171" y="12109"/>
                  </a:cubicBezTo>
                  <a:lnTo>
                    <a:pt x="6572" y="15478"/>
                  </a:lnTo>
                  <a:cubicBezTo>
                    <a:pt x="4237" y="14077"/>
                    <a:pt x="2069" y="12443"/>
                    <a:pt x="1" y="10608"/>
                  </a:cubicBezTo>
                  <a:lnTo>
                    <a:pt x="1" y="11142"/>
                  </a:lnTo>
                  <a:cubicBezTo>
                    <a:pt x="2136" y="12976"/>
                    <a:pt x="4404" y="14611"/>
                    <a:pt x="6772" y="16079"/>
                  </a:cubicBezTo>
                  <a:lnTo>
                    <a:pt x="6806" y="16079"/>
                  </a:lnTo>
                  <a:cubicBezTo>
                    <a:pt x="7907" y="18781"/>
                    <a:pt x="8941" y="21483"/>
                    <a:pt x="9975" y="24251"/>
                  </a:cubicBezTo>
                  <a:cubicBezTo>
                    <a:pt x="6739" y="23484"/>
                    <a:pt x="3570" y="22283"/>
                    <a:pt x="635" y="20682"/>
                  </a:cubicBezTo>
                  <a:cubicBezTo>
                    <a:pt x="635" y="20849"/>
                    <a:pt x="668" y="20982"/>
                    <a:pt x="668" y="21149"/>
                  </a:cubicBezTo>
                  <a:cubicBezTo>
                    <a:pt x="2670" y="22183"/>
                    <a:pt x="4738" y="23084"/>
                    <a:pt x="6839" y="23784"/>
                  </a:cubicBezTo>
                  <a:cubicBezTo>
                    <a:pt x="7940" y="24151"/>
                    <a:pt x="9007" y="24451"/>
                    <a:pt x="10142" y="24685"/>
                  </a:cubicBezTo>
                  <a:cubicBezTo>
                    <a:pt x="10242" y="24852"/>
                    <a:pt x="10275" y="25085"/>
                    <a:pt x="10342" y="25252"/>
                  </a:cubicBezTo>
                  <a:cubicBezTo>
                    <a:pt x="11242" y="27587"/>
                    <a:pt x="12076" y="29922"/>
                    <a:pt x="12910" y="32290"/>
                  </a:cubicBezTo>
                  <a:cubicBezTo>
                    <a:pt x="12805" y="32291"/>
                    <a:pt x="12700" y="32292"/>
                    <a:pt x="12595" y="32292"/>
                  </a:cubicBezTo>
                  <a:cubicBezTo>
                    <a:pt x="9133" y="32292"/>
                    <a:pt x="5706" y="31758"/>
                    <a:pt x="2436" y="30689"/>
                  </a:cubicBezTo>
                  <a:cubicBezTo>
                    <a:pt x="2469" y="30823"/>
                    <a:pt x="2503" y="30989"/>
                    <a:pt x="2569" y="31123"/>
                  </a:cubicBezTo>
                  <a:cubicBezTo>
                    <a:pt x="4771" y="31823"/>
                    <a:pt x="7073" y="32290"/>
                    <a:pt x="9408" y="32490"/>
                  </a:cubicBezTo>
                  <a:cubicBezTo>
                    <a:pt x="10642" y="32590"/>
                    <a:pt x="11843" y="32624"/>
                    <a:pt x="13077" y="32624"/>
                  </a:cubicBezTo>
                  <a:cubicBezTo>
                    <a:pt x="13777" y="34592"/>
                    <a:pt x="14445" y="36527"/>
                    <a:pt x="15078" y="38528"/>
                  </a:cubicBezTo>
                  <a:cubicBezTo>
                    <a:pt x="15345" y="39429"/>
                    <a:pt x="15645" y="40263"/>
                    <a:pt x="15912" y="41130"/>
                  </a:cubicBezTo>
                  <a:cubicBezTo>
                    <a:pt x="12276" y="41130"/>
                    <a:pt x="8607" y="40596"/>
                    <a:pt x="5171" y="39429"/>
                  </a:cubicBezTo>
                  <a:cubicBezTo>
                    <a:pt x="5238" y="39595"/>
                    <a:pt x="5305" y="39696"/>
                    <a:pt x="5338" y="39862"/>
                  </a:cubicBezTo>
                  <a:cubicBezTo>
                    <a:pt x="7640" y="40630"/>
                    <a:pt x="10075" y="41130"/>
                    <a:pt x="12477" y="41330"/>
                  </a:cubicBezTo>
                  <a:cubicBezTo>
                    <a:pt x="13644" y="41430"/>
                    <a:pt x="14812" y="41463"/>
                    <a:pt x="15979" y="41463"/>
                  </a:cubicBezTo>
                  <a:cubicBezTo>
                    <a:pt x="16680" y="43798"/>
                    <a:pt x="17413" y="46167"/>
                    <a:pt x="18014" y="48535"/>
                  </a:cubicBezTo>
                  <a:lnTo>
                    <a:pt x="17980" y="48535"/>
                  </a:lnTo>
                  <a:cubicBezTo>
                    <a:pt x="16770" y="48660"/>
                    <a:pt x="15549" y="48722"/>
                    <a:pt x="14327" y="48722"/>
                  </a:cubicBezTo>
                  <a:cubicBezTo>
                    <a:pt x="12620" y="48722"/>
                    <a:pt x="10913" y="48602"/>
                    <a:pt x="9241" y="48368"/>
                  </a:cubicBezTo>
                  <a:cubicBezTo>
                    <a:pt x="9274" y="48502"/>
                    <a:pt x="9374" y="48669"/>
                    <a:pt x="9441" y="48802"/>
                  </a:cubicBezTo>
                  <a:cubicBezTo>
                    <a:pt x="11109" y="49036"/>
                    <a:pt x="12877" y="49136"/>
                    <a:pt x="14578" y="49136"/>
                  </a:cubicBezTo>
                  <a:cubicBezTo>
                    <a:pt x="15679" y="49136"/>
                    <a:pt x="16880" y="49102"/>
                    <a:pt x="17980" y="48969"/>
                  </a:cubicBezTo>
                  <a:cubicBezTo>
                    <a:pt x="18014" y="48969"/>
                    <a:pt x="18081" y="48935"/>
                    <a:pt x="18081" y="48935"/>
                  </a:cubicBezTo>
                  <a:cubicBezTo>
                    <a:pt x="18314" y="49970"/>
                    <a:pt x="18614" y="50970"/>
                    <a:pt x="18848" y="52004"/>
                  </a:cubicBezTo>
                  <a:cubicBezTo>
                    <a:pt x="19848" y="56041"/>
                    <a:pt x="20782" y="60144"/>
                    <a:pt x="21483" y="64280"/>
                  </a:cubicBezTo>
                  <a:cubicBezTo>
                    <a:pt x="21650" y="64380"/>
                    <a:pt x="21750" y="64480"/>
                    <a:pt x="21750" y="64480"/>
                  </a:cubicBezTo>
                  <a:cubicBezTo>
                    <a:pt x="21783" y="64347"/>
                    <a:pt x="21783" y="64180"/>
                    <a:pt x="21817" y="64046"/>
                  </a:cubicBezTo>
                  <a:cubicBezTo>
                    <a:pt x="21249" y="60644"/>
                    <a:pt x="20482" y="57208"/>
                    <a:pt x="19682" y="53839"/>
                  </a:cubicBezTo>
                  <a:cubicBezTo>
                    <a:pt x="20649" y="53205"/>
                    <a:pt x="21616" y="52605"/>
                    <a:pt x="22484" y="51871"/>
                  </a:cubicBezTo>
                  <a:cubicBezTo>
                    <a:pt x="22684" y="51704"/>
                    <a:pt x="22851" y="51604"/>
                    <a:pt x="23084" y="51437"/>
                  </a:cubicBezTo>
                  <a:lnTo>
                    <a:pt x="23084" y="50937"/>
                  </a:lnTo>
                  <a:cubicBezTo>
                    <a:pt x="21950" y="51804"/>
                    <a:pt x="20816" y="52671"/>
                    <a:pt x="19615" y="53439"/>
                  </a:cubicBezTo>
                  <a:cubicBezTo>
                    <a:pt x="18914" y="50503"/>
                    <a:pt x="18114" y="47601"/>
                    <a:pt x="17280" y="44666"/>
                  </a:cubicBezTo>
                  <a:cubicBezTo>
                    <a:pt x="18247" y="44032"/>
                    <a:pt x="19115" y="43432"/>
                    <a:pt x="19982" y="42764"/>
                  </a:cubicBezTo>
                  <a:cubicBezTo>
                    <a:pt x="20649" y="42264"/>
                    <a:pt x="21283" y="41697"/>
                    <a:pt x="21917" y="41163"/>
                  </a:cubicBezTo>
                  <a:cubicBezTo>
                    <a:pt x="21850" y="41030"/>
                    <a:pt x="21850" y="40863"/>
                    <a:pt x="21817" y="40763"/>
                  </a:cubicBezTo>
                  <a:cubicBezTo>
                    <a:pt x="20349" y="42031"/>
                    <a:pt x="18814" y="43265"/>
                    <a:pt x="17180" y="44299"/>
                  </a:cubicBezTo>
                  <a:cubicBezTo>
                    <a:pt x="16913" y="43298"/>
                    <a:pt x="16579" y="42297"/>
                    <a:pt x="16279" y="41297"/>
                  </a:cubicBezTo>
                  <a:cubicBezTo>
                    <a:pt x="16279" y="41274"/>
                    <a:pt x="16279" y="41235"/>
                    <a:pt x="16235" y="41235"/>
                  </a:cubicBezTo>
                  <a:cubicBezTo>
                    <a:pt x="16216" y="41235"/>
                    <a:pt x="16187" y="41243"/>
                    <a:pt x="16146" y="41263"/>
                  </a:cubicBezTo>
                  <a:cubicBezTo>
                    <a:pt x="16079" y="40930"/>
                    <a:pt x="15979" y="40596"/>
                    <a:pt x="15846" y="40263"/>
                  </a:cubicBezTo>
                  <a:cubicBezTo>
                    <a:pt x="15479" y="39128"/>
                    <a:pt x="15145" y="38028"/>
                    <a:pt x="14778" y="36927"/>
                  </a:cubicBezTo>
                  <a:cubicBezTo>
                    <a:pt x="15746" y="36193"/>
                    <a:pt x="16646" y="35426"/>
                    <a:pt x="17513" y="34592"/>
                  </a:cubicBezTo>
                  <a:cubicBezTo>
                    <a:pt x="18181" y="33958"/>
                    <a:pt x="18814" y="33291"/>
                    <a:pt x="19448" y="32624"/>
                  </a:cubicBezTo>
                  <a:cubicBezTo>
                    <a:pt x="19415" y="32490"/>
                    <a:pt x="19348" y="32324"/>
                    <a:pt x="19315" y="32190"/>
                  </a:cubicBezTo>
                  <a:cubicBezTo>
                    <a:pt x="17914" y="33791"/>
                    <a:pt x="16313" y="35259"/>
                    <a:pt x="14645" y="36527"/>
                  </a:cubicBezTo>
                  <a:cubicBezTo>
                    <a:pt x="13677" y="33691"/>
                    <a:pt x="12743" y="30856"/>
                    <a:pt x="11676" y="28087"/>
                  </a:cubicBezTo>
                  <a:cubicBezTo>
                    <a:pt x="12643" y="27353"/>
                    <a:pt x="13577" y="26586"/>
                    <a:pt x="14445" y="25752"/>
                  </a:cubicBezTo>
                  <a:cubicBezTo>
                    <a:pt x="14978" y="25252"/>
                    <a:pt x="15512" y="24685"/>
                    <a:pt x="16012" y="24151"/>
                  </a:cubicBezTo>
                  <a:cubicBezTo>
                    <a:pt x="15979" y="24018"/>
                    <a:pt x="15946" y="23918"/>
                    <a:pt x="15846" y="23784"/>
                  </a:cubicBezTo>
                  <a:cubicBezTo>
                    <a:pt x="14578" y="25185"/>
                    <a:pt x="13110" y="26519"/>
                    <a:pt x="11576" y="27687"/>
                  </a:cubicBezTo>
                  <a:cubicBezTo>
                    <a:pt x="11476" y="27420"/>
                    <a:pt x="11342" y="27153"/>
                    <a:pt x="11276" y="26853"/>
                  </a:cubicBezTo>
                  <a:cubicBezTo>
                    <a:pt x="10475" y="24618"/>
                    <a:pt x="9641" y="22417"/>
                    <a:pt x="8774" y="20182"/>
                  </a:cubicBezTo>
                  <a:cubicBezTo>
                    <a:pt x="9474" y="19314"/>
                    <a:pt x="10142" y="18380"/>
                    <a:pt x="10775" y="17480"/>
                  </a:cubicBezTo>
                  <a:cubicBezTo>
                    <a:pt x="11109" y="16946"/>
                    <a:pt x="11442" y="16446"/>
                    <a:pt x="11776" y="15878"/>
                  </a:cubicBezTo>
                  <a:cubicBezTo>
                    <a:pt x="11743" y="15778"/>
                    <a:pt x="11643" y="15645"/>
                    <a:pt x="11576" y="15512"/>
                  </a:cubicBezTo>
                  <a:cubicBezTo>
                    <a:pt x="10642" y="17013"/>
                    <a:pt x="9675" y="18447"/>
                    <a:pt x="8607" y="19781"/>
                  </a:cubicBezTo>
                  <a:cubicBezTo>
                    <a:pt x="7807" y="17746"/>
                    <a:pt x="7006" y="15678"/>
                    <a:pt x="6172" y="13644"/>
                  </a:cubicBezTo>
                  <a:lnTo>
                    <a:pt x="5438" y="11776"/>
                  </a:lnTo>
                  <a:cubicBezTo>
                    <a:pt x="5905" y="10508"/>
                    <a:pt x="6305" y="9274"/>
                    <a:pt x="6672" y="7973"/>
                  </a:cubicBezTo>
                  <a:cubicBezTo>
                    <a:pt x="6606" y="7806"/>
                    <a:pt x="6472" y="7673"/>
                    <a:pt x="6406" y="7539"/>
                  </a:cubicBezTo>
                  <a:cubicBezTo>
                    <a:pt x="6072" y="8807"/>
                    <a:pt x="5672" y="10008"/>
                    <a:pt x="5238" y="11208"/>
                  </a:cubicBezTo>
                  <a:cubicBezTo>
                    <a:pt x="3770" y="7639"/>
                    <a:pt x="2303" y="4070"/>
                    <a:pt x="802" y="467"/>
                  </a:cubicBezTo>
                  <a:cubicBezTo>
                    <a:pt x="802" y="434"/>
                    <a:pt x="768" y="367"/>
                    <a:pt x="768" y="334"/>
                  </a:cubicBezTo>
                  <a:lnTo>
                    <a:pt x="435" y="0"/>
                  </a:ln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grpSp>
      <p:grpSp>
        <p:nvGrpSpPr>
          <p:cNvPr id="21" name="Google Shape;236;p8"/>
          <p:cNvGrpSpPr>
            <a:grpSpLocks/>
          </p:cNvGrpSpPr>
          <p:nvPr/>
        </p:nvGrpSpPr>
        <p:grpSpPr bwMode="auto">
          <a:xfrm rot="9628111">
            <a:off x="124885" y="-186266"/>
            <a:ext cx="537633" cy="2197100"/>
            <a:chOff x="2815525" y="3515450"/>
            <a:chExt cx="332750" cy="1358500"/>
          </a:xfrm>
        </p:grpSpPr>
        <p:sp>
          <p:nvSpPr>
            <p:cNvPr id="22" name="Google Shape;237;p8"/>
            <p:cNvSpPr>
              <a:spLocks/>
            </p:cNvSpPr>
            <p:nvPr/>
          </p:nvSpPr>
          <p:spPr bwMode="auto">
            <a:xfrm>
              <a:off x="2816350" y="3515450"/>
              <a:ext cx="331925" cy="1358500"/>
            </a:xfrm>
            <a:custGeom>
              <a:avLst/>
              <a:gdLst>
                <a:gd name="T0" fmla="*/ 4170 w 13277"/>
                <a:gd name="T1" fmla="*/ 1 h 54340"/>
                <a:gd name="T2" fmla="*/ 4037 w 13277"/>
                <a:gd name="T3" fmla="*/ 368 h 54340"/>
                <a:gd name="T4" fmla="*/ 1835 w 13277"/>
                <a:gd name="T5" fmla="*/ 8173 h 54340"/>
                <a:gd name="T6" fmla="*/ 1735 w 13277"/>
                <a:gd name="T7" fmla="*/ 8607 h 54340"/>
                <a:gd name="T8" fmla="*/ 467 w 13277"/>
                <a:gd name="T9" fmla="*/ 16179 h 54340"/>
                <a:gd name="T10" fmla="*/ 434 w 13277"/>
                <a:gd name="T11" fmla="*/ 16546 h 54340"/>
                <a:gd name="T12" fmla="*/ 0 w 13277"/>
                <a:gd name="T13" fmla="*/ 24318 h 54340"/>
                <a:gd name="T14" fmla="*/ 0 w 13277"/>
                <a:gd name="T15" fmla="*/ 24685 h 54340"/>
                <a:gd name="T16" fmla="*/ 467 w 13277"/>
                <a:gd name="T17" fmla="*/ 31690 h 54340"/>
                <a:gd name="T18" fmla="*/ 501 w 13277"/>
                <a:gd name="T19" fmla="*/ 32057 h 54340"/>
                <a:gd name="T20" fmla="*/ 1969 w 13277"/>
                <a:gd name="T21" fmla="*/ 39462 h 54340"/>
                <a:gd name="T22" fmla="*/ 2035 w 13277"/>
                <a:gd name="T23" fmla="*/ 39829 h 54340"/>
                <a:gd name="T24" fmla="*/ 8640 w 13277"/>
                <a:gd name="T25" fmla="*/ 54140 h 54340"/>
                <a:gd name="T26" fmla="*/ 8807 w 13277"/>
                <a:gd name="T27" fmla="*/ 54340 h 54340"/>
                <a:gd name="T28" fmla="*/ 8974 w 13277"/>
                <a:gd name="T29" fmla="*/ 54040 h 54340"/>
                <a:gd name="T30" fmla="*/ 12276 w 13277"/>
                <a:gd name="T31" fmla="*/ 44399 h 54340"/>
                <a:gd name="T32" fmla="*/ 12343 w 13277"/>
                <a:gd name="T33" fmla="*/ 44032 h 54340"/>
                <a:gd name="T34" fmla="*/ 13210 w 13277"/>
                <a:gd name="T35" fmla="*/ 36227 h 54340"/>
                <a:gd name="T36" fmla="*/ 13210 w 13277"/>
                <a:gd name="T37" fmla="*/ 35893 h 54340"/>
                <a:gd name="T38" fmla="*/ 12976 w 13277"/>
                <a:gd name="T39" fmla="*/ 29055 h 54340"/>
                <a:gd name="T40" fmla="*/ 12943 w 13277"/>
                <a:gd name="T41" fmla="*/ 28721 h 54340"/>
                <a:gd name="T42" fmla="*/ 11976 w 13277"/>
                <a:gd name="T43" fmla="*/ 21783 h 54340"/>
                <a:gd name="T44" fmla="*/ 11876 w 13277"/>
                <a:gd name="T45" fmla="*/ 21450 h 54340"/>
                <a:gd name="T46" fmla="*/ 10141 w 13277"/>
                <a:gd name="T47" fmla="*/ 14545 h 54340"/>
                <a:gd name="T48" fmla="*/ 10008 w 13277"/>
                <a:gd name="T49" fmla="*/ 14211 h 54340"/>
                <a:gd name="T50" fmla="*/ 7606 w 13277"/>
                <a:gd name="T51" fmla="*/ 7440 h 54340"/>
                <a:gd name="T52" fmla="*/ 7439 w 13277"/>
                <a:gd name="T53" fmla="*/ 7039 h 54340"/>
                <a:gd name="T54" fmla="*/ 4337 w 13277"/>
                <a:gd name="T55" fmla="*/ 334 h 54340"/>
                <a:gd name="T56" fmla="*/ 4170 w 13277"/>
                <a:gd name="T57" fmla="*/ 1 h 54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77" h="54340" extrusionOk="0">
                  <a:moveTo>
                    <a:pt x="4170" y="1"/>
                  </a:moveTo>
                  <a:lnTo>
                    <a:pt x="4037" y="368"/>
                  </a:lnTo>
                  <a:cubicBezTo>
                    <a:pt x="3136" y="3036"/>
                    <a:pt x="2402" y="5672"/>
                    <a:pt x="1835" y="8173"/>
                  </a:cubicBezTo>
                  <a:cubicBezTo>
                    <a:pt x="1802" y="8307"/>
                    <a:pt x="1802" y="8474"/>
                    <a:pt x="1735" y="8607"/>
                  </a:cubicBezTo>
                  <a:cubicBezTo>
                    <a:pt x="1168" y="11209"/>
                    <a:pt x="734" y="13777"/>
                    <a:pt x="467" y="16179"/>
                  </a:cubicBezTo>
                  <a:cubicBezTo>
                    <a:pt x="467" y="16313"/>
                    <a:pt x="434" y="16446"/>
                    <a:pt x="434" y="16546"/>
                  </a:cubicBezTo>
                  <a:cubicBezTo>
                    <a:pt x="134" y="19281"/>
                    <a:pt x="0" y="21850"/>
                    <a:pt x="0" y="24318"/>
                  </a:cubicBezTo>
                  <a:lnTo>
                    <a:pt x="0" y="24685"/>
                  </a:lnTo>
                  <a:cubicBezTo>
                    <a:pt x="0" y="27187"/>
                    <a:pt x="167" y="29522"/>
                    <a:pt x="467" y="31690"/>
                  </a:cubicBezTo>
                  <a:cubicBezTo>
                    <a:pt x="467" y="31824"/>
                    <a:pt x="501" y="31957"/>
                    <a:pt x="501" y="32057"/>
                  </a:cubicBezTo>
                  <a:cubicBezTo>
                    <a:pt x="834" y="34792"/>
                    <a:pt x="1368" y="37227"/>
                    <a:pt x="1969" y="39462"/>
                  </a:cubicBezTo>
                  <a:cubicBezTo>
                    <a:pt x="1969" y="39562"/>
                    <a:pt x="2002" y="39696"/>
                    <a:pt x="2035" y="39829"/>
                  </a:cubicBezTo>
                  <a:cubicBezTo>
                    <a:pt x="4370" y="48169"/>
                    <a:pt x="7839" y="53072"/>
                    <a:pt x="8640" y="54140"/>
                  </a:cubicBezTo>
                  <a:cubicBezTo>
                    <a:pt x="8773" y="54240"/>
                    <a:pt x="8807" y="54340"/>
                    <a:pt x="8807" y="54340"/>
                  </a:cubicBezTo>
                  <a:cubicBezTo>
                    <a:pt x="8873" y="54240"/>
                    <a:pt x="8940" y="54140"/>
                    <a:pt x="8974" y="54040"/>
                  </a:cubicBezTo>
                  <a:cubicBezTo>
                    <a:pt x="10508" y="50904"/>
                    <a:pt x="11609" y="47668"/>
                    <a:pt x="12276" y="44399"/>
                  </a:cubicBezTo>
                  <a:cubicBezTo>
                    <a:pt x="12309" y="44299"/>
                    <a:pt x="12309" y="44166"/>
                    <a:pt x="12343" y="44032"/>
                  </a:cubicBezTo>
                  <a:cubicBezTo>
                    <a:pt x="12843" y="41464"/>
                    <a:pt x="13143" y="38829"/>
                    <a:pt x="13210" y="36227"/>
                  </a:cubicBezTo>
                  <a:lnTo>
                    <a:pt x="13210" y="35893"/>
                  </a:lnTo>
                  <a:cubicBezTo>
                    <a:pt x="13277" y="33558"/>
                    <a:pt x="13177" y="31323"/>
                    <a:pt x="12976" y="29055"/>
                  </a:cubicBezTo>
                  <a:cubicBezTo>
                    <a:pt x="12976" y="28988"/>
                    <a:pt x="12943" y="28855"/>
                    <a:pt x="12943" y="28721"/>
                  </a:cubicBezTo>
                  <a:cubicBezTo>
                    <a:pt x="12676" y="26353"/>
                    <a:pt x="12343" y="24018"/>
                    <a:pt x="11976" y="21783"/>
                  </a:cubicBezTo>
                  <a:cubicBezTo>
                    <a:pt x="11942" y="21650"/>
                    <a:pt x="11942" y="21550"/>
                    <a:pt x="11876" y="21450"/>
                  </a:cubicBezTo>
                  <a:cubicBezTo>
                    <a:pt x="11375" y="18981"/>
                    <a:pt x="10808" y="16679"/>
                    <a:pt x="10141" y="14545"/>
                  </a:cubicBezTo>
                  <a:cubicBezTo>
                    <a:pt x="10108" y="14445"/>
                    <a:pt x="10041" y="14344"/>
                    <a:pt x="10008" y="14211"/>
                  </a:cubicBezTo>
                  <a:cubicBezTo>
                    <a:pt x="9207" y="11676"/>
                    <a:pt x="8373" y="9374"/>
                    <a:pt x="7606" y="7440"/>
                  </a:cubicBezTo>
                  <a:cubicBezTo>
                    <a:pt x="7506" y="7306"/>
                    <a:pt x="7472" y="7173"/>
                    <a:pt x="7439" y="7039"/>
                  </a:cubicBezTo>
                  <a:cubicBezTo>
                    <a:pt x="6005" y="3603"/>
                    <a:pt x="4804" y="1168"/>
                    <a:pt x="4337" y="334"/>
                  </a:cubicBezTo>
                  <a:cubicBezTo>
                    <a:pt x="4270" y="134"/>
                    <a:pt x="4170" y="1"/>
                    <a:pt x="4170"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23" name="Google Shape;238;p8"/>
            <p:cNvSpPr>
              <a:spLocks/>
            </p:cNvSpPr>
            <p:nvPr/>
          </p:nvSpPr>
          <p:spPr bwMode="auto">
            <a:xfrm>
              <a:off x="2815525" y="3515450"/>
              <a:ext cx="331075" cy="1357675"/>
            </a:xfrm>
            <a:custGeom>
              <a:avLst/>
              <a:gdLst>
                <a:gd name="T0" fmla="*/ 4070 w 13243"/>
                <a:gd name="T1" fmla="*/ 368 h 54307"/>
                <a:gd name="T2" fmla="*/ 6071 w 13243"/>
                <a:gd name="T3" fmla="*/ 13177 h 54307"/>
                <a:gd name="T4" fmla="*/ 1801 w 13243"/>
                <a:gd name="T5" fmla="*/ 8607 h 54307"/>
                <a:gd name="T6" fmla="*/ 6171 w 13243"/>
                <a:gd name="T7" fmla="*/ 13677 h 54307"/>
                <a:gd name="T8" fmla="*/ 500 w 13243"/>
                <a:gd name="T9" fmla="*/ 16146 h 54307"/>
                <a:gd name="T10" fmla="*/ 4804 w 13243"/>
                <a:gd name="T11" fmla="*/ 19682 h 54307"/>
                <a:gd name="T12" fmla="*/ 7205 w 13243"/>
                <a:gd name="T13" fmla="*/ 21483 h 54307"/>
                <a:gd name="T14" fmla="*/ 0 w 13243"/>
                <a:gd name="T15" fmla="*/ 24285 h 54307"/>
                <a:gd name="T16" fmla="*/ 5070 w 13243"/>
                <a:gd name="T17" fmla="*/ 26987 h 54307"/>
                <a:gd name="T18" fmla="*/ 8373 w 13243"/>
                <a:gd name="T19" fmla="*/ 32791 h 54307"/>
                <a:gd name="T20" fmla="*/ 500 w 13243"/>
                <a:gd name="T21" fmla="*/ 31657 h 54307"/>
                <a:gd name="T22" fmla="*/ 534 w 13243"/>
                <a:gd name="T23" fmla="*/ 32024 h 54307"/>
                <a:gd name="T24" fmla="*/ 8540 w 13243"/>
                <a:gd name="T25" fmla="*/ 35226 h 54307"/>
                <a:gd name="T26" fmla="*/ 8806 w 13243"/>
                <a:gd name="T27" fmla="*/ 41164 h 54307"/>
                <a:gd name="T28" fmla="*/ 2002 w 13243"/>
                <a:gd name="T29" fmla="*/ 39396 h 54307"/>
                <a:gd name="T30" fmla="*/ 6038 w 13243"/>
                <a:gd name="T31" fmla="*/ 40997 h 54307"/>
                <a:gd name="T32" fmla="*/ 8840 w 13243"/>
                <a:gd name="T33" fmla="*/ 41497 h 54307"/>
                <a:gd name="T34" fmla="*/ 8673 w 13243"/>
                <a:gd name="T35" fmla="*/ 54073 h 54307"/>
                <a:gd name="T36" fmla="*/ 9007 w 13243"/>
                <a:gd name="T37" fmla="*/ 54006 h 54307"/>
                <a:gd name="T38" fmla="*/ 11742 w 13243"/>
                <a:gd name="T39" fmla="*/ 44666 h 54307"/>
                <a:gd name="T40" fmla="*/ 12376 w 13243"/>
                <a:gd name="T41" fmla="*/ 44032 h 54307"/>
                <a:gd name="T42" fmla="*/ 9207 w 13243"/>
                <a:gd name="T43" fmla="*/ 45367 h 54307"/>
                <a:gd name="T44" fmla="*/ 11442 w 13243"/>
                <a:gd name="T45" fmla="*/ 37127 h 54307"/>
                <a:gd name="T46" fmla="*/ 13243 w 13243"/>
                <a:gd name="T47" fmla="*/ 35893 h 54307"/>
                <a:gd name="T48" fmla="*/ 8840 w 13243"/>
                <a:gd name="T49" fmla="*/ 35293 h 54307"/>
                <a:gd name="T50" fmla="*/ 8840 w 13243"/>
                <a:gd name="T51" fmla="*/ 34292 h 54307"/>
                <a:gd name="T52" fmla="*/ 11208 w 13243"/>
                <a:gd name="T53" fmla="*/ 30156 h 54307"/>
                <a:gd name="T54" fmla="*/ 13009 w 13243"/>
                <a:gd name="T55" fmla="*/ 28655 h 54307"/>
                <a:gd name="T56" fmla="*/ 7872 w 13243"/>
                <a:gd name="T57" fmla="*/ 24018 h 54307"/>
                <a:gd name="T58" fmla="*/ 12009 w 13243"/>
                <a:gd name="T59" fmla="*/ 21783 h 54307"/>
                <a:gd name="T60" fmla="*/ 7839 w 13243"/>
                <a:gd name="T61" fmla="*/ 23718 h 54307"/>
                <a:gd name="T62" fmla="*/ 7005 w 13243"/>
                <a:gd name="T63" fmla="*/ 17347 h 54307"/>
                <a:gd name="T64" fmla="*/ 10174 w 13243"/>
                <a:gd name="T65" fmla="*/ 14545 h 54307"/>
                <a:gd name="T66" fmla="*/ 6972 w 13243"/>
                <a:gd name="T67" fmla="*/ 16980 h 54307"/>
                <a:gd name="T68" fmla="*/ 5971 w 13243"/>
                <a:gd name="T69" fmla="*/ 10141 h 54307"/>
                <a:gd name="T70" fmla="*/ 7472 w 13243"/>
                <a:gd name="T71" fmla="*/ 7039 h 54307"/>
                <a:gd name="T72" fmla="*/ 4403 w 13243"/>
                <a:gd name="T73" fmla="*/ 468 h 54307"/>
                <a:gd name="T74" fmla="*/ 4203 w 13243"/>
                <a:gd name="T75" fmla="*/ 1 h 54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43" h="54307" extrusionOk="0">
                  <a:moveTo>
                    <a:pt x="4203" y="1"/>
                  </a:moveTo>
                  <a:lnTo>
                    <a:pt x="4070" y="368"/>
                  </a:lnTo>
                  <a:cubicBezTo>
                    <a:pt x="4637" y="3670"/>
                    <a:pt x="5170" y="7006"/>
                    <a:pt x="5671" y="10308"/>
                  </a:cubicBezTo>
                  <a:cubicBezTo>
                    <a:pt x="5804" y="11276"/>
                    <a:pt x="5971" y="12210"/>
                    <a:pt x="6071" y="13177"/>
                  </a:cubicBezTo>
                  <a:cubicBezTo>
                    <a:pt x="4537" y="11643"/>
                    <a:pt x="3136" y="9975"/>
                    <a:pt x="1868" y="8173"/>
                  </a:cubicBezTo>
                  <a:cubicBezTo>
                    <a:pt x="1835" y="8307"/>
                    <a:pt x="1835" y="8474"/>
                    <a:pt x="1801" y="8607"/>
                  </a:cubicBezTo>
                  <a:cubicBezTo>
                    <a:pt x="3069" y="10442"/>
                    <a:pt x="4537" y="12110"/>
                    <a:pt x="6138" y="13677"/>
                  </a:cubicBezTo>
                  <a:lnTo>
                    <a:pt x="6171" y="13677"/>
                  </a:lnTo>
                  <a:cubicBezTo>
                    <a:pt x="6505" y="16012"/>
                    <a:pt x="6838" y="18314"/>
                    <a:pt x="7139" y="20649"/>
                  </a:cubicBezTo>
                  <a:cubicBezTo>
                    <a:pt x="4703" y="19448"/>
                    <a:pt x="2502" y="17947"/>
                    <a:pt x="500" y="16146"/>
                  </a:cubicBezTo>
                  <a:cubicBezTo>
                    <a:pt x="500" y="16279"/>
                    <a:pt x="467" y="16379"/>
                    <a:pt x="467" y="16513"/>
                  </a:cubicBezTo>
                  <a:cubicBezTo>
                    <a:pt x="1835" y="17680"/>
                    <a:pt x="3236" y="18781"/>
                    <a:pt x="4804" y="19682"/>
                  </a:cubicBezTo>
                  <a:cubicBezTo>
                    <a:pt x="5537" y="20182"/>
                    <a:pt x="6338" y="20616"/>
                    <a:pt x="7172" y="21016"/>
                  </a:cubicBezTo>
                  <a:cubicBezTo>
                    <a:pt x="7172" y="21149"/>
                    <a:pt x="7172" y="21316"/>
                    <a:pt x="7205" y="21483"/>
                  </a:cubicBezTo>
                  <a:cubicBezTo>
                    <a:pt x="7472" y="23484"/>
                    <a:pt x="7672" y="25452"/>
                    <a:pt x="7872" y="27454"/>
                  </a:cubicBezTo>
                  <a:cubicBezTo>
                    <a:pt x="5070" y="26820"/>
                    <a:pt x="2402" y="25719"/>
                    <a:pt x="0" y="24285"/>
                  </a:cubicBezTo>
                  <a:lnTo>
                    <a:pt x="0" y="24652"/>
                  </a:lnTo>
                  <a:cubicBezTo>
                    <a:pt x="1635" y="25619"/>
                    <a:pt x="3336" y="26386"/>
                    <a:pt x="5070" y="26987"/>
                  </a:cubicBezTo>
                  <a:cubicBezTo>
                    <a:pt x="6004" y="27320"/>
                    <a:pt x="6972" y="27554"/>
                    <a:pt x="7906" y="27787"/>
                  </a:cubicBezTo>
                  <a:cubicBezTo>
                    <a:pt x="8073" y="29455"/>
                    <a:pt x="8239" y="31123"/>
                    <a:pt x="8373" y="32791"/>
                  </a:cubicBezTo>
                  <a:cubicBezTo>
                    <a:pt x="8473" y="33491"/>
                    <a:pt x="8506" y="34225"/>
                    <a:pt x="8540" y="34959"/>
                  </a:cubicBezTo>
                  <a:cubicBezTo>
                    <a:pt x="5704" y="34325"/>
                    <a:pt x="2969" y="33191"/>
                    <a:pt x="500" y="31657"/>
                  </a:cubicBezTo>
                  <a:cubicBezTo>
                    <a:pt x="500" y="31790"/>
                    <a:pt x="534" y="31890"/>
                    <a:pt x="534" y="32024"/>
                  </a:cubicBezTo>
                  <a:cubicBezTo>
                    <a:pt x="2202" y="33024"/>
                    <a:pt x="4003" y="33858"/>
                    <a:pt x="5838" y="34492"/>
                  </a:cubicBezTo>
                  <a:cubicBezTo>
                    <a:pt x="6705" y="34759"/>
                    <a:pt x="7639" y="35026"/>
                    <a:pt x="8540" y="35226"/>
                  </a:cubicBezTo>
                  <a:cubicBezTo>
                    <a:pt x="8673" y="37227"/>
                    <a:pt x="8806" y="39196"/>
                    <a:pt x="8840" y="41164"/>
                  </a:cubicBezTo>
                  <a:lnTo>
                    <a:pt x="8806" y="41164"/>
                  </a:lnTo>
                  <a:cubicBezTo>
                    <a:pt x="6438" y="40830"/>
                    <a:pt x="4170" y="40230"/>
                    <a:pt x="2002" y="39396"/>
                  </a:cubicBezTo>
                  <a:cubicBezTo>
                    <a:pt x="2002" y="39529"/>
                    <a:pt x="2035" y="39663"/>
                    <a:pt x="2068" y="39763"/>
                  </a:cubicBezTo>
                  <a:cubicBezTo>
                    <a:pt x="3369" y="40263"/>
                    <a:pt x="4703" y="40697"/>
                    <a:pt x="6038" y="40997"/>
                  </a:cubicBezTo>
                  <a:cubicBezTo>
                    <a:pt x="6905" y="41197"/>
                    <a:pt x="7839" y="41364"/>
                    <a:pt x="8740" y="41497"/>
                  </a:cubicBezTo>
                  <a:lnTo>
                    <a:pt x="8840" y="41497"/>
                  </a:lnTo>
                  <a:cubicBezTo>
                    <a:pt x="8840" y="42331"/>
                    <a:pt x="8873" y="43198"/>
                    <a:pt x="8873" y="44032"/>
                  </a:cubicBezTo>
                  <a:cubicBezTo>
                    <a:pt x="8906" y="47368"/>
                    <a:pt x="8873" y="50737"/>
                    <a:pt x="8673" y="54073"/>
                  </a:cubicBezTo>
                  <a:cubicBezTo>
                    <a:pt x="8773" y="54206"/>
                    <a:pt x="8840" y="54306"/>
                    <a:pt x="8840" y="54306"/>
                  </a:cubicBezTo>
                  <a:cubicBezTo>
                    <a:pt x="8906" y="54206"/>
                    <a:pt x="8940" y="54073"/>
                    <a:pt x="9007" y="54006"/>
                  </a:cubicBezTo>
                  <a:cubicBezTo>
                    <a:pt x="9140" y="51238"/>
                    <a:pt x="9207" y="48469"/>
                    <a:pt x="9207" y="45667"/>
                  </a:cubicBezTo>
                  <a:cubicBezTo>
                    <a:pt x="10074" y="45367"/>
                    <a:pt x="10908" y="45033"/>
                    <a:pt x="11742" y="44666"/>
                  </a:cubicBezTo>
                  <a:cubicBezTo>
                    <a:pt x="11909" y="44566"/>
                    <a:pt x="12109" y="44499"/>
                    <a:pt x="12276" y="44399"/>
                  </a:cubicBezTo>
                  <a:cubicBezTo>
                    <a:pt x="12342" y="44299"/>
                    <a:pt x="12342" y="44166"/>
                    <a:pt x="12376" y="44032"/>
                  </a:cubicBezTo>
                  <a:cubicBezTo>
                    <a:pt x="11342" y="44533"/>
                    <a:pt x="10274" y="45000"/>
                    <a:pt x="9207" y="45367"/>
                  </a:cubicBezTo>
                  <a:cubicBezTo>
                    <a:pt x="9207" y="42965"/>
                    <a:pt x="9140" y="40530"/>
                    <a:pt x="9007" y="38128"/>
                  </a:cubicBezTo>
                  <a:cubicBezTo>
                    <a:pt x="9840" y="37828"/>
                    <a:pt x="10674" y="37494"/>
                    <a:pt x="11442" y="37127"/>
                  </a:cubicBezTo>
                  <a:cubicBezTo>
                    <a:pt x="12075" y="36861"/>
                    <a:pt x="12676" y="36527"/>
                    <a:pt x="13243" y="36227"/>
                  </a:cubicBezTo>
                  <a:lnTo>
                    <a:pt x="13243" y="35893"/>
                  </a:lnTo>
                  <a:cubicBezTo>
                    <a:pt x="11875" y="36627"/>
                    <a:pt x="10474" y="37227"/>
                    <a:pt x="9007" y="37795"/>
                  </a:cubicBezTo>
                  <a:cubicBezTo>
                    <a:pt x="8973" y="36961"/>
                    <a:pt x="8873" y="36127"/>
                    <a:pt x="8840" y="35293"/>
                  </a:cubicBezTo>
                  <a:cubicBezTo>
                    <a:pt x="8840" y="35226"/>
                    <a:pt x="8840" y="35226"/>
                    <a:pt x="8873" y="35126"/>
                  </a:cubicBezTo>
                  <a:cubicBezTo>
                    <a:pt x="8873" y="34859"/>
                    <a:pt x="8873" y="34559"/>
                    <a:pt x="8840" y="34292"/>
                  </a:cubicBezTo>
                  <a:cubicBezTo>
                    <a:pt x="8806" y="33358"/>
                    <a:pt x="8706" y="32391"/>
                    <a:pt x="8640" y="31490"/>
                  </a:cubicBezTo>
                  <a:cubicBezTo>
                    <a:pt x="9507" y="31056"/>
                    <a:pt x="10374" y="30656"/>
                    <a:pt x="11208" y="30156"/>
                  </a:cubicBezTo>
                  <a:cubicBezTo>
                    <a:pt x="11842" y="29789"/>
                    <a:pt x="12476" y="29389"/>
                    <a:pt x="13043" y="28988"/>
                  </a:cubicBezTo>
                  <a:cubicBezTo>
                    <a:pt x="13043" y="28888"/>
                    <a:pt x="13009" y="28788"/>
                    <a:pt x="13009" y="28655"/>
                  </a:cubicBezTo>
                  <a:cubicBezTo>
                    <a:pt x="11642" y="29622"/>
                    <a:pt x="10141" y="30456"/>
                    <a:pt x="8573" y="31156"/>
                  </a:cubicBezTo>
                  <a:cubicBezTo>
                    <a:pt x="8406" y="28788"/>
                    <a:pt x="8173" y="26386"/>
                    <a:pt x="7872" y="24018"/>
                  </a:cubicBezTo>
                  <a:cubicBezTo>
                    <a:pt x="8740" y="23651"/>
                    <a:pt x="9640" y="23217"/>
                    <a:pt x="10474" y="22717"/>
                  </a:cubicBezTo>
                  <a:cubicBezTo>
                    <a:pt x="11008" y="22450"/>
                    <a:pt x="11508" y="22117"/>
                    <a:pt x="12009" y="21783"/>
                  </a:cubicBezTo>
                  <a:cubicBezTo>
                    <a:pt x="11975" y="21650"/>
                    <a:pt x="11975" y="21550"/>
                    <a:pt x="11909" y="21450"/>
                  </a:cubicBezTo>
                  <a:cubicBezTo>
                    <a:pt x="10641" y="22317"/>
                    <a:pt x="9240" y="23117"/>
                    <a:pt x="7839" y="23718"/>
                  </a:cubicBezTo>
                  <a:cubicBezTo>
                    <a:pt x="7806" y="23484"/>
                    <a:pt x="7806" y="23284"/>
                    <a:pt x="7739" y="23017"/>
                  </a:cubicBezTo>
                  <a:cubicBezTo>
                    <a:pt x="7505" y="21116"/>
                    <a:pt x="7239" y="19215"/>
                    <a:pt x="7005" y="17347"/>
                  </a:cubicBezTo>
                  <a:cubicBezTo>
                    <a:pt x="7739" y="16813"/>
                    <a:pt x="8406" y="16212"/>
                    <a:pt x="9073" y="15612"/>
                  </a:cubicBezTo>
                  <a:cubicBezTo>
                    <a:pt x="9474" y="15278"/>
                    <a:pt x="9840" y="14878"/>
                    <a:pt x="10174" y="14545"/>
                  </a:cubicBezTo>
                  <a:cubicBezTo>
                    <a:pt x="10141" y="14445"/>
                    <a:pt x="10074" y="14344"/>
                    <a:pt x="10041" y="14211"/>
                  </a:cubicBezTo>
                  <a:cubicBezTo>
                    <a:pt x="9073" y="15178"/>
                    <a:pt x="8039" y="16146"/>
                    <a:pt x="6972" y="16980"/>
                  </a:cubicBezTo>
                  <a:lnTo>
                    <a:pt x="6205" y="11709"/>
                  </a:lnTo>
                  <a:cubicBezTo>
                    <a:pt x="6138" y="11209"/>
                    <a:pt x="6038" y="10675"/>
                    <a:pt x="5971" y="10141"/>
                  </a:cubicBezTo>
                  <a:cubicBezTo>
                    <a:pt x="6538" y="9274"/>
                    <a:pt x="7072" y="8340"/>
                    <a:pt x="7639" y="7440"/>
                  </a:cubicBezTo>
                  <a:cubicBezTo>
                    <a:pt x="7539" y="7306"/>
                    <a:pt x="7505" y="7173"/>
                    <a:pt x="7472" y="7039"/>
                  </a:cubicBezTo>
                  <a:cubicBezTo>
                    <a:pt x="6972" y="7940"/>
                    <a:pt x="6471" y="8841"/>
                    <a:pt x="5871" y="9674"/>
                  </a:cubicBezTo>
                  <a:cubicBezTo>
                    <a:pt x="5404" y="6606"/>
                    <a:pt x="4904" y="3537"/>
                    <a:pt x="4403" y="468"/>
                  </a:cubicBezTo>
                  <a:cubicBezTo>
                    <a:pt x="4370" y="434"/>
                    <a:pt x="4370" y="368"/>
                    <a:pt x="4370" y="334"/>
                  </a:cubicBezTo>
                  <a:cubicBezTo>
                    <a:pt x="4303" y="134"/>
                    <a:pt x="4203" y="1"/>
                    <a:pt x="4203"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grpSp>
      <p:sp>
        <p:nvSpPr>
          <p:cNvPr id="24" name="Google Shape;239;p8"/>
          <p:cNvSpPr>
            <a:spLocks/>
          </p:cNvSpPr>
          <p:nvPr/>
        </p:nvSpPr>
        <p:spPr bwMode="auto">
          <a:xfrm rot="3831004">
            <a:off x="1176867" y="1682751"/>
            <a:ext cx="249767" cy="245533"/>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25" name="Google Shape;240;p8"/>
          <p:cNvSpPr>
            <a:spLocks/>
          </p:cNvSpPr>
          <p:nvPr/>
        </p:nvSpPr>
        <p:spPr bwMode="auto">
          <a:xfrm>
            <a:off x="11601451" y="1286934"/>
            <a:ext cx="249767" cy="243417"/>
          </a:xfrm>
          <a:custGeom>
            <a:avLst/>
            <a:gdLst>
              <a:gd name="T0" fmla="*/ 5662 w 7507"/>
              <a:gd name="T1" fmla="*/ 1 h 7269"/>
              <a:gd name="T2" fmla="*/ 5305 w 7507"/>
              <a:gd name="T3" fmla="*/ 50 h 7269"/>
              <a:gd name="T4" fmla="*/ 4304 w 7507"/>
              <a:gd name="T5" fmla="*/ 1017 h 7269"/>
              <a:gd name="T6" fmla="*/ 4237 w 7507"/>
              <a:gd name="T7" fmla="*/ 2485 h 7269"/>
              <a:gd name="T8" fmla="*/ 2736 w 7507"/>
              <a:gd name="T9" fmla="*/ 1117 h 7269"/>
              <a:gd name="T10" fmla="*/ 1858 w 7507"/>
              <a:gd name="T11" fmla="*/ 920 h 7269"/>
              <a:gd name="T12" fmla="*/ 768 w 7507"/>
              <a:gd name="T13" fmla="*/ 1284 h 7269"/>
              <a:gd name="T14" fmla="*/ 134 w 7507"/>
              <a:gd name="T15" fmla="*/ 3152 h 7269"/>
              <a:gd name="T16" fmla="*/ 1102 w 7507"/>
              <a:gd name="T17" fmla="*/ 4953 h 7269"/>
              <a:gd name="T18" fmla="*/ 6354 w 7507"/>
              <a:gd name="T19" fmla="*/ 7268 h 7269"/>
              <a:gd name="T20" fmla="*/ 6772 w 7507"/>
              <a:gd name="T21" fmla="*/ 7255 h 7269"/>
              <a:gd name="T22" fmla="*/ 6806 w 7507"/>
              <a:gd name="T23" fmla="*/ 5154 h 7269"/>
              <a:gd name="T24" fmla="*/ 7406 w 7507"/>
              <a:gd name="T25" fmla="*/ 3019 h 7269"/>
              <a:gd name="T26" fmla="*/ 7139 w 7507"/>
              <a:gd name="T27" fmla="*/ 884 h 7269"/>
              <a:gd name="T28" fmla="*/ 5662 w 7507"/>
              <a:gd name="T29" fmla="*/ 1 h 7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07" h="7269" extrusionOk="0">
                <a:moveTo>
                  <a:pt x="5662" y="1"/>
                </a:moveTo>
                <a:cubicBezTo>
                  <a:pt x="5542" y="1"/>
                  <a:pt x="5423" y="16"/>
                  <a:pt x="5305" y="50"/>
                </a:cubicBezTo>
                <a:cubicBezTo>
                  <a:pt x="4838" y="183"/>
                  <a:pt x="4471" y="584"/>
                  <a:pt x="4304" y="1017"/>
                </a:cubicBezTo>
                <a:cubicBezTo>
                  <a:pt x="4137" y="1451"/>
                  <a:pt x="4137" y="2018"/>
                  <a:pt x="4237" y="2485"/>
                </a:cubicBezTo>
                <a:cubicBezTo>
                  <a:pt x="3837" y="1885"/>
                  <a:pt x="3337" y="1384"/>
                  <a:pt x="2736" y="1117"/>
                </a:cubicBezTo>
                <a:cubicBezTo>
                  <a:pt x="2463" y="988"/>
                  <a:pt x="2158" y="920"/>
                  <a:pt x="1858" y="920"/>
                </a:cubicBezTo>
                <a:cubicBezTo>
                  <a:pt x="1461" y="920"/>
                  <a:pt x="1071" y="1038"/>
                  <a:pt x="768" y="1284"/>
                </a:cubicBezTo>
                <a:cubicBezTo>
                  <a:pt x="234" y="1684"/>
                  <a:pt x="1" y="2485"/>
                  <a:pt x="134" y="3152"/>
                </a:cubicBezTo>
                <a:cubicBezTo>
                  <a:pt x="268" y="3819"/>
                  <a:pt x="635" y="4453"/>
                  <a:pt x="1102" y="4953"/>
                </a:cubicBezTo>
                <a:cubicBezTo>
                  <a:pt x="2411" y="6388"/>
                  <a:pt x="4362" y="7268"/>
                  <a:pt x="6354" y="7268"/>
                </a:cubicBezTo>
                <a:cubicBezTo>
                  <a:pt x="6493" y="7268"/>
                  <a:pt x="6633" y="7264"/>
                  <a:pt x="6772" y="7255"/>
                </a:cubicBezTo>
                <a:cubicBezTo>
                  <a:pt x="6505" y="6521"/>
                  <a:pt x="6606" y="5787"/>
                  <a:pt x="6806" y="5154"/>
                </a:cubicBezTo>
                <a:cubicBezTo>
                  <a:pt x="6972" y="4453"/>
                  <a:pt x="7273" y="3719"/>
                  <a:pt x="7406" y="3019"/>
                </a:cubicBezTo>
                <a:cubicBezTo>
                  <a:pt x="7506" y="2318"/>
                  <a:pt x="7506" y="1518"/>
                  <a:pt x="7139" y="884"/>
                </a:cubicBezTo>
                <a:cubicBezTo>
                  <a:pt x="6834" y="384"/>
                  <a:pt x="6252" y="1"/>
                  <a:pt x="5662" y="1"/>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26" name="Google Shape;241;p8"/>
          <p:cNvSpPr>
            <a:spLocks/>
          </p:cNvSpPr>
          <p:nvPr/>
        </p:nvSpPr>
        <p:spPr bwMode="auto">
          <a:xfrm flipH="1">
            <a:off x="1136651" y="4637618"/>
            <a:ext cx="433916" cy="427567"/>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27" name="Google Shape;242;p8"/>
          <p:cNvSpPr>
            <a:spLocks/>
          </p:cNvSpPr>
          <p:nvPr/>
        </p:nvSpPr>
        <p:spPr bwMode="auto">
          <a:xfrm rot="20259573" flipH="1">
            <a:off x="7734300" y="-1348317"/>
            <a:ext cx="5471584" cy="3390901"/>
          </a:xfrm>
          <a:custGeom>
            <a:avLst/>
            <a:gdLst>
              <a:gd name="T0" fmla="*/ 38958 w 44758"/>
              <a:gd name="T1" fmla="*/ 1 h 33357"/>
              <a:gd name="T2" fmla="*/ 32879 w 44758"/>
              <a:gd name="T3" fmla="*/ 3116 h 33357"/>
              <a:gd name="T4" fmla="*/ 27280 w 44758"/>
              <a:gd name="T5" fmla="*/ 9064 h 33357"/>
              <a:gd name="T6" fmla="*/ 7991 w 44758"/>
              <a:gd name="T7" fmla="*/ 13865 h 33357"/>
              <a:gd name="T8" fmla="*/ 515 w 44758"/>
              <a:gd name="T9" fmla="*/ 23036 h 33357"/>
              <a:gd name="T10" fmla="*/ 1944 w 44758"/>
              <a:gd name="T11" fmla="*/ 30047 h 33357"/>
              <a:gd name="T12" fmla="*/ 4968 w 44758"/>
              <a:gd name="T13" fmla="*/ 32921 h 33357"/>
              <a:gd name="T14" fmla="*/ 7009 w 44758"/>
              <a:gd name="T15" fmla="*/ 33357 h 33357"/>
              <a:gd name="T16" fmla="*/ 11480 w 44758"/>
              <a:gd name="T17" fmla="*/ 31642 h 33357"/>
              <a:gd name="T18" fmla="*/ 22894 w 44758"/>
              <a:gd name="T19" fmla="*/ 19314 h 33357"/>
              <a:gd name="T20" fmla="*/ 31300 w 44758"/>
              <a:gd name="T21" fmla="*/ 16789 h 33357"/>
              <a:gd name="T22" fmla="*/ 39541 w 44758"/>
              <a:gd name="T23" fmla="*/ 13848 h 33357"/>
              <a:gd name="T24" fmla="*/ 44425 w 44758"/>
              <a:gd name="T25" fmla="*/ 6887 h 33357"/>
              <a:gd name="T26" fmla="*/ 40089 w 44758"/>
              <a:gd name="T27" fmla="*/ 125 h 33357"/>
              <a:gd name="T28" fmla="*/ 38958 w 44758"/>
              <a:gd name="T29" fmla="*/ 1 h 3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58" h="33357" extrusionOk="0">
                <a:moveTo>
                  <a:pt x="38958" y="1"/>
                </a:moveTo>
                <a:cubicBezTo>
                  <a:pt x="36691" y="1"/>
                  <a:pt x="34504" y="1448"/>
                  <a:pt x="32879" y="3116"/>
                </a:cubicBezTo>
                <a:cubicBezTo>
                  <a:pt x="30985" y="5076"/>
                  <a:pt x="29490" y="7452"/>
                  <a:pt x="27280" y="9064"/>
                </a:cubicBezTo>
                <a:cubicBezTo>
                  <a:pt x="21864" y="13001"/>
                  <a:pt x="14089" y="11091"/>
                  <a:pt x="7991" y="13865"/>
                </a:cubicBezTo>
                <a:cubicBezTo>
                  <a:pt x="4270" y="15560"/>
                  <a:pt x="1479" y="19082"/>
                  <a:pt x="515" y="23036"/>
                </a:cubicBezTo>
                <a:cubicBezTo>
                  <a:pt x="0" y="25146"/>
                  <a:pt x="615" y="27904"/>
                  <a:pt x="1944" y="30047"/>
                </a:cubicBezTo>
                <a:cubicBezTo>
                  <a:pt x="2725" y="31310"/>
                  <a:pt x="3755" y="32356"/>
                  <a:pt x="4968" y="32921"/>
                </a:cubicBezTo>
                <a:cubicBezTo>
                  <a:pt x="5615" y="33222"/>
                  <a:pt x="6307" y="33357"/>
                  <a:pt x="7009" y="33357"/>
                </a:cubicBezTo>
                <a:cubicBezTo>
                  <a:pt x="8594" y="33357"/>
                  <a:pt x="10225" y="32667"/>
                  <a:pt x="11480" y="31642"/>
                </a:cubicBezTo>
                <a:cubicBezTo>
                  <a:pt x="15916" y="27987"/>
                  <a:pt x="17395" y="21989"/>
                  <a:pt x="22894" y="19314"/>
                </a:cubicBezTo>
                <a:cubicBezTo>
                  <a:pt x="25536" y="18035"/>
                  <a:pt x="28443" y="17437"/>
                  <a:pt x="31300" y="16789"/>
                </a:cubicBezTo>
                <a:cubicBezTo>
                  <a:pt x="34158" y="16141"/>
                  <a:pt x="37065" y="15410"/>
                  <a:pt x="39541" y="13848"/>
                </a:cubicBezTo>
                <a:cubicBezTo>
                  <a:pt x="42033" y="12303"/>
                  <a:pt x="44093" y="9811"/>
                  <a:pt x="44425" y="6887"/>
                </a:cubicBezTo>
                <a:cubicBezTo>
                  <a:pt x="44758" y="3980"/>
                  <a:pt x="42963" y="773"/>
                  <a:pt x="40089" y="125"/>
                </a:cubicBezTo>
                <a:cubicBezTo>
                  <a:pt x="39712" y="40"/>
                  <a:pt x="39334" y="1"/>
                  <a:pt x="38958" y="1"/>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28" name="Google Shape;243;p8"/>
          <p:cNvSpPr>
            <a:spLocks/>
          </p:cNvSpPr>
          <p:nvPr/>
        </p:nvSpPr>
        <p:spPr bwMode="auto">
          <a:xfrm rot="21279768" flipH="1">
            <a:off x="10553701" y="5774267"/>
            <a:ext cx="249767" cy="245533"/>
          </a:xfrm>
          <a:custGeom>
            <a:avLst/>
            <a:gdLst>
              <a:gd name="T0" fmla="*/ 9836 w 13077"/>
              <a:gd name="T1" fmla="*/ 0 h 12835"/>
              <a:gd name="T2" fmla="*/ 9174 w 13077"/>
              <a:gd name="T3" fmla="*/ 96 h 12835"/>
              <a:gd name="T4" fmla="*/ 7473 w 13077"/>
              <a:gd name="T5" fmla="*/ 1797 h 12835"/>
              <a:gd name="T6" fmla="*/ 7340 w 13077"/>
              <a:gd name="T7" fmla="*/ 4399 h 12835"/>
              <a:gd name="T8" fmla="*/ 4738 w 13077"/>
              <a:gd name="T9" fmla="*/ 1964 h 12835"/>
              <a:gd name="T10" fmla="*/ 3258 w 13077"/>
              <a:gd name="T11" fmla="*/ 1682 h 12835"/>
              <a:gd name="T12" fmla="*/ 1302 w 13077"/>
              <a:gd name="T13" fmla="*/ 2297 h 12835"/>
              <a:gd name="T14" fmla="*/ 234 w 13077"/>
              <a:gd name="T15" fmla="*/ 5600 h 12835"/>
              <a:gd name="T16" fmla="*/ 1936 w 13077"/>
              <a:gd name="T17" fmla="*/ 8769 h 12835"/>
              <a:gd name="T18" fmla="*/ 11017 w 13077"/>
              <a:gd name="T19" fmla="*/ 12835 h 12835"/>
              <a:gd name="T20" fmla="*/ 11843 w 13077"/>
              <a:gd name="T21" fmla="*/ 12805 h 12835"/>
              <a:gd name="T22" fmla="*/ 11809 w 13077"/>
              <a:gd name="T23" fmla="*/ 8969 h 12835"/>
              <a:gd name="T24" fmla="*/ 12810 w 13077"/>
              <a:gd name="T25" fmla="*/ 5299 h 12835"/>
              <a:gd name="T26" fmla="*/ 12410 w 13077"/>
              <a:gd name="T27" fmla="*/ 1597 h 12835"/>
              <a:gd name="T28" fmla="*/ 9836 w 13077"/>
              <a:gd name="T29" fmla="*/ 0 h 1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77" h="12835" extrusionOk="0">
                <a:moveTo>
                  <a:pt x="9836" y="0"/>
                </a:moveTo>
                <a:cubicBezTo>
                  <a:pt x="9614" y="0"/>
                  <a:pt x="9392" y="31"/>
                  <a:pt x="9174" y="96"/>
                </a:cubicBezTo>
                <a:cubicBezTo>
                  <a:pt x="8407" y="363"/>
                  <a:pt x="7773" y="1030"/>
                  <a:pt x="7473" y="1797"/>
                </a:cubicBezTo>
                <a:cubicBezTo>
                  <a:pt x="7173" y="2598"/>
                  <a:pt x="7173" y="3565"/>
                  <a:pt x="7340" y="4399"/>
                </a:cubicBezTo>
                <a:cubicBezTo>
                  <a:pt x="6672" y="3365"/>
                  <a:pt x="5838" y="2431"/>
                  <a:pt x="4738" y="1964"/>
                </a:cubicBezTo>
                <a:cubicBezTo>
                  <a:pt x="4275" y="1782"/>
                  <a:pt x="3766" y="1682"/>
                  <a:pt x="3258" y="1682"/>
                </a:cubicBezTo>
                <a:cubicBezTo>
                  <a:pt x="2558" y="1682"/>
                  <a:pt x="1863" y="1872"/>
                  <a:pt x="1302" y="2297"/>
                </a:cubicBezTo>
                <a:cubicBezTo>
                  <a:pt x="335" y="3065"/>
                  <a:pt x="1" y="4399"/>
                  <a:pt x="234" y="5600"/>
                </a:cubicBezTo>
                <a:cubicBezTo>
                  <a:pt x="435" y="6801"/>
                  <a:pt x="1135" y="7868"/>
                  <a:pt x="1936" y="8769"/>
                </a:cubicBezTo>
                <a:cubicBezTo>
                  <a:pt x="4219" y="11330"/>
                  <a:pt x="7616" y="12835"/>
                  <a:pt x="11017" y="12835"/>
                </a:cubicBezTo>
                <a:cubicBezTo>
                  <a:pt x="11292" y="12835"/>
                  <a:pt x="11568" y="12825"/>
                  <a:pt x="11843" y="12805"/>
                </a:cubicBezTo>
                <a:cubicBezTo>
                  <a:pt x="11409" y="11604"/>
                  <a:pt x="11576" y="10270"/>
                  <a:pt x="11809" y="8969"/>
                </a:cubicBezTo>
                <a:cubicBezTo>
                  <a:pt x="12110" y="7768"/>
                  <a:pt x="12577" y="6567"/>
                  <a:pt x="12810" y="5299"/>
                </a:cubicBezTo>
                <a:cubicBezTo>
                  <a:pt x="13077" y="4065"/>
                  <a:pt x="13010" y="2698"/>
                  <a:pt x="12410" y="1597"/>
                </a:cubicBezTo>
                <a:cubicBezTo>
                  <a:pt x="11888" y="663"/>
                  <a:pt x="10869" y="0"/>
                  <a:pt x="9836"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29" name="Google Shape;244;p8"/>
          <p:cNvSpPr>
            <a:spLocks/>
          </p:cNvSpPr>
          <p:nvPr/>
        </p:nvSpPr>
        <p:spPr bwMode="auto">
          <a:xfrm rot="5399733">
            <a:off x="-1654174" y="4581526"/>
            <a:ext cx="3848100" cy="2393951"/>
          </a:xfrm>
          <a:custGeom>
            <a:avLst/>
            <a:gdLst>
              <a:gd name="T0" fmla="*/ 26233 w 29939"/>
              <a:gd name="T1" fmla="*/ 0 h 19643"/>
              <a:gd name="T2" fmla="*/ 26167 w 29939"/>
              <a:gd name="T3" fmla="*/ 1 h 19643"/>
              <a:gd name="T4" fmla="*/ 23808 w 29939"/>
              <a:gd name="T5" fmla="*/ 998 h 19643"/>
              <a:gd name="T6" fmla="*/ 21859 w 29939"/>
              <a:gd name="T7" fmla="*/ 1390 h 19643"/>
              <a:gd name="T8" fmla="*/ 16232 w 29939"/>
              <a:gd name="T9" fmla="*/ 533 h 19643"/>
              <a:gd name="T10" fmla="*/ 15999 w 29939"/>
              <a:gd name="T11" fmla="*/ 530 h 19643"/>
              <a:gd name="T12" fmla="*/ 9520 w 29939"/>
              <a:gd name="T13" fmla="*/ 4155 h 19643"/>
              <a:gd name="T14" fmla="*/ 6563 w 29939"/>
              <a:gd name="T15" fmla="*/ 9039 h 19643"/>
              <a:gd name="T16" fmla="*/ 3572 w 29939"/>
              <a:gd name="T17" fmla="*/ 10385 h 19643"/>
              <a:gd name="T18" fmla="*/ 682 w 29939"/>
              <a:gd name="T19" fmla="*/ 14671 h 19643"/>
              <a:gd name="T20" fmla="*/ 6297 w 29939"/>
              <a:gd name="T21" fmla="*/ 17363 h 19643"/>
              <a:gd name="T22" fmla="*/ 19156 w 29939"/>
              <a:gd name="T23" fmla="*/ 19643 h 19643"/>
              <a:gd name="T24" fmla="*/ 19704 w 29939"/>
              <a:gd name="T25" fmla="*/ 19639 h 19643"/>
              <a:gd name="T26" fmla="*/ 25253 w 29939"/>
              <a:gd name="T27" fmla="*/ 18260 h 19643"/>
              <a:gd name="T28" fmla="*/ 27795 w 29939"/>
              <a:gd name="T29" fmla="*/ 14921 h 19643"/>
              <a:gd name="T30" fmla="*/ 28942 w 29939"/>
              <a:gd name="T31" fmla="*/ 3042 h 19643"/>
              <a:gd name="T32" fmla="*/ 26233 w 29939"/>
              <a:gd name="T33" fmla="*/ 0 h 19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39" h="19643" extrusionOk="0">
                <a:moveTo>
                  <a:pt x="26233" y="0"/>
                </a:moveTo>
                <a:cubicBezTo>
                  <a:pt x="26211" y="0"/>
                  <a:pt x="26189" y="1"/>
                  <a:pt x="26167" y="1"/>
                </a:cubicBezTo>
                <a:cubicBezTo>
                  <a:pt x="25303" y="35"/>
                  <a:pt x="24605" y="649"/>
                  <a:pt x="23808" y="998"/>
                </a:cubicBezTo>
                <a:cubicBezTo>
                  <a:pt x="23179" y="1284"/>
                  <a:pt x="22526" y="1390"/>
                  <a:pt x="21859" y="1390"/>
                </a:cubicBezTo>
                <a:cubicBezTo>
                  <a:pt x="20043" y="1390"/>
                  <a:pt x="18115" y="606"/>
                  <a:pt x="16232" y="533"/>
                </a:cubicBezTo>
                <a:cubicBezTo>
                  <a:pt x="16154" y="531"/>
                  <a:pt x="16077" y="530"/>
                  <a:pt x="15999" y="530"/>
                </a:cubicBezTo>
                <a:cubicBezTo>
                  <a:pt x="13362" y="530"/>
                  <a:pt x="10908" y="1895"/>
                  <a:pt x="9520" y="4155"/>
                </a:cubicBezTo>
                <a:cubicBezTo>
                  <a:pt x="8523" y="5800"/>
                  <a:pt x="8125" y="7926"/>
                  <a:pt x="6563" y="9039"/>
                </a:cubicBezTo>
                <a:cubicBezTo>
                  <a:pt x="5682" y="9687"/>
                  <a:pt x="4553" y="9887"/>
                  <a:pt x="3572" y="10385"/>
                </a:cubicBezTo>
                <a:cubicBezTo>
                  <a:pt x="2360" y="10967"/>
                  <a:pt x="0" y="13110"/>
                  <a:pt x="682" y="14671"/>
                </a:cubicBezTo>
                <a:cubicBezTo>
                  <a:pt x="1230" y="15917"/>
                  <a:pt x="5084" y="16931"/>
                  <a:pt x="6297" y="17363"/>
                </a:cubicBezTo>
                <a:cubicBezTo>
                  <a:pt x="10412" y="18878"/>
                  <a:pt x="14772" y="19643"/>
                  <a:pt x="19156" y="19643"/>
                </a:cubicBezTo>
                <a:cubicBezTo>
                  <a:pt x="19339" y="19643"/>
                  <a:pt x="19521" y="19642"/>
                  <a:pt x="19704" y="19639"/>
                </a:cubicBezTo>
                <a:cubicBezTo>
                  <a:pt x="21648" y="19606"/>
                  <a:pt x="23675" y="19390"/>
                  <a:pt x="25253" y="18260"/>
                </a:cubicBezTo>
                <a:cubicBezTo>
                  <a:pt x="26400" y="17429"/>
                  <a:pt x="27197" y="16200"/>
                  <a:pt x="27795" y="14921"/>
                </a:cubicBezTo>
                <a:cubicBezTo>
                  <a:pt x="29540" y="11216"/>
                  <a:pt x="29938" y="7012"/>
                  <a:pt x="28942" y="3042"/>
                </a:cubicBezTo>
                <a:cubicBezTo>
                  <a:pt x="28581" y="1634"/>
                  <a:pt x="27689" y="0"/>
                  <a:pt x="26233" y="0"/>
                </a:cubicBezTo>
                <a:close/>
              </a:path>
            </a:pathLst>
          </a:custGeom>
          <a:solidFill>
            <a:srgbClr val="BBE1F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sp>
        <p:nvSpPr>
          <p:cNvPr id="30" name="Google Shape;245;p8"/>
          <p:cNvSpPr>
            <a:spLocks/>
          </p:cNvSpPr>
          <p:nvPr/>
        </p:nvSpPr>
        <p:spPr bwMode="auto">
          <a:xfrm flipH="1">
            <a:off x="11241618" y="4514851"/>
            <a:ext cx="433916" cy="429683"/>
          </a:xfrm>
          <a:custGeom>
            <a:avLst/>
            <a:gdLst>
              <a:gd name="T0" fmla="*/ 3220 w 13043"/>
              <a:gd name="T1" fmla="*/ 0 h 12862"/>
              <a:gd name="T2" fmla="*/ 667 w 13043"/>
              <a:gd name="T3" fmla="*/ 1597 h 12862"/>
              <a:gd name="T4" fmla="*/ 234 w 13043"/>
              <a:gd name="T5" fmla="*/ 5333 h 12862"/>
              <a:gd name="T6" fmla="*/ 1234 w 13043"/>
              <a:gd name="T7" fmla="*/ 9002 h 12862"/>
              <a:gd name="T8" fmla="*/ 1201 w 13043"/>
              <a:gd name="T9" fmla="*/ 12838 h 12862"/>
              <a:gd name="T10" fmla="*/ 1937 w 13043"/>
              <a:gd name="T11" fmla="*/ 12861 h 12862"/>
              <a:gd name="T12" fmla="*/ 11108 w 13043"/>
              <a:gd name="T13" fmla="*/ 8768 h 12862"/>
              <a:gd name="T14" fmla="*/ 12843 w 13043"/>
              <a:gd name="T15" fmla="*/ 5599 h 12862"/>
              <a:gd name="T16" fmla="*/ 11742 w 13043"/>
              <a:gd name="T17" fmla="*/ 2330 h 12862"/>
              <a:gd name="T18" fmla="*/ 9808 w 13043"/>
              <a:gd name="T19" fmla="*/ 1690 h 12862"/>
              <a:gd name="T20" fmla="*/ 8340 w 13043"/>
              <a:gd name="T21" fmla="*/ 1997 h 12862"/>
              <a:gd name="T22" fmla="*/ 5704 w 13043"/>
              <a:gd name="T23" fmla="*/ 4399 h 12862"/>
              <a:gd name="T24" fmla="*/ 5571 w 13043"/>
              <a:gd name="T25" fmla="*/ 1830 h 12862"/>
              <a:gd name="T26" fmla="*/ 3870 w 13043"/>
              <a:gd name="T27" fmla="*/ 96 h 12862"/>
              <a:gd name="T28" fmla="*/ 3220 w 13043"/>
              <a:gd name="T29" fmla="*/ 0 h 12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43" h="12862" extrusionOk="0">
                <a:moveTo>
                  <a:pt x="3220" y="0"/>
                </a:moveTo>
                <a:cubicBezTo>
                  <a:pt x="2199" y="0"/>
                  <a:pt x="1162" y="663"/>
                  <a:pt x="667" y="1597"/>
                </a:cubicBezTo>
                <a:cubicBezTo>
                  <a:pt x="34" y="2697"/>
                  <a:pt x="0" y="4065"/>
                  <a:pt x="234" y="5333"/>
                </a:cubicBezTo>
                <a:cubicBezTo>
                  <a:pt x="501" y="6567"/>
                  <a:pt x="934" y="7768"/>
                  <a:pt x="1234" y="9002"/>
                </a:cubicBezTo>
                <a:cubicBezTo>
                  <a:pt x="1501" y="10269"/>
                  <a:pt x="1601" y="11604"/>
                  <a:pt x="1201" y="12838"/>
                </a:cubicBezTo>
                <a:cubicBezTo>
                  <a:pt x="1446" y="12854"/>
                  <a:pt x="1691" y="12861"/>
                  <a:pt x="1937" y="12861"/>
                </a:cubicBezTo>
                <a:cubicBezTo>
                  <a:pt x="5372" y="12861"/>
                  <a:pt x="8836" y="11352"/>
                  <a:pt x="11108" y="8768"/>
                </a:cubicBezTo>
                <a:cubicBezTo>
                  <a:pt x="11909" y="7868"/>
                  <a:pt x="12609" y="6834"/>
                  <a:pt x="12843" y="5599"/>
                </a:cubicBezTo>
                <a:cubicBezTo>
                  <a:pt x="13043" y="4399"/>
                  <a:pt x="12709" y="3064"/>
                  <a:pt x="11742" y="2330"/>
                </a:cubicBezTo>
                <a:cubicBezTo>
                  <a:pt x="11185" y="1889"/>
                  <a:pt x="10496" y="1690"/>
                  <a:pt x="9808" y="1690"/>
                </a:cubicBezTo>
                <a:cubicBezTo>
                  <a:pt x="9300" y="1690"/>
                  <a:pt x="8793" y="1799"/>
                  <a:pt x="8340" y="1997"/>
                </a:cubicBezTo>
                <a:cubicBezTo>
                  <a:pt x="7205" y="2431"/>
                  <a:pt x="6371" y="3365"/>
                  <a:pt x="5704" y="4399"/>
                </a:cubicBezTo>
                <a:cubicBezTo>
                  <a:pt x="5871" y="3565"/>
                  <a:pt x="5871" y="2597"/>
                  <a:pt x="5571" y="1830"/>
                </a:cubicBezTo>
                <a:cubicBezTo>
                  <a:pt x="5271" y="1030"/>
                  <a:pt x="4670" y="362"/>
                  <a:pt x="3870" y="96"/>
                </a:cubicBezTo>
                <a:cubicBezTo>
                  <a:pt x="3658" y="31"/>
                  <a:pt x="3439" y="0"/>
                  <a:pt x="3220" y="0"/>
                </a:cubicBezTo>
                <a:close/>
              </a:path>
            </a:pathLst>
          </a:custGeom>
          <a:solidFill>
            <a:srgbClr val="F0706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sz="2400"/>
          </a:p>
        </p:txBody>
      </p:sp>
      <p:grpSp>
        <p:nvGrpSpPr>
          <p:cNvPr id="31" name="Google Shape;246;p8"/>
          <p:cNvGrpSpPr>
            <a:grpSpLocks/>
          </p:cNvGrpSpPr>
          <p:nvPr/>
        </p:nvGrpSpPr>
        <p:grpSpPr bwMode="auto">
          <a:xfrm>
            <a:off x="10310285" y="5312834"/>
            <a:ext cx="2019300" cy="2389717"/>
            <a:chOff x="7755136" y="3928767"/>
            <a:chExt cx="1514081" cy="1792875"/>
          </a:xfrm>
        </p:grpSpPr>
        <p:grpSp>
          <p:nvGrpSpPr>
            <p:cNvPr id="32" name="Google Shape;247;p8"/>
            <p:cNvGrpSpPr>
              <a:grpSpLocks/>
            </p:cNvGrpSpPr>
            <p:nvPr/>
          </p:nvGrpSpPr>
          <p:grpSpPr bwMode="auto">
            <a:xfrm rot="-2442701">
              <a:off x="8043335" y="4333128"/>
              <a:ext cx="937682" cy="1231716"/>
              <a:chOff x="1324450" y="3346550"/>
              <a:chExt cx="974050" cy="1279575"/>
            </a:xfrm>
          </p:grpSpPr>
          <p:sp>
            <p:nvSpPr>
              <p:cNvPr id="48" name="Google Shape;248;p8"/>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49" name="Google Shape;249;p8"/>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0" name="Google Shape;250;p8"/>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1" name="Google Shape;251;p8"/>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2" name="Google Shape;252;p8"/>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3" name="Google Shape;253;p8"/>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4" name="Google Shape;254;p8"/>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5" name="Google Shape;255;p8"/>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6" name="Google Shape;256;p8"/>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7" name="Google Shape;257;p8"/>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8" name="Google Shape;258;p8"/>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59" name="Google Shape;259;p8"/>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60" name="Google Shape;260;p8"/>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61" name="Google Shape;261;p8"/>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grpSp>
        <p:grpSp>
          <p:nvGrpSpPr>
            <p:cNvPr id="33" name="Google Shape;262;p8"/>
            <p:cNvGrpSpPr>
              <a:grpSpLocks/>
            </p:cNvGrpSpPr>
            <p:nvPr/>
          </p:nvGrpSpPr>
          <p:grpSpPr bwMode="auto">
            <a:xfrm rot="-523059">
              <a:off x="8200066" y="3992719"/>
              <a:ext cx="937641" cy="1231726"/>
              <a:chOff x="1324450" y="3346550"/>
              <a:chExt cx="974050" cy="1279575"/>
            </a:xfrm>
          </p:grpSpPr>
          <p:sp>
            <p:nvSpPr>
              <p:cNvPr id="34" name="Google Shape;263;p8"/>
              <p:cNvSpPr>
                <a:spLocks/>
              </p:cNvSpPr>
              <p:nvPr/>
            </p:nvSpPr>
            <p:spPr bwMode="auto">
              <a:xfrm>
                <a:off x="1590475" y="3463500"/>
                <a:ext cx="243275" cy="283825"/>
              </a:xfrm>
              <a:custGeom>
                <a:avLst/>
                <a:gdLst>
                  <a:gd name="T0" fmla="*/ 5113 w 9731"/>
                  <a:gd name="T1" fmla="*/ 1 h 11353"/>
                  <a:gd name="T2" fmla="*/ 4871 w 9731"/>
                  <a:gd name="T3" fmla="*/ 11 h 11353"/>
                  <a:gd name="T4" fmla="*/ 7506 w 9731"/>
                  <a:gd name="T5" fmla="*/ 11352 h 11353"/>
                  <a:gd name="T6" fmla="*/ 5113 w 9731"/>
                  <a:gd name="T7" fmla="*/ 1 h 11353"/>
                </a:gdLst>
                <a:ahLst/>
                <a:cxnLst>
                  <a:cxn ang="0">
                    <a:pos x="T0" y="T1"/>
                  </a:cxn>
                  <a:cxn ang="0">
                    <a:pos x="T2" y="T3"/>
                  </a:cxn>
                  <a:cxn ang="0">
                    <a:pos x="T4" y="T5"/>
                  </a:cxn>
                  <a:cxn ang="0">
                    <a:pos x="T6" y="T7"/>
                  </a:cxn>
                </a:cxnLst>
                <a:rect l="0" t="0" r="r" b="b"/>
                <a:pathLst>
                  <a:path w="9731" h="11353" extrusionOk="0">
                    <a:moveTo>
                      <a:pt x="5113" y="1"/>
                    </a:moveTo>
                    <a:cubicBezTo>
                      <a:pt x="5034" y="1"/>
                      <a:pt x="4953" y="4"/>
                      <a:pt x="4871" y="11"/>
                    </a:cubicBezTo>
                    <a:cubicBezTo>
                      <a:pt x="0" y="378"/>
                      <a:pt x="7506" y="11352"/>
                      <a:pt x="7506" y="11352"/>
                    </a:cubicBezTo>
                    <a:cubicBezTo>
                      <a:pt x="7506" y="11352"/>
                      <a:pt x="9731" y="1"/>
                      <a:pt x="5113"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35" name="Google Shape;264;p8"/>
              <p:cNvSpPr>
                <a:spLocks/>
              </p:cNvSpPr>
              <p:nvPr/>
            </p:nvSpPr>
            <p:spPr bwMode="auto">
              <a:xfrm>
                <a:off x="1749200" y="3608725"/>
                <a:ext cx="242425" cy="290375"/>
              </a:xfrm>
              <a:custGeom>
                <a:avLst/>
                <a:gdLst>
                  <a:gd name="T0" fmla="*/ 4613 w 9697"/>
                  <a:gd name="T1" fmla="*/ 0 h 11615"/>
                  <a:gd name="T2" fmla="*/ 5693 w 9697"/>
                  <a:gd name="T3" fmla="*/ 11614 h 11615"/>
                  <a:gd name="T4" fmla="*/ 4793 w 9697"/>
                  <a:gd name="T5" fmla="*/ 6 h 11615"/>
                  <a:gd name="T6" fmla="*/ 4613 w 9697"/>
                  <a:gd name="T7" fmla="*/ 0 h 11615"/>
                </a:gdLst>
                <a:ahLst/>
                <a:cxnLst>
                  <a:cxn ang="0">
                    <a:pos x="T0" y="T1"/>
                  </a:cxn>
                  <a:cxn ang="0">
                    <a:pos x="T2" y="T3"/>
                  </a:cxn>
                  <a:cxn ang="0">
                    <a:pos x="T4" y="T5"/>
                  </a:cxn>
                  <a:cxn ang="0">
                    <a:pos x="T6" y="T7"/>
                  </a:cxn>
                </a:cxnLst>
                <a:rect l="0" t="0" r="r" b="b"/>
                <a:pathLst>
                  <a:path w="9697" h="11615" extrusionOk="0">
                    <a:moveTo>
                      <a:pt x="4613" y="0"/>
                    </a:moveTo>
                    <a:cubicBezTo>
                      <a:pt x="0" y="0"/>
                      <a:pt x="5693" y="11614"/>
                      <a:pt x="5693" y="11614"/>
                    </a:cubicBezTo>
                    <a:cubicBezTo>
                      <a:pt x="5693" y="11614"/>
                      <a:pt x="9696" y="373"/>
                      <a:pt x="4793" y="6"/>
                    </a:cubicBezTo>
                    <a:cubicBezTo>
                      <a:pt x="4731" y="2"/>
                      <a:pt x="4671" y="0"/>
                      <a:pt x="4613"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36" name="Google Shape;265;p8"/>
              <p:cNvSpPr>
                <a:spLocks/>
              </p:cNvSpPr>
              <p:nvPr/>
            </p:nvSpPr>
            <p:spPr bwMode="auto">
              <a:xfrm>
                <a:off x="1903575" y="3725100"/>
                <a:ext cx="228150" cy="290750"/>
              </a:xfrm>
              <a:custGeom>
                <a:avLst/>
                <a:gdLst>
                  <a:gd name="T0" fmla="*/ 3714 w 9126"/>
                  <a:gd name="T1" fmla="*/ 0 h 11630"/>
                  <a:gd name="T2" fmla="*/ 2654 w 9126"/>
                  <a:gd name="T3" fmla="*/ 11629 h 11630"/>
                  <a:gd name="T4" fmla="*/ 4422 w 9126"/>
                  <a:gd name="T5" fmla="*/ 121 h 11630"/>
                  <a:gd name="T6" fmla="*/ 3714 w 9126"/>
                  <a:gd name="T7" fmla="*/ 0 h 11630"/>
                </a:gdLst>
                <a:ahLst/>
                <a:cxnLst>
                  <a:cxn ang="0">
                    <a:pos x="T0" y="T1"/>
                  </a:cxn>
                  <a:cxn ang="0">
                    <a:pos x="T2" y="T3"/>
                  </a:cxn>
                  <a:cxn ang="0">
                    <a:pos x="T4" y="T5"/>
                  </a:cxn>
                  <a:cxn ang="0">
                    <a:pos x="T6" y="T7"/>
                  </a:cxn>
                </a:cxnLst>
                <a:rect l="0" t="0" r="r" b="b"/>
                <a:pathLst>
                  <a:path w="9126" h="11630" extrusionOk="0">
                    <a:moveTo>
                      <a:pt x="3714" y="0"/>
                    </a:moveTo>
                    <a:cubicBezTo>
                      <a:pt x="0" y="0"/>
                      <a:pt x="2654" y="11629"/>
                      <a:pt x="2654" y="11629"/>
                    </a:cubicBezTo>
                    <a:cubicBezTo>
                      <a:pt x="2654" y="11629"/>
                      <a:pt x="9125" y="1622"/>
                      <a:pt x="4422" y="121"/>
                    </a:cubicBezTo>
                    <a:cubicBezTo>
                      <a:pt x="4164" y="39"/>
                      <a:pt x="3928" y="0"/>
                      <a:pt x="371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37" name="Google Shape;266;p8"/>
              <p:cNvSpPr>
                <a:spLocks/>
              </p:cNvSpPr>
              <p:nvPr/>
            </p:nvSpPr>
            <p:spPr bwMode="auto">
              <a:xfrm>
                <a:off x="2026150" y="3841500"/>
                <a:ext cx="215650" cy="281075"/>
              </a:xfrm>
              <a:custGeom>
                <a:avLst/>
                <a:gdLst>
                  <a:gd name="T0" fmla="*/ 3334 w 8626"/>
                  <a:gd name="T1" fmla="*/ 0 h 11243"/>
                  <a:gd name="T2" fmla="*/ 453 w 8626"/>
                  <a:gd name="T3" fmla="*/ 11243 h 11243"/>
                  <a:gd name="T4" fmla="*/ 4289 w 8626"/>
                  <a:gd name="T5" fmla="*/ 268 h 11243"/>
                  <a:gd name="T6" fmla="*/ 3334 w 8626"/>
                  <a:gd name="T7" fmla="*/ 0 h 11243"/>
                </a:gdLst>
                <a:ahLst/>
                <a:cxnLst>
                  <a:cxn ang="0">
                    <a:pos x="T0" y="T1"/>
                  </a:cxn>
                  <a:cxn ang="0">
                    <a:pos x="T2" y="T3"/>
                  </a:cxn>
                  <a:cxn ang="0">
                    <a:pos x="T4" y="T5"/>
                  </a:cxn>
                  <a:cxn ang="0">
                    <a:pos x="T6" y="T7"/>
                  </a:cxn>
                </a:cxnLst>
                <a:rect l="0" t="0" r="r" b="b"/>
                <a:pathLst>
                  <a:path w="8626" h="11243" extrusionOk="0">
                    <a:moveTo>
                      <a:pt x="3334" y="0"/>
                    </a:moveTo>
                    <a:cubicBezTo>
                      <a:pt x="1" y="0"/>
                      <a:pt x="453" y="11243"/>
                      <a:pt x="453" y="11243"/>
                    </a:cubicBezTo>
                    <a:cubicBezTo>
                      <a:pt x="453" y="11243"/>
                      <a:pt x="8625" y="2570"/>
                      <a:pt x="4289" y="268"/>
                    </a:cubicBezTo>
                    <a:cubicBezTo>
                      <a:pt x="3940" y="85"/>
                      <a:pt x="3623" y="0"/>
                      <a:pt x="3334"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38" name="Google Shape;267;p8"/>
              <p:cNvSpPr>
                <a:spLocks/>
              </p:cNvSpPr>
              <p:nvPr/>
            </p:nvSpPr>
            <p:spPr bwMode="auto">
              <a:xfrm>
                <a:off x="2093450" y="4010475"/>
                <a:ext cx="173375" cy="224700"/>
              </a:xfrm>
              <a:custGeom>
                <a:avLst/>
                <a:gdLst>
                  <a:gd name="T0" fmla="*/ 2668 w 6935"/>
                  <a:gd name="T1" fmla="*/ 1 h 8988"/>
                  <a:gd name="T2" fmla="*/ 396 w 6935"/>
                  <a:gd name="T3" fmla="*/ 8987 h 8988"/>
                  <a:gd name="T4" fmla="*/ 3432 w 6935"/>
                  <a:gd name="T5" fmla="*/ 214 h 8988"/>
                  <a:gd name="T6" fmla="*/ 2668 w 6935"/>
                  <a:gd name="T7" fmla="*/ 1 h 8988"/>
                </a:gdLst>
                <a:ahLst/>
                <a:cxnLst>
                  <a:cxn ang="0">
                    <a:pos x="T0" y="T1"/>
                  </a:cxn>
                  <a:cxn ang="0">
                    <a:pos x="T2" y="T3"/>
                  </a:cxn>
                  <a:cxn ang="0">
                    <a:pos x="T4" y="T5"/>
                  </a:cxn>
                  <a:cxn ang="0">
                    <a:pos x="T6" y="T7"/>
                  </a:cxn>
                </a:cxnLst>
                <a:rect l="0" t="0" r="r" b="b"/>
                <a:pathLst>
                  <a:path w="6935" h="8988" extrusionOk="0">
                    <a:moveTo>
                      <a:pt x="2668" y="1"/>
                    </a:moveTo>
                    <a:cubicBezTo>
                      <a:pt x="0" y="1"/>
                      <a:pt x="396" y="8987"/>
                      <a:pt x="396" y="8987"/>
                    </a:cubicBezTo>
                    <a:cubicBezTo>
                      <a:pt x="396" y="8987"/>
                      <a:pt x="6934" y="2049"/>
                      <a:pt x="3432" y="214"/>
                    </a:cubicBezTo>
                    <a:cubicBezTo>
                      <a:pt x="3153" y="68"/>
                      <a:pt x="2899" y="1"/>
                      <a:pt x="266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39" name="Google Shape;268;p8"/>
              <p:cNvSpPr>
                <a:spLocks/>
              </p:cNvSpPr>
              <p:nvPr/>
            </p:nvSpPr>
            <p:spPr bwMode="auto">
              <a:xfrm>
                <a:off x="2147125" y="4158450"/>
                <a:ext cx="136375" cy="177625"/>
              </a:xfrm>
              <a:custGeom>
                <a:avLst/>
                <a:gdLst>
                  <a:gd name="T0" fmla="*/ 2120 w 5455"/>
                  <a:gd name="T1" fmla="*/ 1 h 7105"/>
                  <a:gd name="T2" fmla="*/ 284 w 5455"/>
                  <a:gd name="T3" fmla="*/ 7104 h 7105"/>
                  <a:gd name="T4" fmla="*/ 2719 w 5455"/>
                  <a:gd name="T5" fmla="*/ 166 h 7105"/>
                  <a:gd name="T6" fmla="*/ 2120 w 5455"/>
                  <a:gd name="T7" fmla="*/ 1 h 7105"/>
                </a:gdLst>
                <a:ahLst/>
                <a:cxnLst>
                  <a:cxn ang="0">
                    <a:pos x="T0" y="T1"/>
                  </a:cxn>
                  <a:cxn ang="0">
                    <a:pos x="T2" y="T3"/>
                  </a:cxn>
                  <a:cxn ang="0">
                    <a:pos x="T4" y="T5"/>
                  </a:cxn>
                  <a:cxn ang="0">
                    <a:pos x="T6" y="T7"/>
                  </a:cxn>
                </a:cxnLst>
                <a:rect l="0" t="0" r="r" b="b"/>
                <a:pathLst>
                  <a:path w="5455" h="7105" extrusionOk="0">
                    <a:moveTo>
                      <a:pt x="2120" y="1"/>
                    </a:moveTo>
                    <a:cubicBezTo>
                      <a:pt x="1" y="1"/>
                      <a:pt x="284" y="7104"/>
                      <a:pt x="284" y="7104"/>
                    </a:cubicBezTo>
                    <a:cubicBezTo>
                      <a:pt x="284" y="7104"/>
                      <a:pt x="5454" y="1634"/>
                      <a:pt x="2719" y="166"/>
                    </a:cubicBezTo>
                    <a:cubicBezTo>
                      <a:pt x="2501" y="53"/>
                      <a:pt x="2301" y="1"/>
                      <a:pt x="2120"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40" name="Google Shape;269;p8"/>
              <p:cNvSpPr>
                <a:spLocks/>
              </p:cNvSpPr>
              <p:nvPr/>
            </p:nvSpPr>
            <p:spPr bwMode="auto">
              <a:xfrm>
                <a:off x="1511000" y="3639075"/>
                <a:ext cx="295475" cy="147500"/>
              </a:xfrm>
              <a:custGeom>
                <a:avLst/>
                <a:gdLst>
                  <a:gd name="T0" fmla="*/ 2745 w 11819"/>
                  <a:gd name="T1" fmla="*/ 0 h 5900"/>
                  <a:gd name="T2" fmla="*/ 1111 w 11819"/>
                  <a:gd name="T3" fmla="*/ 1360 h 5900"/>
                  <a:gd name="T4" fmla="*/ 11486 w 11819"/>
                  <a:gd name="T5" fmla="*/ 5900 h 5900"/>
                  <a:gd name="T6" fmla="*/ 11819 w 11819"/>
                  <a:gd name="T7" fmla="*/ 5897 h 5900"/>
                  <a:gd name="T8" fmla="*/ 2745 w 11819"/>
                  <a:gd name="T9" fmla="*/ 0 h 5900"/>
                </a:gdLst>
                <a:ahLst/>
                <a:cxnLst>
                  <a:cxn ang="0">
                    <a:pos x="T0" y="T1"/>
                  </a:cxn>
                  <a:cxn ang="0">
                    <a:pos x="T2" y="T3"/>
                  </a:cxn>
                  <a:cxn ang="0">
                    <a:pos x="T4" y="T5"/>
                  </a:cxn>
                  <a:cxn ang="0">
                    <a:pos x="T6" y="T7"/>
                  </a:cxn>
                  <a:cxn ang="0">
                    <a:pos x="T8" y="T9"/>
                  </a:cxn>
                </a:cxnLst>
                <a:rect l="0" t="0" r="r" b="b"/>
                <a:pathLst>
                  <a:path w="11819" h="5900" extrusionOk="0">
                    <a:moveTo>
                      <a:pt x="2745" y="0"/>
                    </a:moveTo>
                    <a:cubicBezTo>
                      <a:pt x="1958" y="0"/>
                      <a:pt x="1363" y="387"/>
                      <a:pt x="1111" y="1360"/>
                    </a:cubicBezTo>
                    <a:cubicBezTo>
                      <a:pt x="0" y="5683"/>
                      <a:pt x="9562" y="5900"/>
                      <a:pt x="11486" y="5900"/>
                    </a:cubicBezTo>
                    <a:cubicBezTo>
                      <a:pt x="11700" y="5900"/>
                      <a:pt x="11819" y="5897"/>
                      <a:pt x="11819" y="5897"/>
                    </a:cubicBezTo>
                    <a:cubicBezTo>
                      <a:pt x="11819" y="5897"/>
                      <a:pt x="5816" y="0"/>
                      <a:pt x="274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41" name="Google Shape;270;p8"/>
              <p:cNvSpPr>
                <a:spLocks/>
              </p:cNvSpPr>
              <p:nvPr/>
            </p:nvSpPr>
            <p:spPr bwMode="auto">
              <a:xfrm>
                <a:off x="1624675" y="3791100"/>
                <a:ext cx="298550" cy="158025"/>
              </a:xfrm>
              <a:custGeom>
                <a:avLst/>
                <a:gdLst>
                  <a:gd name="T0" fmla="*/ 3045 w 11942"/>
                  <a:gd name="T1" fmla="*/ 1 h 6321"/>
                  <a:gd name="T2" fmla="*/ 1468 w 11942"/>
                  <a:gd name="T3" fmla="*/ 1284 h 6321"/>
                  <a:gd name="T4" fmla="*/ 11942 w 11942"/>
                  <a:gd name="T5" fmla="*/ 6321 h 6321"/>
                  <a:gd name="T6" fmla="*/ 3045 w 11942"/>
                  <a:gd name="T7" fmla="*/ 1 h 6321"/>
                </a:gdLst>
                <a:ahLst/>
                <a:cxnLst>
                  <a:cxn ang="0">
                    <a:pos x="T0" y="T1"/>
                  </a:cxn>
                  <a:cxn ang="0">
                    <a:pos x="T2" y="T3"/>
                  </a:cxn>
                  <a:cxn ang="0">
                    <a:pos x="T4" y="T5"/>
                  </a:cxn>
                  <a:cxn ang="0">
                    <a:pos x="T6" y="T7"/>
                  </a:cxn>
                </a:cxnLst>
                <a:rect l="0" t="0" r="r" b="b"/>
                <a:pathLst>
                  <a:path w="11942" h="6321" extrusionOk="0">
                    <a:moveTo>
                      <a:pt x="3045" y="1"/>
                    </a:moveTo>
                    <a:cubicBezTo>
                      <a:pt x="2313" y="1"/>
                      <a:pt x="1747" y="369"/>
                      <a:pt x="1468" y="1284"/>
                    </a:cubicBezTo>
                    <a:cubicBezTo>
                      <a:pt x="0" y="5987"/>
                      <a:pt x="11942" y="6321"/>
                      <a:pt x="11942" y="6321"/>
                    </a:cubicBezTo>
                    <a:cubicBezTo>
                      <a:pt x="11942" y="6321"/>
                      <a:pt x="6076" y="1"/>
                      <a:pt x="3045"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42" name="Google Shape;271;p8"/>
              <p:cNvSpPr>
                <a:spLocks/>
              </p:cNvSpPr>
              <p:nvPr/>
            </p:nvSpPr>
            <p:spPr bwMode="auto">
              <a:xfrm>
                <a:off x="1703850" y="3945525"/>
                <a:ext cx="287775" cy="119525"/>
              </a:xfrm>
              <a:custGeom>
                <a:avLst/>
                <a:gdLst>
                  <a:gd name="T0" fmla="*/ 2065 w 11511"/>
                  <a:gd name="T1" fmla="*/ 0 h 4781"/>
                  <a:gd name="T2" fmla="*/ 169 w 11511"/>
                  <a:gd name="T3" fmla="*/ 1678 h 4781"/>
                  <a:gd name="T4" fmla="*/ 5773 w 11511"/>
                  <a:gd name="T5" fmla="*/ 4780 h 4781"/>
                  <a:gd name="T6" fmla="*/ 11510 w 11511"/>
                  <a:gd name="T7" fmla="*/ 4180 h 4781"/>
                  <a:gd name="T8" fmla="*/ 2065 w 11511"/>
                  <a:gd name="T9" fmla="*/ 0 h 4781"/>
                </a:gdLst>
                <a:ahLst/>
                <a:cxnLst>
                  <a:cxn ang="0">
                    <a:pos x="T0" y="T1"/>
                  </a:cxn>
                  <a:cxn ang="0">
                    <a:pos x="T2" y="T3"/>
                  </a:cxn>
                  <a:cxn ang="0">
                    <a:pos x="T4" y="T5"/>
                  </a:cxn>
                  <a:cxn ang="0">
                    <a:pos x="T6" y="T7"/>
                  </a:cxn>
                  <a:cxn ang="0">
                    <a:pos x="T8" y="T9"/>
                  </a:cxn>
                </a:cxnLst>
                <a:rect l="0" t="0" r="r" b="b"/>
                <a:pathLst>
                  <a:path w="11511" h="4781" extrusionOk="0">
                    <a:moveTo>
                      <a:pt x="2065" y="0"/>
                    </a:moveTo>
                    <a:cubicBezTo>
                      <a:pt x="995" y="0"/>
                      <a:pt x="252" y="458"/>
                      <a:pt x="169" y="1678"/>
                    </a:cubicBezTo>
                    <a:cubicBezTo>
                      <a:pt x="1" y="4163"/>
                      <a:pt x="2876" y="4780"/>
                      <a:pt x="5773" y="4780"/>
                    </a:cubicBezTo>
                    <a:cubicBezTo>
                      <a:pt x="8631" y="4780"/>
                      <a:pt x="11510" y="4180"/>
                      <a:pt x="11510" y="4180"/>
                    </a:cubicBezTo>
                    <a:cubicBezTo>
                      <a:pt x="11510" y="4180"/>
                      <a:pt x="5297" y="0"/>
                      <a:pt x="2065"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43" name="Google Shape;272;p8"/>
              <p:cNvSpPr>
                <a:spLocks/>
              </p:cNvSpPr>
              <p:nvPr/>
            </p:nvSpPr>
            <p:spPr bwMode="auto">
              <a:xfrm>
                <a:off x="1760025" y="4087225"/>
                <a:ext cx="295800" cy="109250"/>
              </a:xfrm>
              <a:custGeom>
                <a:avLst/>
                <a:gdLst>
                  <a:gd name="T0" fmla="*/ 2678 w 11832"/>
                  <a:gd name="T1" fmla="*/ 1 h 4370"/>
                  <a:gd name="T2" fmla="*/ 190 w 11832"/>
                  <a:gd name="T3" fmla="*/ 2081 h 4370"/>
                  <a:gd name="T4" fmla="*/ 3762 w 11832"/>
                  <a:gd name="T5" fmla="*/ 4369 h 4370"/>
                  <a:gd name="T6" fmla="*/ 11832 w 11832"/>
                  <a:gd name="T7" fmla="*/ 2481 h 4370"/>
                  <a:gd name="T8" fmla="*/ 2678 w 11832"/>
                  <a:gd name="T9" fmla="*/ 1 h 4370"/>
                </a:gdLst>
                <a:ahLst/>
                <a:cxnLst>
                  <a:cxn ang="0">
                    <a:pos x="T0" y="T1"/>
                  </a:cxn>
                  <a:cxn ang="0">
                    <a:pos x="T2" y="T3"/>
                  </a:cxn>
                  <a:cxn ang="0">
                    <a:pos x="T4" y="T5"/>
                  </a:cxn>
                  <a:cxn ang="0">
                    <a:pos x="T6" y="T7"/>
                  </a:cxn>
                  <a:cxn ang="0">
                    <a:pos x="T8" y="T9"/>
                  </a:cxn>
                </a:cxnLst>
                <a:rect l="0" t="0" r="r" b="b"/>
                <a:pathLst>
                  <a:path w="11832" h="4370" extrusionOk="0">
                    <a:moveTo>
                      <a:pt x="2678" y="1"/>
                    </a:moveTo>
                    <a:cubicBezTo>
                      <a:pt x="1094" y="1"/>
                      <a:pt x="0" y="531"/>
                      <a:pt x="190" y="2081"/>
                    </a:cubicBezTo>
                    <a:cubicBezTo>
                      <a:pt x="390" y="3810"/>
                      <a:pt x="1896" y="4369"/>
                      <a:pt x="3762" y="4369"/>
                    </a:cubicBezTo>
                    <a:cubicBezTo>
                      <a:pt x="7189" y="4369"/>
                      <a:pt x="11832" y="2481"/>
                      <a:pt x="11832" y="2481"/>
                    </a:cubicBezTo>
                    <a:cubicBezTo>
                      <a:pt x="11832" y="2481"/>
                      <a:pt x="6106" y="1"/>
                      <a:pt x="2678" y="1"/>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44" name="Google Shape;273;p8"/>
              <p:cNvSpPr>
                <a:spLocks/>
              </p:cNvSpPr>
              <p:nvPr/>
            </p:nvSpPr>
            <p:spPr bwMode="auto">
              <a:xfrm>
                <a:off x="1879225" y="4205975"/>
                <a:ext cx="235825" cy="87325"/>
              </a:xfrm>
              <a:custGeom>
                <a:avLst/>
                <a:gdLst>
                  <a:gd name="T0" fmla="*/ 2124 w 9433"/>
                  <a:gd name="T1" fmla="*/ 1 h 3493"/>
                  <a:gd name="T2" fmla="*/ 159 w 9433"/>
                  <a:gd name="T3" fmla="*/ 1667 h 3493"/>
                  <a:gd name="T4" fmla="*/ 3008 w 9433"/>
                  <a:gd name="T5" fmla="*/ 3493 h 3493"/>
                  <a:gd name="T6" fmla="*/ 9432 w 9433"/>
                  <a:gd name="T7" fmla="*/ 2001 h 3493"/>
                  <a:gd name="T8" fmla="*/ 2124 w 9433"/>
                  <a:gd name="T9" fmla="*/ 1 h 3493"/>
                </a:gdLst>
                <a:ahLst/>
                <a:cxnLst>
                  <a:cxn ang="0">
                    <a:pos x="T0" y="T1"/>
                  </a:cxn>
                  <a:cxn ang="0">
                    <a:pos x="T2" y="T3"/>
                  </a:cxn>
                  <a:cxn ang="0">
                    <a:pos x="T4" y="T5"/>
                  </a:cxn>
                  <a:cxn ang="0">
                    <a:pos x="T6" y="T7"/>
                  </a:cxn>
                  <a:cxn ang="0">
                    <a:pos x="T8" y="T9"/>
                  </a:cxn>
                </a:cxnLst>
                <a:rect l="0" t="0" r="r" b="b"/>
                <a:pathLst>
                  <a:path w="9433" h="3493" extrusionOk="0">
                    <a:moveTo>
                      <a:pt x="2124" y="1"/>
                    </a:moveTo>
                    <a:cubicBezTo>
                      <a:pt x="866" y="1"/>
                      <a:pt x="1" y="426"/>
                      <a:pt x="159" y="1667"/>
                    </a:cubicBezTo>
                    <a:cubicBezTo>
                      <a:pt x="312" y="3047"/>
                      <a:pt x="1516" y="3493"/>
                      <a:pt x="3008" y="3493"/>
                    </a:cubicBezTo>
                    <a:cubicBezTo>
                      <a:pt x="5737" y="3493"/>
                      <a:pt x="9432" y="2001"/>
                      <a:pt x="9432" y="2001"/>
                    </a:cubicBezTo>
                    <a:cubicBezTo>
                      <a:pt x="9432" y="2001"/>
                      <a:pt x="4853" y="1"/>
                      <a:pt x="2124" y="1"/>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45" name="Google Shape;274;p8"/>
              <p:cNvSpPr>
                <a:spLocks/>
              </p:cNvSpPr>
              <p:nvPr/>
            </p:nvSpPr>
            <p:spPr bwMode="auto">
              <a:xfrm>
                <a:off x="1986600" y="4299800"/>
                <a:ext cx="181800" cy="72850"/>
              </a:xfrm>
              <a:custGeom>
                <a:avLst/>
                <a:gdLst>
                  <a:gd name="T0" fmla="*/ 1292 w 7272"/>
                  <a:gd name="T1" fmla="*/ 0 h 2914"/>
                  <a:gd name="T2" fmla="*/ 0 w 7272"/>
                  <a:gd name="T3" fmla="*/ 1150 h 2914"/>
                  <a:gd name="T4" fmla="*/ 2977 w 7272"/>
                  <a:gd name="T5" fmla="*/ 2914 h 2914"/>
                  <a:gd name="T6" fmla="*/ 7272 w 7272"/>
                  <a:gd name="T7" fmla="*/ 2284 h 2914"/>
                  <a:gd name="T8" fmla="*/ 1292 w 7272"/>
                  <a:gd name="T9" fmla="*/ 0 h 2914"/>
                </a:gdLst>
                <a:ahLst/>
                <a:cxnLst>
                  <a:cxn ang="0">
                    <a:pos x="T0" y="T1"/>
                  </a:cxn>
                  <a:cxn ang="0">
                    <a:pos x="T2" y="T3"/>
                  </a:cxn>
                  <a:cxn ang="0">
                    <a:pos x="T4" y="T5"/>
                  </a:cxn>
                  <a:cxn ang="0">
                    <a:pos x="T6" y="T7"/>
                  </a:cxn>
                  <a:cxn ang="0">
                    <a:pos x="T8" y="T9"/>
                  </a:cxn>
                </a:cxnLst>
                <a:rect l="0" t="0" r="r" b="b"/>
                <a:pathLst>
                  <a:path w="7272" h="2914" extrusionOk="0">
                    <a:moveTo>
                      <a:pt x="1292" y="0"/>
                    </a:moveTo>
                    <a:cubicBezTo>
                      <a:pt x="525" y="0"/>
                      <a:pt x="0" y="308"/>
                      <a:pt x="0" y="1150"/>
                    </a:cubicBezTo>
                    <a:cubicBezTo>
                      <a:pt x="0" y="2527"/>
                      <a:pt x="1403" y="2914"/>
                      <a:pt x="2977" y="2914"/>
                    </a:cubicBezTo>
                    <a:cubicBezTo>
                      <a:pt x="4985" y="2914"/>
                      <a:pt x="7272" y="2284"/>
                      <a:pt x="7272" y="2284"/>
                    </a:cubicBezTo>
                    <a:cubicBezTo>
                      <a:pt x="7272" y="2284"/>
                      <a:pt x="3382" y="0"/>
                      <a:pt x="1292"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46" name="Google Shape;275;p8"/>
              <p:cNvSpPr>
                <a:spLocks/>
              </p:cNvSpPr>
              <p:nvPr/>
            </p:nvSpPr>
            <p:spPr bwMode="auto">
              <a:xfrm>
                <a:off x="1577975" y="3516925"/>
                <a:ext cx="720525" cy="1109200"/>
              </a:xfrm>
              <a:custGeom>
                <a:avLst/>
                <a:gdLst>
                  <a:gd name="T0" fmla="*/ 234 w 28821"/>
                  <a:gd name="T1" fmla="*/ 0 h 44368"/>
                  <a:gd name="T2" fmla="*/ 100 w 28821"/>
                  <a:gd name="T3" fmla="*/ 75 h 44368"/>
                  <a:gd name="T4" fmla="*/ 100 w 28821"/>
                  <a:gd name="T5" fmla="*/ 342 h 44368"/>
                  <a:gd name="T6" fmla="*/ 28354 w 28821"/>
                  <a:gd name="T7" fmla="*/ 44240 h 44368"/>
                  <a:gd name="T8" fmla="*/ 28544 w 28821"/>
                  <a:gd name="T9" fmla="*/ 44367 h 44368"/>
                  <a:gd name="T10" fmla="*/ 28654 w 28821"/>
                  <a:gd name="T11" fmla="*/ 44340 h 44368"/>
                  <a:gd name="T12" fmla="*/ 28721 w 28821"/>
                  <a:gd name="T13" fmla="*/ 44073 h 44368"/>
                  <a:gd name="T14" fmla="*/ 367 w 28821"/>
                  <a:gd name="T15" fmla="*/ 75 h 44368"/>
                  <a:gd name="T16" fmla="*/ 234 w 28821"/>
                  <a:gd name="T17" fmla="*/ 0 h 44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21" h="44368" extrusionOk="0">
                    <a:moveTo>
                      <a:pt x="234" y="0"/>
                    </a:moveTo>
                    <a:cubicBezTo>
                      <a:pt x="184" y="0"/>
                      <a:pt x="134" y="25"/>
                      <a:pt x="100" y="75"/>
                    </a:cubicBezTo>
                    <a:cubicBezTo>
                      <a:pt x="0" y="142"/>
                      <a:pt x="0" y="275"/>
                      <a:pt x="100" y="342"/>
                    </a:cubicBezTo>
                    <a:cubicBezTo>
                      <a:pt x="11975" y="13285"/>
                      <a:pt x="21482" y="28029"/>
                      <a:pt x="28354" y="44240"/>
                    </a:cubicBezTo>
                    <a:cubicBezTo>
                      <a:pt x="28378" y="44312"/>
                      <a:pt x="28454" y="44367"/>
                      <a:pt x="28544" y="44367"/>
                    </a:cubicBezTo>
                    <a:cubicBezTo>
                      <a:pt x="28579" y="44367"/>
                      <a:pt x="28617" y="44359"/>
                      <a:pt x="28654" y="44340"/>
                    </a:cubicBezTo>
                    <a:cubicBezTo>
                      <a:pt x="28721" y="44307"/>
                      <a:pt x="28821" y="44174"/>
                      <a:pt x="28721" y="44073"/>
                    </a:cubicBezTo>
                    <a:cubicBezTo>
                      <a:pt x="21816" y="27828"/>
                      <a:pt x="12276" y="13085"/>
                      <a:pt x="367" y="75"/>
                    </a:cubicBezTo>
                    <a:cubicBezTo>
                      <a:pt x="334" y="25"/>
                      <a:pt x="284" y="0"/>
                      <a:pt x="234" y="0"/>
                    </a:cubicBezTo>
                    <a:close/>
                  </a:path>
                </a:pathLst>
              </a:custGeom>
              <a:solidFill>
                <a:srgbClr val="055F6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sp>
            <p:nvSpPr>
              <p:cNvPr id="47" name="Google Shape;276;p8"/>
              <p:cNvSpPr>
                <a:spLocks/>
              </p:cNvSpPr>
              <p:nvPr/>
            </p:nvSpPr>
            <p:spPr bwMode="auto">
              <a:xfrm>
                <a:off x="1324450" y="3346550"/>
                <a:ext cx="356125" cy="280675"/>
              </a:xfrm>
              <a:custGeom>
                <a:avLst/>
                <a:gdLst>
                  <a:gd name="T0" fmla="*/ 6600 w 14245"/>
                  <a:gd name="T1" fmla="*/ 0 h 11227"/>
                  <a:gd name="T2" fmla="*/ 5104 w 14245"/>
                  <a:gd name="T3" fmla="*/ 452 h 11227"/>
                  <a:gd name="T4" fmla="*/ 14244 w 14245"/>
                  <a:gd name="T5" fmla="*/ 11227 h 11227"/>
                  <a:gd name="T6" fmla="*/ 6600 w 14245"/>
                  <a:gd name="T7" fmla="*/ 0 h 11227"/>
                </a:gdLst>
                <a:ahLst/>
                <a:cxnLst>
                  <a:cxn ang="0">
                    <a:pos x="T0" y="T1"/>
                  </a:cxn>
                  <a:cxn ang="0">
                    <a:pos x="T2" y="T3"/>
                  </a:cxn>
                  <a:cxn ang="0">
                    <a:pos x="T4" y="T5"/>
                  </a:cxn>
                  <a:cxn ang="0">
                    <a:pos x="T6" y="T7"/>
                  </a:cxn>
                </a:cxnLst>
                <a:rect l="0" t="0" r="r" b="b"/>
                <a:pathLst>
                  <a:path w="14245" h="11227" extrusionOk="0">
                    <a:moveTo>
                      <a:pt x="6600" y="0"/>
                    </a:moveTo>
                    <a:cubicBezTo>
                      <a:pt x="6114" y="0"/>
                      <a:pt x="5614" y="140"/>
                      <a:pt x="5104" y="452"/>
                    </a:cubicBezTo>
                    <a:cubicBezTo>
                      <a:pt x="1" y="3621"/>
                      <a:pt x="14244" y="11227"/>
                      <a:pt x="14244" y="11227"/>
                    </a:cubicBezTo>
                    <a:cubicBezTo>
                      <a:pt x="14244" y="11227"/>
                      <a:pt x="10952" y="0"/>
                      <a:pt x="6600" y="0"/>
                    </a:cubicBezTo>
                    <a:close/>
                  </a:path>
                </a:pathLst>
              </a:custGeom>
              <a:solidFill>
                <a:srgbClr val="03839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sz="2400"/>
              </a:p>
            </p:txBody>
          </p:sp>
        </p:grpSp>
      </p:grpSp>
      <p:sp>
        <p:nvSpPr>
          <p:cNvPr id="217" name="Google Shape;217;p8"/>
          <p:cNvSpPr txBox="1">
            <a:spLocks noGrp="1"/>
          </p:cNvSpPr>
          <p:nvPr>
            <p:ph type="title"/>
          </p:nvPr>
        </p:nvSpPr>
        <p:spPr>
          <a:xfrm>
            <a:off x="950967" y="896400"/>
            <a:ext cx="10290000" cy="5065200"/>
          </a:xfrm>
          <a:prstGeom prst="rect">
            <a:avLst/>
          </a:prstGeom>
        </p:spPr>
        <p:txBody>
          <a:bodyPr spcFirstLastPara="1">
            <a:noAutofit/>
          </a:bodyPr>
          <a:lstStyle>
            <a:lvl1pPr lvl="0">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61870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783820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540383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1487186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08/04/2023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193238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857950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702014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3471256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606612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3124983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297081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085086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pPr/>
              <a:t>08/04/2023</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pPr/>
              <a:t>‹#›</a:t>
            </a:fld>
            <a:endParaRPr lang="vi-VN"/>
          </a:p>
        </p:txBody>
      </p:sp>
    </p:spTree>
    <p:extLst>
      <p:ext uri="{BB962C8B-B14F-4D97-AF65-F5344CB8AC3E}">
        <p14:creationId xmlns:p14="http://schemas.microsoft.com/office/powerpoint/2010/main" val="2107891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A2C-5957-4851-AAE4-EA4646BC76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6166D3-46A2-48A1-9893-4A29AEAD33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3D586E3F-2E5C-4963-9410-4B34482534F7}" type="slidenum">
              <a:rPr lang="en-US" altLang="en-US"/>
              <a:pPr/>
              <a:t>‹#›</a:t>
            </a:fld>
            <a:endParaRPr lang="en-US" altLang="en-US"/>
          </a:p>
        </p:txBody>
      </p:sp>
    </p:spTree>
    <p:extLst>
      <p:ext uri="{BB962C8B-B14F-4D97-AF65-F5344CB8AC3E}">
        <p14:creationId xmlns:p14="http://schemas.microsoft.com/office/powerpoint/2010/main" val="897377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45A5-82E4-475E-A00D-3075EF697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BA98-6A44-4830-8512-BF3A99F985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98379599-335F-4DDD-8F76-A6B33E711827}" type="slidenum">
              <a:rPr lang="en-US" altLang="en-US"/>
              <a:pPr/>
              <a:t>‹#›</a:t>
            </a:fld>
            <a:endParaRPr lang="en-US" altLang="en-US"/>
          </a:p>
        </p:txBody>
      </p:sp>
    </p:spTree>
    <p:extLst>
      <p:ext uri="{BB962C8B-B14F-4D97-AF65-F5344CB8AC3E}">
        <p14:creationId xmlns:p14="http://schemas.microsoft.com/office/powerpoint/2010/main" val="411477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08/04/2023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269266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F0FB0-F8DC-47AA-86F9-C2014045530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C34B65-A8B8-4568-A9C7-06A214E315AF}"/>
              </a:ext>
            </a:extLst>
          </p:cNvPr>
          <p:cNvSpPr>
            <a:spLocks noGrp="1"/>
          </p:cNvSpPr>
          <p:nvPr>
            <p:ph type="body" idx="1"/>
          </p:nvPr>
        </p:nvSpPr>
        <p:spPr>
          <a:xfrm>
            <a:off x="831851" y="458947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D9E214F2-1753-483F-9A22-ACA65DBACF6C}" type="slidenum">
              <a:rPr lang="en-US" altLang="en-US"/>
              <a:pPr/>
              <a:t>‹#›</a:t>
            </a:fld>
            <a:endParaRPr lang="en-US" altLang="en-US"/>
          </a:p>
        </p:txBody>
      </p:sp>
    </p:spTree>
    <p:extLst>
      <p:ext uri="{BB962C8B-B14F-4D97-AF65-F5344CB8AC3E}">
        <p14:creationId xmlns:p14="http://schemas.microsoft.com/office/powerpoint/2010/main" val="808819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BB86-C90A-4B47-B2FD-250839B80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10FA18-59B0-415B-BA13-9053B299ADF6}"/>
              </a:ext>
            </a:extLst>
          </p:cNvPr>
          <p:cNvSpPr>
            <a:spLocks noGrp="1"/>
          </p:cNvSpPr>
          <p:nvPr>
            <p:ph sz="half" idx="1"/>
          </p:nvPr>
        </p:nvSpPr>
        <p:spPr>
          <a:xfrm>
            <a:off x="609600" y="1600205"/>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83673D-8D8E-4904-922C-593F7E695A80}"/>
              </a:ext>
            </a:extLst>
          </p:cNvPr>
          <p:cNvSpPr>
            <a:spLocks noGrp="1"/>
          </p:cNvSpPr>
          <p:nvPr>
            <p:ph sz="half" idx="2"/>
          </p:nvPr>
        </p:nvSpPr>
        <p:spPr>
          <a:xfrm>
            <a:off x="6197600" y="1600205"/>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E9473039-DFCB-4816-BAE4-0A030CAD5F7A}" type="slidenum">
              <a:rPr lang="en-US" altLang="en-US"/>
              <a:pPr/>
              <a:t>‹#›</a:t>
            </a:fld>
            <a:endParaRPr lang="en-US" altLang="en-US"/>
          </a:p>
        </p:txBody>
      </p:sp>
    </p:spTree>
    <p:extLst>
      <p:ext uri="{BB962C8B-B14F-4D97-AF65-F5344CB8AC3E}">
        <p14:creationId xmlns:p14="http://schemas.microsoft.com/office/powerpoint/2010/main" val="4048746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277A-B811-4C52-AD32-E80A544CAE40}"/>
              </a:ext>
            </a:extLst>
          </p:cNvPr>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0785C7-BD61-4D8B-9D42-FB23D5CC95F4}"/>
              </a:ext>
            </a:extLst>
          </p:cNvPr>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8D3A1B-ADE2-4639-BBA2-72CE92A313CC}"/>
              </a:ext>
            </a:extLst>
          </p:cNvPr>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DB23B4-6F75-4DBD-BE35-119BA2DF613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3F98571-B4B9-477F-B3E6-4B9557217EB2}"/>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7ACC7428-C58E-4014-8D52-844655A0864E}" type="slidenum">
              <a:rPr lang="en-US" altLang="en-US"/>
              <a:pPr/>
              <a:t>‹#›</a:t>
            </a:fld>
            <a:endParaRPr lang="en-US" altLang="en-US"/>
          </a:p>
        </p:txBody>
      </p:sp>
    </p:spTree>
    <p:extLst>
      <p:ext uri="{BB962C8B-B14F-4D97-AF65-F5344CB8AC3E}">
        <p14:creationId xmlns:p14="http://schemas.microsoft.com/office/powerpoint/2010/main" val="1794934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7271-1EB2-4510-9994-501E3978C455}"/>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39DEAB8B-F1DD-4DC2-B4DA-E8F4D1EDAEBF}" type="slidenum">
              <a:rPr lang="en-US" altLang="en-US"/>
              <a:pPr/>
              <a:t>‹#›</a:t>
            </a:fld>
            <a:endParaRPr lang="en-US" altLang="en-US"/>
          </a:p>
        </p:txBody>
      </p:sp>
    </p:spTree>
    <p:extLst>
      <p:ext uri="{BB962C8B-B14F-4D97-AF65-F5344CB8AC3E}">
        <p14:creationId xmlns:p14="http://schemas.microsoft.com/office/powerpoint/2010/main" val="2957564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53A6AC65-9573-46F5-BB36-C2745732AAA1}" type="slidenum">
              <a:rPr lang="en-US" altLang="en-US"/>
              <a:pPr/>
              <a:t>‹#›</a:t>
            </a:fld>
            <a:endParaRPr lang="en-US" altLang="en-US"/>
          </a:p>
        </p:txBody>
      </p:sp>
    </p:spTree>
    <p:extLst>
      <p:ext uri="{BB962C8B-B14F-4D97-AF65-F5344CB8AC3E}">
        <p14:creationId xmlns:p14="http://schemas.microsoft.com/office/powerpoint/2010/main" val="4010767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D606-EE6F-4040-B46A-8AFAF269D9B6}"/>
              </a:ext>
            </a:extLst>
          </p:cNvPr>
          <p:cNvSpPr>
            <a:spLocks noGrp="1"/>
          </p:cNvSpPr>
          <p:nvPr>
            <p:ph type="title"/>
          </p:nvPr>
        </p:nvSpPr>
        <p:spPr>
          <a:xfrm>
            <a:off x="840321"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1B2593-07A4-4BA4-95FC-2D12340660E7}"/>
              </a:ext>
            </a:extLst>
          </p:cNvPr>
          <p:cNvSpPr>
            <a:spLocks noGrp="1"/>
          </p:cNvSpPr>
          <p:nvPr>
            <p:ph idx="1"/>
          </p:nvPr>
        </p:nvSpPr>
        <p:spPr>
          <a:xfrm>
            <a:off x="5183717"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8C5A8-070D-47C0-A8CE-16F088AC8B50}"/>
              </a:ext>
            </a:extLst>
          </p:cNvPr>
          <p:cNvSpPr>
            <a:spLocks noGrp="1"/>
          </p:cNvSpPr>
          <p:nvPr>
            <p:ph type="body" sz="half" idx="2"/>
          </p:nvPr>
        </p:nvSpPr>
        <p:spPr>
          <a:xfrm>
            <a:off x="840321"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6F3A9A89-1B39-47BC-8CD7-C900C62710D7}" type="slidenum">
              <a:rPr lang="en-US" altLang="en-US"/>
              <a:pPr/>
              <a:t>‹#›</a:t>
            </a:fld>
            <a:endParaRPr lang="en-US" altLang="en-US"/>
          </a:p>
        </p:txBody>
      </p:sp>
    </p:spTree>
    <p:extLst>
      <p:ext uri="{BB962C8B-B14F-4D97-AF65-F5344CB8AC3E}">
        <p14:creationId xmlns:p14="http://schemas.microsoft.com/office/powerpoint/2010/main" val="2892390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F2EE-1AED-4CDC-9856-00D82783B644}"/>
              </a:ext>
            </a:extLst>
          </p:cNvPr>
          <p:cNvSpPr>
            <a:spLocks noGrp="1"/>
          </p:cNvSpPr>
          <p:nvPr>
            <p:ph type="title"/>
          </p:nvPr>
        </p:nvSpPr>
        <p:spPr>
          <a:xfrm>
            <a:off x="840321"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0DFAD5-25D3-4356-910A-7DCDA01CB8C3}"/>
              </a:ext>
            </a:extLst>
          </p:cNvPr>
          <p:cNvSpPr>
            <a:spLocks noGrp="1"/>
          </p:cNvSpPr>
          <p:nvPr>
            <p:ph type="pic" idx="1"/>
          </p:nvPr>
        </p:nvSpPr>
        <p:spPr>
          <a:xfrm>
            <a:off x="5183717"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A69566F3-0A2D-4BCE-BC4D-29BB4239E557}"/>
              </a:ext>
            </a:extLst>
          </p:cNvPr>
          <p:cNvSpPr>
            <a:spLocks noGrp="1"/>
          </p:cNvSpPr>
          <p:nvPr>
            <p:ph type="body" sz="half" idx="2"/>
          </p:nvPr>
        </p:nvSpPr>
        <p:spPr>
          <a:xfrm>
            <a:off x="840321"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63F23A27-AE0A-4A78-830F-CA3BA9103D2C}" type="slidenum">
              <a:rPr lang="en-US" altLang="en-US"/>
              <a:pPr/>
              <a:t>‹#›</a:t>
            </a:fld>
            <a:endParaRPr lang="en-US" altLang="en-US"/>
          </a:p>
        </p:txBody>
      </p:sp>
    </p:spTree>
    <p:extLst>
      <p:ext uri="{BB962C8B-B14F-4D97-AF65-F5344CB8AC3E}">
        <p14:creationId xmlns:p14="http://schemas.microsoft.com/office/powerpoint/2010/main" val="236786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72A1-B52D-4781-BF34-B8493E8306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AD190A-8A3A-43EA-AFFE-D48BE9E44D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6F6610A2-0EC2-4502-92A3-2F151B813F32}" type="slidenum">
              <a:rPr lang="en-US" altLang="en-US"/>
              <a:pPr/>
              <a:t>‹#›</a:t>
            </a:fld>
            <a:endParaRPr lang="en-US" altLang="en-US"/>
          </a:p>
        </p:txBody>
      </p:sp>
    </p:spTree>
    <p:extLst>
      <p:ext uri="{BB962C8B-B14F-4D97-AF65-F5344CB8AC3E}">
        <p14:creationId xmlns:p14="http://schemas.microsoft.com/office/powerpoint/2010/main" val="1137072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96B491-6828-4B43-9DE8-624A364F4185}"/>
              </a:ext>
            </a:extLst>
          </p:cNvPr>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263C99-B019-4A75-B6E5-243764EF946F}"/>
              </a:ext>
            </a:extLst>
          </p:cNvPr>
          <p:cNvSpPr>
            <a:spLocks noGrp="1"/>
          </p:cNvSpPr>
          <p:nvPr>
            <p:ph type="body" orient="vert" idx="1"/>
          </p:nvPr>
        </p:nvSpPr>
        <p:spPr>
          <a:xfrm>
            <a:off x="609600" y="274640"/>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B25C33-8155-402F-A05C-952E2253B3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C490C8-6FB5-4C4A-8DF1-733880389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799AFA-6B41-4452-A620-5FE8A7AE8ECA}"/>
              </a:ext>
            </a:extLst>
          </p:cNvPr>
          <p:cNvSpPr>
            <a:spLocks noGrp="1" noChangeArrowheads="1"/>
          </p:cNvSpPr>
          <p:nvPr>
            <p:ph type="sldNum" sz="quarter" idx="12"/>
          </p:nvPr>
        </p:nvSpPr>
        <p:spPr>
          <a:ln/>
        </p:spPr>
        <p:txBody>
          <a:bodyPr/>
          <a:lstStyle>
            <a:lvl1pPr>
              <a:defRPr/>
            </a:lvl1pPr>
          </a:lstStyle>
          <a:p>
            <a:fld id="{7F64B857-B1A9-495F-815C-5E26CFD37818}" type="slidenum">
              <a:rPr lang="en-US" altLang="en-US"/>
              <a:pPr/>
              <a:t>‹#›</a:t>
            </a:fld>
            <a:endParaRPr lang="en-US" altLang="en-US"/>
          </a:p>
        </p:txBody>
      </p:sp>
    </p:spTree>
    <p:extLst>
      <p:ext uri="{BB962C8B-B14F-4D97-AF65-F5344CB8AC3E}">
        <p14:creationId xmlns:p14="http://schemas.microsoft.com/office/powerpoint/2010/main" val="351602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08/04/2023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979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08/04/2023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80624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08/04/2023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45888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08/04/2023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5450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08/04/2023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428726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t>08/04/2023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3364178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8D22006-57A1-46FA-902C-47BC157DE89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70BB7CF7-3E6A-48DC-8165-D857375ABD1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AE2AAEC0-410A-4464-A59D-F572CC7FAD4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vi-VN"/>
          </a:p>
        </p:txBody>
      </p:sp>
      <p:sp>
        <p:nvSpPr>
          <p:cNvPr id="1029" name="Rectangle 5">
            <a:extLst>
              <a:ext uri="{FF2B5EF4-FFF2-40B4-BE49-F238E27FC236}">
                <a16:creationId xmlns:a16="http://schemas.microsoft.com/office/drawing/2014/main" id="{1DBB84BE-1154-4AAC-AC04-B95CC4AFEEB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vi-VN"/>
          </a:p>
        </p:txBody>
      </p:sp>
      <p:sp>
        <p:nvSpPr>
          <p:cNvPr id="1030" name="Rectangle 6">
            <a:extLst>
              <a:ext uri="{FF2B5EF4-FFF2-40B4-BE49-F238E27FC236}">
                <a16:creationId xmlns:a16="http://schemas.microsoft.com/office/drawing/2014/main" id="{AF57352F-446C-4E2F-AD37-AB552CB930E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71F79EB-CAE9-432A-BA1C-967861E3C811}" type="slidenum">
              <a:rPr lang="en-US" altLang="vi-VN"/>
              <a:pPr>
                <a:defRPr/>
              </a:pPr>
              <a:t>‹#›</a:t>
            </a:fld>
            <a:endParaRPr lang="en-US" altLang="vi-VN"/>
          </a:p>
        </p:txBody>
      </p:sp>
    </p:spTree>
    <p:extLst>
      <p:ext uri="{BB962C8B-B14F-4D97-AF65-F5344CB8AC3E}">
        <p14:creationId xmlns:p14="http://schemas.microsoft.com/office/powerpoint/2010/main" val="2681257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8" r:id="rId14"/>
    <p:sldLayoutId id="2147483699"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7871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600">
              <a:srgbClr val="92D050">
                <a:lumMod val="27000"/>
                <a:lumOff val="73000"/>
              </a:srgbClr>
            </a:gs>
            <a:gs pos="14000">
              <a:srgbClr val="CDBF61">
                <a:lumMod val="45000"/>
                <a:lumOff val="55000"/>
              </a:srgbClr>
            </a:gs>
            <a:gs pos="0">
              <a:srgbClr val="F4AAE6">
                <a:lumMod val="82000"/>
                <a:lumOff val="18000"/>
              </a:srgbClr>
            </a:gs>
            <a:gs pos="50000">
              <a:srgbClr val="CC0066">
                <a:lumMod val="5000"/>
                <a:lumOff val="95000"/>
              </a:srgbClr>
            </a:gs>
            <a:gs pos="100000">
              <a:srgbClr val="F4AAE6">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CB25C33-8155-402F-A05C-952E2253B3D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60C490C8-6FB5-4C4A-8DF1-733880389E6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32799AFA-6B41-4452-A620-5FE8A7AE8EC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8ADF0E5A-5D3C-4979-B581-B3647AE93F08}" type="slidenum">
              <a:rPr lang="en-US" altLang="en-US"/>
              <a:pPr/>
              <a:t>‹#›</a:t>
            </a:fld>
            <a:endParaRPr lang="en-US" altLang="en-US"/>
          </a:p>
        </p:txBody>
      </p:sp>
    </p:spTree>
    <p:extLst>
      <p:ext uri="{BB962C8B-B14F-4D97-AF65-F5344CB8AC3E}">
        <p14:creationId xmlns:p14="http://schemas.microsoft.com/office/powerpoint/2010/main" val="29333674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b="0" i="0" u="none"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D%20PH&#210;NG%20CH&#7888;NG%20COVID-%2019%20T&#7840;I%20CHUNG%20C&#431;%20D&#192;NH%20CHO%20NG&#431;&#7900;I%20D&#194;N.mp4"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40.png"/><Relationship Id="rId18" Type="http://schemas.openxmlformats.org/officeDocument/2006/relationships/image" Target="../media/image43.gif"/><Relationship Id="rId3" Type="http://schemas.openxmlformats.org/officeDocument/2006/relationships/slide" Target="slide23.xml"/><Relationship Id="rId7" Type="http://schemas.openxmlformats.org/officeDocument/2006/relationships/image" Target="../media/image37.png"/><Relationship Id="rId12" Type="http://schemas.openxmlformats.org/officeDocument/2006/relationships/slide" Target="slide5.xml"/><Relationship Id="rId17" Type="http://schemas.openxmlformats.org/officeDocument/2006/relationships/image" Target="../media/image42.png"/><Relationship Id="rId2" Type="http://schemas.openxmlformats.org/officeDocument/2006/relationships/image" Target="../media/image34.jpeg"/><Relationship Id="rId16" Type="http://schemas.openxmlformats.org/officeDocument/2006/relationships/slide" Target="slide19.xml"/><Relationship Id="rId1" Type="http://schemas.openxmlformats.org/officeDocument/2006/relationships/slideLayout" Target="../slideLayouts/slideLayout12.xml"/><Relationship Id="rId6" Type="http://schemas.openxmlformats.org/officeDocument/2006/relationships/slide" Target="slide24.xml"/><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1.png"/><Relationship Id="rId10" Type="http://schemas.openxmlformats.org/officeDocument/2006/relationships/slide" Target="slide25.xml"/><Relationship Id="rId19" Type="http://schemas.openxmlformats.org/officeDocument/2006/relationships/slide" Target="slide20.xml"/><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50.gif"/><Relationship Id="rId3" Type="http://schemas.openxmlformats.org/officeDocument/2006/relationships/audio" Target="../media/audio1.wav"/><Relationship Id="rId7" Type="http://schemas.openxmlformats.org/officeDocument/2006/relationships/image" Target="../media/image45.jpeg"/><Relationship Id="rId12" Type="http://schemas.openxmlformats.org/officeDocument/2006/relationships/image" Target="../media/image49.gif"/><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8.gif"/><Relationship Id="rId5" Type="http://schemas.openxmlformats.org/officeDocument/2006/relationships/image" Target="../media/image35.png"/><Relationship Id="rId10" Type="http://schemas.openxmlformats.org/officeDocument/2006/relationships/image" Target="../media/image47.gif"/><Relationship Id="rId4" Type="http://schemas.openxmlformats.org/officeDocument/2006/relationships/image" Target="../media/image44.gif"/><Relationship Id="rId9" Type="http://schemas.openxmlformats.org/officeDocument/2006/relationships/image" Target="../media/image46.gif"/><Relationship Id="rId14" Type="http://schemas.openxmlformats.org/officeDocument/2006/relationships/image" Target="../media/image51.gif"/></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1.wav"/><Relationship Id="rId7" Type="http://schemas.openxmlformats.org/officeDocument/2006/relationships/image" Target="../media/image45.jpeg"/><Relationship Id="rId12"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51.gif"/><Relationship Id="rId5" Type="http://schemas.openxmlformats.org/officeDocument/2006/relationships/image" Target="../media/image37.png"/><Relationship Id="rId10" Type="http://schemas.openxmlformats.org/officeDocument/2006/relationships/image" Target="../media/image50.gif"/><Relationship Id="rId4" Type="http://schemas.openxmlformats.org/officeDocument/2006/relationships/image" Target="../media/image44.gif"/><Relationship Id="rId9" Type="http://schemas.openxmlformats.org/officeDocument/2006/relationships/image" Target="../media/image47.gif"/></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50.gif"/><Relationship Id="rId1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45.jpe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audio" Target="../media/audio2.wav"/><Relationship Id="rId16"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8.gif"/><Relationship Id="rId5" Type="http://schemas.openxmlformats.org/officeDocument/2006/relationships/image" Target="../media/image39.png"/><Relationship Id="rId15" Type="http://schemas.openxmlformats.org/officeDocument/2006/relationships/image" Target="../media/image53.png"/><Relationship Id="rId10" Type="http://schemas.openxmlformats.org/officeDocument/2006/relationships/image" Target="../media/image47.gif"/><Relationship Id="rId4" Type="http://schemas.openxmlformats.org/officeDocument/2006/relationships/image" Target="../media/image44.gif"/><Relationship Id="rId9" Type="http://schemas.openxmlformats.org/officeDocument/2006/relationships/image" Target="../media/image46.gif"/><Relationship Id="rId14" Type="http://schemas.openxmlformats.org/officeDocument/2006/relationships/image" Target="../media/image51.gif"/></Relationships>
</file>

<file path=ppt/slides/_rels/slide2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1.wav"/><Relationship Id="rId7" Type="http://schemas.openxmlformats.org/officeDocument/2006/relationships/image" Target="../media/image45.jpe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51.gif"/><Relationship Id="rId5" Type="http://schemas.openxmlformats.org/officeDocument/2006/relationships/image" Target="../media/image41.png"/><Relationship Id="rId10" Type="http://schemas.openxmlformats.org/officeDocument/2006/relationships/image" Target="../media/image50.gif"/><Relationship Id="rId4" Type="http://schemas.openxmlformats.org/officeDocument/2006/relationships/image" Target="../media/image44.gif"/><Relationship Id="rId9" Type="http://schemas.openxmlformats.org/officeDocument/2006/relationships/image" Target="../media/image47.gif"/></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4.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2576946" y="1432611"/>
            <a:ext cx="6858000" cy="16764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smtClean="0">
                <a:solidFill>
                  <a:srgbClr val="FF0000"/>
                </a:solidFill>
                <a:latin typeface="Times New Roman" panose="02020603050405020304" pitchFamily="18" charset="0"/>
                <a:cs typeface="Times New Roman" panose="02020603050405020304" pitchFamily="18" charset="0"/>
              </a:rPr>
              <a:t>VÀ CÁC EM HỌC SINH</a:t>
            </a:r>
            <a:endParaRPr kumimoji="0" 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560807" y="318521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CHÚC CÁC EM HỌC TỐT</a:t>
            </a:r>
          </a:p>
        </p:txBody>
      </p:sp>
      <p:sp>
        <p:nvSpPr>
          <p:cNvPr id="8" name="Rectangle 3">
            <a:extLst>
              <a:ext uri="{FF2B5EF4-FFF2-40B4-BE49-F238E27FC236}">
                <a16:creationId xmlns:a16="http://schemas.microsoft.com/office/drawing/2014/main" id="{B2801ADD-39A9-4313-88C6-528A13508C45}"/>
              </a:ext>
            </a:extLst>
          </p:cNvPr>
          <p:cNvSpPr/>
          <p:nvPr/>
        </p:nvSpPr>
        <p:spPr>
          <a:xfrm>
            <a:off x="397566" y="274782"/>
            <a:ext cx="11498731" cy="1752600"/>
          </a:xfrm>
          <a:prstGeom prst="rect">
            <a:avLst/>
          </a:prstGeom>
          <a:noFill/>
        </p:spPr>
        <p:txBody>
          <a:bodyPr wrap="none" lIns="121920" tIns="60960" rIns="121920" bIns="60960" numCol="1">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Kính</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chào</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quý</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thầy</a:t>
            </a:r>
            <a:r>
              <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 </a:t>
            </a:r>
            <a:r>
              <a:rPr kumimoji="0" lang="en-US" sz="5867"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cô</a:t>
            </a:r>
            <a:endParaRPr kumimoji="0" lang="en-US" sz="5867"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9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1">
            <a:extLst>
              <a:ext uri="{FF2B5EF4-FFF2-40B4-BE49-F238E27FC236}">
                <a16:creationId xmlns:a16="http://schemas.microsoft.com/office/drawing/2014/main" id="{E41EF72A-83F2-4B1E-9CED-5775943BA4D0}"/>
              </a:ext>
            </a:extLst>
          </p:cNvPr>
          <p:cNvSpPr/>
          <p:nvPr/>
        </p:nvSpPr>
        <p:spPr bwMode="auto">
          <a:xfrm>
            <a:off x="2590800" y="4800601"/>
            <a:ext cx="7010400" cy="1782763"/>
          </a:xfrm>
          <a:prstGeom prst="roundRect">
            <a:avLst/>
          </a:prstGeom>
          <a:solidFill>
            <a:schemeClr val="accent5">
              <a:lumMod val="75000"/>
            </a:schemeClr>
          </a:solidFill>
          <a:ln w="12700" cap="flat" cmpd="sng" algn="ctr">
            <a:noFill/>
            <a:prstDash val="solid"/>
          </a:ln>
          <a:effectLst/>
        </p:spPr>
        <p:txBody>
          <a:bodyPr lIns="0" rIns="0" bIns="0"/>
          <a:lstStyle/>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Dữ</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liệu</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Nhiệt</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độ</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Hà</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Nội</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37</a:t>
            </a:r>
            <a:r>
              <a:rPr lang="en-US" sz="2400" kern="0" baseline="30000" dirty="0">
                <a:solidFill>
                  <a:sysClr val="windowText" lastClr="000000">
                    <a:lumMod val="85000"/>
                    <a:lumOff val="15000"/>
                  </a:sysClr>
                </a:solidFill>
                <a:latin typeface="Times New Roman" panose="02020603050405020304" pitchFamily="18" charset="0"/>
                <a:cs typeface="Times New Roman" panose="02020603050405020304" pitchFamily="18" charset="0"/>
              </a:rPr>
              <a:t>0</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C</a:t>
            </a:r>
          </a:p>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Thông</a:t>
            </a:r>
            <a:r>
              <a:rPr lang="en-US" sz="2400" kern="0" dirty="0">
                <a:solidFill>
                  <a:srgbClr val="FF0000"/>
                </a:solidFill>
                <a:latin typeface="Times New Roman" panose="02020603050405020304" pitchFamily="18" charset="0"/>
                <a:cs typeface="Times New Roman" panose="02020603050405020304" pitchFamily="18" charset="0"/>
              </a:rPr>
              <a:t> tin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Thời</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tiết</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miền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Bắc</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nắng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nóng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diện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rộng</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Vật</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mang</a:t>
            </a:r>
            <a:r>
              <a:rPr lang="en-US" sz="2400" kern="0" dirty="0">
                <a:solidFill>
                  <a:srgbClr val="FF0000"/>
                </a:solidFill>
                <a:latin typeface="Times New Roman" panose="02020603050405020304" pitchFamily="18" charset="0"/>
                <a:cs typeface="Times New Roman" panose="02020603050405020304" pitchFamily="18" charset="0"/>
              </a:rPr>
              <a:t> tin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Tivi</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pic>
        <p:nvPicPr>
          <p:cNvPr id="8195" name="Picture 8">
            <a:extLst>
              <a:ext uri="{FF2B5EF4-FFF2-40B4-BE49-F238E27FC236}">
                <a16:creationId xmlns:a16="http://schemas.microsoft.com/office/drawing/2014/main" id="{F0B37748-47D2-4763-91E4-11FCF0ABC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4051" y="826884"/>
            <a:ext cx="6263898" cy="391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2">
            <a:extLst>
              <a:ext uri="{FF2B5EF4-FFF2-40B4-BE49-F238E27FC236}">
                <a16:creationId xmlns:a16="http://schemas.microsoft.com/office/drawing/2014/main" id="{4E945E6A-F53E-4D1D-86B6-1D8CCF127308}"/>
              </a:ext>
            </a:extLst>
          </p:cNvPr>
          <p:cNvSpPr/>
          <p:nvPr/>
        </p:nvSpPr>
        <p:spPr>
          <a:xfrm>
            <a:off x="-187529" y="507111"/>
            <a:ext cx="3849914" cy="2066586"/>
          </a:xfrm>
          <a:prstGeom prst="cloudCallout">
            <a:avLst>
              <a:gd name="adj1" fmla="val -70108"/>
              <a:gd name="adj2" fmla="val 86003"/>
            </a:avLst>
          </a:prstGeom>
          <a:solidFill>
            <a:srgbClr val="00B0F0"/>
          </a:solidFill>
          <a:ln w="25400" cap="flat" cmpd="sng" algn="ctr">
            <a:solidFill>
              <a:srgbClr val="4F81BD">
                <a:shade val="50000"/>
              </a:srgbClr>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Hãy</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xác</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định</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dữ</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liệu</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thông</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tin,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vật</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0" cap="none" spc="0" normalizeH="0" noProof="0" dirty="0" err="1">
                <a:ln>
                  <a:noFill/>
                </a:ln>
                <a:solidFill>
                  <a:prstClr val="white"/>
                </a:solidFill>
                <a:effectLst/>
                <a:uLnTx/>
                <a:uFillTx/>
                <a:latin typeface="Times New Roman" pitchFamily="18" charset="0"/>
                <a:ea typeface="+mn-ea"/>
                <a:cs typeface="Times New Roman" pitchFamily="18" charset="0"/>
              </a:rPr>
              <a:t>mang</a:t>
            </a:r>
            <a:r>
              <a:rPr kumimoji="0" lang="en-US" sz="2400" b="1" i="0" u="none" strike="noStrike" kern="0" cap="none" spc="0" normalizeH="0" noProof="0" dirty="0">
                <a:ln>
                  <a:noFill/>
                </a:ln>
                <a:solidFill>
                  <a:prstClr val="white"/>
                </a:solidFill>
                <a:effectLst/>
                <a:uLnTx/>
                <a:uFillTx/>
                <a:latin typeface="Times New Roman" pitchFamily="18" charset="0"/>
                <a:ea typeface="+mn-ea"/>
                <a:cs typeface="Times New Roman" pitchFamily="18" charset="0"/>
              </a:rPr>
              <a:t> tin?</a:t>
            </a:r>
            <a:endParaRPr kumimoji="0" lang="en-US" sz="2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bg/>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BD5B68B-B3CD-403F-9EF8-615D6B88E337}"/>
              </a:ext>
            </a:extLst>
          </p:cNvPr>
          <p:cNvSpPr/>
          <p:nvPr/>
        </p:nvSpPr>
        <p:spPr>
          <a:xfrm>
            <a:off x="138545" y="1154545"/>
            <a:ext cx="11979563" cy="511694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3200" dirty="0" err="1">
                <a:solidFill>
                  <a:srgbClr val="FF0000"/>
                </a:solidFill>
                <a:latin typeface="Times New Roman" panose="02020603050405020304" pitchFamily="18" charset="0"/>
                <a:cs typeface="Times New Roman" panose="02020603050405020304" pitchFamily="18" charset="0"/>
              </a:rPr>
              <a:t>Thông</a:t>
            </a:r>
            <a:r>
              <a:rPr lang="en-US" sz="3200" dirty="0">
                <a:solidFill>
                  <a:srgbClr val="FF0000"/>
                </a:solidFill>
                <a:latin typeface="Times New Roman" panose="02020603050405020304" pitchFamily="18" charset="0"/>
                <a:cs typeface="Times New Roman" panose="02020603050405020304" pitchFamily="18" charset="0"/>
              </a:rPr>
              <a:t> tin </a:t>
            </a:r>
            <a:r>
              <a:rPr lang="en-US" sz="3200" dirty="0" err="1">
                <a:solidFill>
                  <a:srgbClr val="000000"/>
                </a:solidFill>
                <a:latin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đem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xung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quanh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chính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mình</a:t>
            </a:r>
            <a:r>
              <a:rPr lang="en-US" sz="3200" dirty="0">
                <a:solidFill>
                  <a:srgbClr val="000000"/>
                </a:solidFill>
                <a:latin typeface="Times New Roman" panose="02020603050405020304" pitchFamily="18" charset="0"/>
                <a:cs typeface="Times New Roman" panose="02020603050405020304" pitchFamily="18" charset="0"/>
              </a:rPr>
              <a:t>.</a:t>
            </a:r>
          </a:p>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3200" dirty="0" err="1">
                <a:solidFill>
                  <a:srgbClr val="000000"/>
                </a:solidFill>
                <a:latin typeface="Times New Roman" panose="02020603050405020304" pitchFamily="18" charset="0"/>
                <a:cs typeface="Times New Roman" panose="02020603050405020304" pitchFamily="18" charset="0"/>
              </a:rPr>
              <a:t>Thông</a:t>
            </a:r>
            <a:r>
              <a:rPr lang="en-US" sz="3200" dirty="0">
                <a:solidFill>
                  <a:srgbClr val="000000"/>
                </a:solidFill>
                <a:latin typeface="Times New Roman" panose="02020603050405020304" pitchFamily="18" charset="0"/>
                <a:cs typeface="Times New Roman" panose="02020603050405020304" pitchFamily="18" charset="0"/>
              </a:rPr>
              <a:t> tin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ghi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mang</a:t>
            </a:r>
            <a:r>
              <a:rPr lang="en-US" sz="3200" dirty="0">
                <a:solidFill>
                  <a:srgbClr val="000000"/>
                </a:solidFill>
                <a:latin typeface="Times New Roman" panose="02020603050405020304" pitchFamily="18" charset="0"/>
                <a:cs typeface="Times New Roman" panose="02020603050405020304" pitchFamily="18" charset="0"/>
              </a:rPr>
              <a:t> tin </a:t>
            </a:r>
            <a:r>
              <a:rPr lang="en-US" sz="3200" dirty="0" err="1">
                <a:solidFill>
                  <a:srgbClr val="000000"/>
                </a:solidFill>
                <a:latin typeface="Times New Roman" panose="02020603050405020304" pitchFamily="18" charset="0"/>
                <a:cs typeface="Times New Roman" panose="02020603050405020304" pitchFamily="18" charset="0"/>
              </a:rPr>
              <a:t>trở</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dữ</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liệu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Dữ</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liệu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dưới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ảnh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âm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thanh</a:t>
            </a:r>
            <a:r>
              <a:rPr lang="en-US" sz="3200" dirty="0">
                <a:solidFill>
                  <a:srgbClr val="000000"/>
                </a:solidFill>
                <a:latin typeface="Times New Roman" panose="02020603050405020304" pitchFamily="18" charset="0"/>
                <a:cs typeface="Times New Roman" panose="02020603050405020304" pitchFamily="18" charset="0"/>
              </a:rPr>
              <a:t>.</a:t>
            </a:r>
          </a:p>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mang</a:t>
            </a:r>
            <a:r>
              <a:rPr lang="en-US" sz="3200" dirty="0">
                <a:solidFill>
                  <a:srgbClr val="FF0000"/>
                </a:solidFill>
                <a:latin typeface="Times New Roman" panose="02020603050405020304" pitchFamily="18" charset="0"/>
                <a:cs typeface="Times New Roman" panose="02020603050405020304" pitchFamily="18" charset="0"/>
              </a:rPr>
              <a:t> tin </a:t>
            </a:r>
            <a:r>
              <a:rPr lang="en-US" sz="3200" dirty="0" err="1">
                <a:solidFill>
                  <a:srgbClr val="000000"/>
                </a:solidFill>
                <a:latin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phương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err="1">
                <a:solidFill>
                  <a:srgbClr val="000000"/>
                </a:solidFill>
                <a:latin typeface="Times New Roman" panose="02020603050405020304" pitchFamily="18" charset="0"/>
                <a:cs typeface="Times New Roman" panose="02020603050405020304" pitchFamily="18" charset="0"/>
              </a:rPr>
              <a:t>được</a:t>
            </a:r>
            <a:r>
              <a:rPr lang="en-US" sz="3200">
                <a:solidFill>
                  <a:srgbClr val="000000"/>
                </a:solidFill>
                <a:latin typeface="Times New Roman" panose="02020603050405020304" pitchFamily="18" charset="0"/>
                <a:cs typeface="Times New Roman" panose="02020603050405020304" pitchFamily="18" charset="0"/>
              </a:rPr>
              <a:t> </a:t>
            </a:r>
            <a:r>
              <a:rPr lang="en-US" sz="3200" smtClean="0">
                <a:solidFill>
                  <a:srgbClr val="000000"/>
                </a:solidFill>
                <a:latin typeface="Times New Roman" panose="02020603050405020304" pitchFamily="18" charset="0"/>
                <a:cs typeface="Times New Roman" panose="02020603050405020304" pitchFamily="18" charset="0"/>
              </a:rPr>
              <a:t>dùng </a:t>
            </a:r>
            <a:r>
              <a:rPr lang="en-US" sz="3200" dirty="0" err="1">
                <a:solidFill>
                  <a:srgbClr val="000000"/>
                </a:solidFill>
                <a:latin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lưu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trữ</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truyền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tải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thông</a:t>
            </a:r>
            <a:r>
              <a:rPr lang="en-US" sz="3200" dirty="0">
                <a:solidFill>
                  <a:srgbClr val="000000"/>
                </a:solidFill>
                <a:latin typeface="Times New Roman" panose="02020603050405020304" pitchFamily="18" charset="0"/>
                <a:cs typeface="Times New Roman" panose="02020603050405020304" pitchFamily="18" charset="0"/>
              </a:rPr>
              <a:t> tin. </a:t>
            </a:r>
            <a:r>
              <a:rPr lang="en-US" sz="3200" dirty="0" err="1">
                <a:solidFill>
                  <a:srgbClr val="000000"/>
                </a:solidFill>
                <a:latin typeface="Times New Roman" panose="02020603050405020304" pitchFamily="18" charset="0"/>
                <a:cs typeface="Times New Roman" panose="02020603050405020304" pitchFamily="18" charset="0"/>
              </a:rPr>
              <a:t>Ví</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dụ</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như</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giấy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đĩa</a:t>
            </a:r>
            <a:r>
              <a:rPr lang="en-US" sz="3200" dirty="0">
                <a:solidFill>
                  <a:srgbClr val="000000"/>
                </a:solidFill>
                <a:latin typeface="Times New Roman" panose="02020603050405020304" pitchFamily="18" charset="0"/>
                <a:cs typeface="Times New Roman" panose="02020603050405020304" pitchFamily="18" charset="0"/>
              </a:rPr>
              <a:t> CD, </a:t>
            </a:r>
            <a:r>
              <a:rPr lang="en-US" sz="3200" dirty="0" err="1">
                <a:solidFill>
                  <a:srgbClr val="000000"/>
                </a:solidFill>
                <a:latin typeface="Times New Roman" panose="02020603050405020304" pitchFamily="18" charset="0"/>
                <a:cs typeface="Times New Roman" panose="02020603050405020304" pitchFamily="18" charset="0"/>
              </a:rPr>
              <a:t>thẻ</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nhớ</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D2C7C1A9-958C-4839-931B-77E128BB9779}"/>
              </a:ext>
            </a:extLst>
          </p:cNvPr>
          <p:cNvSpPr/>
          <p:nvPr/>
        </p:nvSpPr>
        <p:spPr>
          <a:xfrm>
            <a:off x="1250517" y="368444"/>
            <a:ext cx="2286000" cy="533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dirty="0" err="1">
                <a:solidFill>
                  <a:srgbClr val="FFFFFF"/>
                </a:solidFill>
                <a:latin typeface="Times New Roman" panose="02020603050405020304" pitchFamily="18" charset="0"/>
                <a:cs typeface="Times New Roman" panose="02020603050405020304" pitchFamily="18" charset="0"/>
              </a:rPr>
              <a:t>Khái</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niệm</a:t>
            </a:r>
            <a:endParaRPr lang="en-US" sz="3200"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9218" name="Content Placeholder 4">
            <a:extLst>
              <a:ext uri="{FF2B5EF4-FFF2-40B4-BE49-F238E27FC236}">
                <a16:creationId xmlns:a16="http://schemas.microsoft.com/office/drawing/2014/main" id="{CEB79080-7D9B-41F9-B357-8A9390F6A3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73600" y="0"/>
            <a:ext cx="2705100" cy="4648200"/>
          </a:xfrm>
        </p:spPr>
      </p:pic>
      <p:pic>
        <p:nvPicPr>
          <p:cNvPr id="9219" name="Picture 6">
            <a:extLst>
              <a:ext uri="{FF2B5EF4-FFF2-40B4-BE49-F238E27FC236}">
                <a16:creationId xmlns:a16="http://schemas.microsoft.com/office/drawing/2014/main" id="{F0434718-289C-4FFC-AB45-F67FBE9E2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09750"/>
            <a:ext cx="32766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a:extLst>
              <a:ext uri="{FF2B5EF4-FFF2-40B4-BE49-F238E27FC236}">
                <a16:creationId xmlns:a16="http://schemas.microsoft.com/office/drawing/2014/main" id="{D0380B66-3B8B-4E09-A635-72D1F5F3D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764" y="9526"/>
            <a:ext cx="32718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
            <a:extLst>
              <a:ext uri="{FF2B5EF4-FFF2-40B4-BE49-F238E27FC236}">
                <a16:creationId xmlns:a16="http://schemas.microsoft.com/office/drawing/2014/main" id="{EAD3ADD1-7E05-4E04-8B3D-5BA0991A43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8075" y="2581275"/>
            <a:ext cx="3094038"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a:extLst>
              <a:ext uri="{FF2B5EF4-FFF2-40B4-BE49-F238E27FC236}">
                <a16:creationId xmlns:a16="http://schemas.microsoft.com/office/drawing/2014/main" id="{E494946B-B34D-491A-83AD-087D9320C4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8075" y="169864"/>
            <a:ext cx="3094038"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6">
            <a:extLst>
              <a:ext uri="{FF2B5EF4-FFF2-40B4-BE49-F238E27FC236}">
                <a16:creationId xmlns:a16="http://schemas.microsoft.com/office/drawing/2014/main" id="{B6A314B4-945C-4BE3-9C82-65326E42DA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0350" y="3784600"/>
            <a:ext cx="32766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1">
            <a:extLst>
              <a:ext uri="{FF2B5EF4-FFF2-40B4-BE49-F238E27FC236}">
                <a16:creationId xmlns:a16="http://schemas.microsoft.com/office/drawing/2014/main" id="{CA582556-2C0A-48CA-8D38-DD518528765D}"/>
              </a:ext>
            </a:extLst>
          </p:cNvPr>
          <p:cNvSpPr/>
          <p:nvPr/>
        </p:nvSpPr>
        <p:spPr bwMode="auto">
          <a:xfrm>
            <a:off x="2819400" y="5143500"/>
            <a:ext cx="7416800" cy="1714500"/>
          </a:xfrm>
          <a:prstGeom prst="roundRect">
            <a:avLst/>
          </a:prstGeom>
          <a:solidFill>
            <a:schemeClr val="accent5"/>
          </a:solidFill>
          <a:ln w="12700" cap="flat" cmpd="sng" algn="ctr">
            <a:noFill/>
            <a:prstDash val="solid"/>
          </a:ln>
          <a:effectLst/>
        </p:spPr>
        <p:txBody>
          <a:bodyPr lIns="0" rIns="0" bIns="0"/>
          <a:lstStyle/>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Dữ</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liệu</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Hình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ảnh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các</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điểm</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du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lịch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của</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Việt</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Nam</a:t>
            </a:r>
          </a:p>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Thông</a:t>
            </a:r>
            <a:r>
              <a:rPr lang="en-US" sz="2400" kern="0" dirty="0">
                <a:solidFill>
                  <a:srgbClr val="FF0000"/>
                </a:solidFill>
                <a:latin typeface="Times New Roman" panose="02020603050405020304" pitchFamily="18" charset="0"/>
                <a:cs typeface="Times New Roman" panose="02020603050405020304" pitchFamily="18" charset="0"/>
              </a:rPr>
              <a:t> tin: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Chọn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địa</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điểm</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để</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du lich</a:t>
            </a:r>
          </a:p>
          <a:p>
            <a:pPr marL="228600" lvl="1" indent="-228600">
              <a:lnSpc>
                <a:spcPct val="130000"/>
              </a:lnSpc>
              <a:buFont typeface="Wingdings" panose="05000000000000000000" pitchFamily="2" charset="2"/>
              <a:buChar char="§"/>
              <a:defRPr/>
            </a:pPr>
            <a:r>
              <a:rPr lang="en-US" sz="2400" kern="0" dirty="0" err="1">
                <a:solidFill>
                  <a:srgbClr val="FF0000"/>
                </a:solidFill>
                <a:latin typeface="Times New Roman" panose="02020603050405020304" pitchFamily="18" charset="0"/>
                <a:cs typeface="Times New Roman" panose="02020603050405020304" pitchFamily="18" charset="0"/>
              </a:rPr>
              <a:t>Vật</a:t>
            </a:r>
            <a:r>
              <a:rPr lang="en-US" sz="2400" kern="0" dirty="0">
                <a:solidFill>
                  <a:srgbClr val="FF0000"/>
                </a:solidFill>
                <a:latin typeface="Times New Roman" panose="02020603050405020304" pitchFamily="18" charset="0"/>
                <a:cs typeface="Times New Roman" panose="02020603050405020304" pitchFamily="18" charset="0"/>
              </a:rPr>
              <a:t> </a:t>
            </a:r>
            <a:r>
              <a:rPr lang="en-US" sz="2400" kern="0" dirty="0" err="1">
                <a:solidFill>
                  <a:srgbClr val="FF0000"/>
                </a:solidFill>
                <a:latin typeface="Times New Roman" panose="02020603050405020304" pitchFamily="18" charset="0"/>
                <a:cs typeface="Times New Roman" panose="02020603050405020304" pitchFamily="18" charset="0"/>
              </a:rPr>
              <a:t>mang</a:t>
            </a:r>
            <a:r>
              <a:rPr lang="en-US" sz="2400" kern="0" dirty="0">
                <a:solidFill>
                  <a:srgbClr val="FF0000"/>
                </a:solidFill>
                <a:latin typeface="Times New Roman" panose="02020603050405020304" pitchFamily="18" charset="0"/>
                <a:cs typeface="Times New Roman" panose="02020603050405020304" pitchFamily="18" charset="0"/>
              </a:rPr>
              <a:t> tin: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Tạp</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chí</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du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lịch</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wipe(down)">
                                      <p:cBhvr>
                                        <p:cTn id="15" dur="500"/>
                                        <p:tgtEl>
                                          <p:spTgt spid="92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22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921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223"/>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7BCE51C4-86CF-4207-92F5-F9F16938F387}"/>
              </a:ext>
            </a:extLst>
          </p:cNvPr>
          <p:cNvSpPr>
            <a:spLocks noGrp="1"/>
          </p:cNvSpPr>
          <p:nvPr>
            <p:ph type="sldNum" sz="quarter" idx="12"/>
          </p:nvPr>
        </p:nvSpPr>
        <p:spPr>
          <a:xfrm>
            <a:off x="6553200" y="6356350"/>
            <a:ext cx="2133600" cy="365125"/>
          </a:xfrm>
        </p:spPr>
        <p:txBody>
          <a:bodyPr/>
          <a:lstStyle/>
          <a:p>
            <a:pPr>
              <a:defRPr/>
            </a:pPr>
            <a:fld id="{01C2C522-396A-49FE-8DDB-4F6921723C86}" type="slidenum">
              <a:rPr lang="en-US" smtClean="0"/>
              <a:pPr>
                <a:defRPr/>
              </a:pPr>
              <a:t>13</a:t>
            </a:fld>
            <a:endParaRPr lang="en-US"/>
          </a:p>
        </p:txBody>
      </p:sp>
      <p:sp>
        <p:nvSpPr>
          <p:cNvPr id="5" name="Rectangle 4">
            <a:hlinkClick r:id="rId2" action="ppaction://hlinkfile"/>
            <a:extLst>
              <a:ext uri="{FF2B5EF4-FFF2-40B4-BE49-F238E27FC236}">
                <a16:creationId xmlns:a16="http://schemas.microsoft.com/office/drawing/2014/main" id="{6F0445D2-C2BA-4E91-88FA-0EB3D50F3534}"/>
              </a:ext>
            </a:extLst>
          </p:cNvPr>
          <p:cNvSpPr>
            <a:spLocks noChangeArrowheads="1"/>
          </p:cNvSpPr>
          <p:nvPr/>
        </p:nvSpPr>
        <p:spPr bwMode="auto">
          <a:xfrm>
            <a:off x="103322" y="210100"/>
            <a:ext cx="115705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 Quan </a:t>
            </a:r>
            <a:r>
              <a:rPr lang="en-US" sz="3600" b="1" dirty="0" err="1">
                <a:solidFill>
                  <a:srgbClr val="FF0000"/>
                </a:solidFill>
                <a:latin typeface="Times New Roman" panose="02020603050405020304" pitchFamily="18" charset="0"/>
                <a:cs typeface="Times New Roman" panose="02020603050405020304" pitchFamily="18" charset="0"/>
              </a:rPr>
              <a:t>sát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huống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phòng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chống</a:t>
            </a:r>
            <a:r>
              <a:rPr lang="en-US" sz="3600" b="1" dirty="0">
                <a:solidFill>
                  <a:srgbClr val="FF0000"/>
                </a:solidFill>
                <a:latin typeface="Times New Roman" panose="02020603050405020304" pitchFamily="18" charset="0"/>
                <a:cs typeface="Times New Roman" panose="02020603050405020304" pitchFamily="18" charset="0"/>
              </a:rPr>
              <a:t> Covid-19</a:t>
            </a:r>
          </a:p>
        </p:txBody>
      </p:sp>
      <p:pic>
        <p:nvPicPr>
          <p:cNvPr id="6" name="Picture 5" descr="download (1).jpg">
            <a:extLst>
              <a:ext uri="{FF2B5EF4-FFF2-40B4-BE49-F238E27FC236}">
                <a16:creationId xmlns:a16="http://schemas.microsoft.com/office/drawing/2014/main" id="{6C933C2A-B1FC-4916-A188-B3CAFB4B981D}"/>
              </a:ext>
            </a:extLst>
          </p:cNvPr>
          <p:cNvPicPr>
            <a:picLocks noChangeAspect="1"/>
          </p:cNvPicPr>
          <p:nvPr/>
        </p:nvPicPr>
        <p:blipFill>
          <a:blip r:embed="rId3"/>
          <a:stretch>
            <a:fillRect/>
          </a:stretch>
        </p:blipFill>
        <p:spPr>
          <a:xfrm>
            <a:off x="4189904" y="1071268"/>
            <a:ext cx="2667000" cy="1498515"/>
          </a:xfrm>
          <a:prstGeom prst="rect">
            <a:avLst/>
          </a:prstGeom>
        </p:spPr>
      </p:pic>
      <p:sp>
        <p:nvSpPr>
          <p:cNvPr id="7" name="Rectangle 3">
            <a:extLst>
              <a:ext uri="{FF2B5EF4-FFF2-40B4-BE49-F238E27FC236}">
                <a16:creationId xmlns:a16="http://schemas.microsoft.com/office/drawing/2014/main" id="{C2202F98-90A8-4CDC-A12C-75361539FB26}"/>
              </a:ext>
            </a:extLst>
          </p:cNvPr>
          <p:cNvSpPr>
            <a:spLocks noChangeArrowheads="1"/>
          </p:cNvSpPr>
          <p:nvPr/>
        </p:nvSpPr>
        <p:spPr bwMode="auto">
          <a:xfrm>
            <a:off x="310706" y="2914654"/>
            <a:ext cx="11570587"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ts val="300"/>
              </a:spcBef>
              <a:spcAft>
                <a:spcPts val="300"/>
              </a:spcAft>
            </a:pPr>
            <a:r>
              <a:rPr lang="en-US" sz="2800" b="1" smtClean="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Bộ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 con </a:t>
            </a:r>
            <a:r>
              <a:rPr lang="en-US" sz="2800" b="1" dirty="0" err="1">
                <a:solidFill>
                  <a:srgbClr val="0000CC"/>
                </a:solidFill>
                <a:latin typeface="Times New Roman" panose="02020603050405020304" pitchFamily="18" charset="0"/>
                <a:cs typeface="Times New Roman" panose="02020603050405020304" pitchFamily="18" charset="0"/>
              </a:rPr>
              <a:t>người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 ?</a:t>
            </a:r>
          </a:p>
          <a:p>
            <a:pPr algn="just">
              <a:spcBef>
                <a:spcPts val="300"/>
              </a:spcBef>
              <a:spcAft>
                <a:spcPts val="300"/>
              </a:spcAft>
            </a:pPr>
            <a:r>
              <a:rPr lang="en-US" sz="2800" b="1" smtClean="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não</a:t>
            </a:r>
            <a:r>
              <a:rPr lang="en-US" sz="2800" b="1" dirty="0">
                <a:solidFill>
                  <a:srgbClr val="0000CC"/>
                </a:solidFill>
                <a:latin typeface="Times New Roman" panose="02020603050405020304" pitchFamily="18" charset="0"/>
                <a:cs typeface="Times New Roman" panose="02020603050405020304" pitchFamily="18" charset="0"/>
              </a:rPr>
              <a:t> con </a:t>
            </a:r>
            <a:r>
              <a:rPr lang="en-US" sz="2800" b="1" dirty="0" err="1">
                <a:solidFill>
                  <a:srgbClr val="0000CC"/>
                </a:solidFill>
                <a:latin typeface="Times New Roman" panose="02020603050405020304" pitchFamily="18" charset="0"/>
                <a:cs typeface="Times New Roman" panose="02020603050405020304" pitchFamily="18" charset="0"/>
              </a:rPr>
              <a:t>người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nhớ</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lưu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trữ</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xem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a:t>
            </a:r>
          </a:p>
          <a:p>
            <a:pPr algn="just">
              <a:spcBef>
                <a:spcPts val="300"/>
              </a:spcBef>
              <a:spcAft>
                <a:spcPts val="300"/>
              </a:spcAft>
            </a:pPr>
            <a:r>
              <a:rPr lang="en-US" sz="2800" b="1" smtClean="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0000CC"/>
                </a:solidFill>
                <a:latin typeface="Times New Roman" panose="02020603050405020304" pitchFamily="18" charset="0"/>
                <a:cs typeface="Times New Roman" panose="02020603050405020304" pitchFamily="18" charset="0"/>
              </a:rPr>
              <a:t>Bộ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dùng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lý</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 </a:t>
            </a:r>
            <a:r>
              <a:rPr lang="en-US" sz="2800" b="1" dirty="0" err="1">
                <a:solidFill>
                  <a:srgbClr val="0000CC"/>
                </a:solidFill>
                <a:latin typeface="Times New Roman" panose="02020603050405020304" pitchFamily="18" charset="0"/>
                <a:cs typeface="Times New Roman" panose="02020603050405020304" pitchFamily="18" charset="0"/>
              </a:rPr>
              <a:t>khi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a:t>
            </a:r>
          </a:p>
          <a:p>
            <a:pPr algn="just">
              <a:spcBef>
                <a:spcPts val="300"/>
              </a:spcBef>
              <a:spcAft>
                <a:spcPts val="300"/>
              </a:spcAft>
            </a:pPr>
            <a:r>
              <a:rPr lang="en-US" sz="2800" b="1" smtClean="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4: </a:t>
            </a:r>
            <a:r>
              <a:rPr lang="en-US" sz="2800" b="1" dirty="0" err="1">
                <a:solidFill>
                  <a:srgbClr val="0000CC"/>
                </a:solidFill>
                <a:latin typeface="Times New Roman" panose="02020603050405020304" pitchFamily="18" charset="0"/>
                <a:cs typeface="Times New Roman" panose="02020603050405020304" pitchFamily="18" charset="0"/>
              </a:rPr>
              <a:t>Bộ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dùng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truyền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342261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ướng dẫn phòng chống dịch COVID-19 những việc học sinh cần làm tại trường hàng ngày #Mittobee">
            <a:hlinkClick r:id="" action="ppaction://media"/>
            <a:extLst>
              <a:ext uri="{FF2B5EF4-FFF2-40B4-BE49-F238E27FC236}">
                <a16:creationId xmlns:a16="http://schemas.microsoft.com/office/drawing/2014/main" id="{B50CAB2C-92BF-4A13-89D5-6BB44A354BE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6415" y="129495"/>
            <a:ext cx="10401798" cy="5851525"/>
          </a:xfrm>
        </p:spPr>
      </p:pic>
    </p:spTree>
    <p:extLst>
      <p:ext uri="{BB962C8B-B14F-4D97-AF65-F5344CB8AC3E}">
        <p14:creationId xmlns:p14="http://schemas.microsoft.com/office/powerpoint/2010/main" val="333347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2202F98-90A8-4CDC-A12C-75361539FB26}"/>
              </a:ext>
            </a:extLst>
          </p:cNvPr>
          <p:cNvSpPr>
            <a:spLocks noChangeArrowheads="1"/>
          </p:cNvSpPr>
          <p:nvPr/>
        </p:nvSpPr>
        <p:spPr bwMode="auto">
          <a:xfrm>
            <a:off x="378606" y="132799"/>
            <a:ext cx="11570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ts val="300"/>
              </a:spcBef>
              <a:spcAft>
                <a:spcPts val="300"/>
              </a:spcAft>
            </a:pPr>
            <a:r>
              <a:rPr lang="en-US" sz="2800" b="1" smtClean="0">
                <a:solidFill>
                  <a:srgbClr val="FF0000"/>
                </a:solidFill>
                <a:latin typeface="Times New Roman" panose="02020603050405020304" pitchFamily="18" charset="0"/>
                <a:cs typeface="Times New Roman" panose="02020603050405020304" pitchFamily="18" charset="0"/>
              </a:rPr>
              <a:t>Câu </a:t>
            </a:r>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tin </a:t>
            </a:r>
            <a:r>
              <a:rPr lang="en-US" sz="2800" b="1"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 name="Rectangle 1"/>
          <p:cNvSpPr/>
          <p:nvPr/>
        </p:nvSpPr>
        <p:spPr>
          <a:xfrm>
            <a:off x="1122874" y="786648"/>
            <a:ext cx="4386137" cy="523220"/>
          </a:xfrm>
          <a:prstGeom prst="rect">
            <a:avLst/>
          </a:prstGeom>
        </p:spPr>
        <p:txBody>
          <a:bodyPr wrap="none">
            <a:spAutoFit/>
          </a:bodyPr>
          <a:lstStyle/>
          <a:p>
            <a:pPr algn="just">
              <a:spcBef>
                <a:spcPts val="300"/>
              </a:spcBef>
              <a:spcAft>
                <a:spcPts val="300"/>
              </a:spcAft>
            </a:pPr>
            <a:r>
              <a:rPr lang="en-US" sz="2800" b="1" smtClean="0">
                <a:solidFill>
                  <a:srgbClr val="0000CC"/>
                </a:solidFill>
                <a:latin typeface="Times New Roman" panose="02020603050405020304" pitchFamily="18" charset="0"/>
                <a:cs typeface="Times New Roman" panose="02020603050405020304" pitchFamily="18" charset="0"/>
              </a:rPr>
              <a:t>Mắt </a:t>
            </a:r>
            <a:r>
              <a:rPr lang="en-US" sz="2800" b="1">
                <a:solidFill>
                  <a:srgbClr val="0000CC"/>
                </a:solidFill>
                <a:latin typeface="Times New Roman" panose="02020603050405020304" pitchFamily="18" charset="0"/>
                <a:cs typeface="Times New Roman" panose="02020603050405020304" pitchFamily="18" charset="0"/>
              </a:rPr>
              <a:t>theo dõi, tai lắng </a:t>
            </a:r>
            <a:r>
              <a:rPr lang="en-US" sz="2800" b="1" smtClean="0">
                <a:solidFill>
                  <a:srgbClr val="0000CC"/>
                </a:solidFill>
                <a:latin typeface="Times New Roman" panose="02020603050405020304" pitchFamily="18" charset="0"/>
                <a:cs typeface="Times New Roman" panose="02020603050405020304" pitchFamily="18" charset="0"/>
              </a:rPr>
              <a:t>nghe.</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404454" y="1378157"/>
            <a:ext cx="11388521" cy="954107"/>
          </a:xfrm>
          <a:prstGeom prst="rect">
            <a:avLst/>
          </a:prstGeom>
        </p:spPr>
        <p:txBody>
          <a:bodyPr wrap="square">
            <a:spAutoFit/>
          </a:bodyPr>
          <a:lstStyle/>
          <a:p>
            <a:pPr algn="just">
              <a:spcBef>
                <a:spcPts val="300"/>
              </a:spcBef>
              <a:spcAft>
                <a:spcPts val="300"/>
              </a:spcAft>
            </a:pPr>
            <a:r>
              <a:rPr lang="en-US" sz="2800" b="1" smtClean="0">
                <a:solidFill>
                  <a:srgbClr val="FF0000"/>
                </a:solidFill>
                <a:latin typeface="Times New Roman" panose="02020603050405020304" pitchFamily="18" charset="0"/>
                <a:cs typeface="Times New Roman" panose="02020603050405020304" pitchFamily="18" charset="0"/>
              </a:rPr>
              <a:t>Câu </a:t>
            </a:r>
            <a:r>
              <a:rPr lang="en-US" sz="2800" b="1">
                <a:solidFill>
                  <a:srgbClr val="FF0000"/>
                </a:solidFill>
                <a:latin typeface="Times New Roman" panose="02020603050405020304" pitchFamily="18" charset="0"/>
                <a:cs typeface="Times New Roman" panose="02020603050405020304" pitchFamily="18" charset="0"/>
              </a:rPr>
              <a:t>2: </a:t>
            </a:r>
            <a:r>
              <a:rPr lang="en-US" sz="2800" b="1">
                <a:latin typeface="Times New Roman" panose="02020603050405020304" pitchFamily="18" charset="0"/>
                <a:cs typeface="Times New Roman" panose="02020603050405020304" pitchFamily="18" charset="0"/>
              </a:rPr>
              <a:t>Thông tin nào được não con người ghi nhớ và lưu trữ khi xem thông tin?</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78605" y="3533047"/>
            <a:ext cx="11231504" cy="523220"/>
          </a:xfrm>
          <a:prstGeom prst="rect">
            <a:avLst/>
          </a:prstGeom>
        </p:spPr>
        <p:txBody>
          <a:bodyPr wrap="square">
            <a:spAutoFit/>
          </a:bodyPr>
          <a:lstStyle/>
          <a:p>
            <a:pPr algn="just">
              <a:spcBef>
                <a:spcPts val="300"/>
              </a:spcBef>
              <a:spcAft>
                <a:spcPts val="300"/>
              </a:spcAft>
            </a:pPr>
            <a:r>
              <a:rPr lang="en-US" sz="2800" b="1" smtClean="0">
                <a:solidFill>
                  <a:srgbClr val="FF0000"/>
                </a:solidFill>
                <a:latin typeface="Times New Roman" panose="02020603050405020304" pitchFamily="18" charset="0"/>
                <a:cs typeface="Times New Roman" panose="02020603050405020304" pitchFamily="18" charset="0"/>
              </a:rPr>
              <a:t>Câu </a:t>
            </a:r>
            <a:r>
              <a:rPr lang="en-US" sz="2800" b="1">
                <a:solidFill>
                  <a:srgbClr val="FF0000"/>
                </a:solidFill>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Bộ phận nào dùng xử lý thông tin khi nhận được thông tin?</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420295" y="4877321"/>
            <a:ext cx="7417415" cy="523220"/>
          </a:xfrm>
          <a:prstGeom prst="rect">
            <a:avLst/>
          </a:prstGeom>
        </p:spPr>
        <p:txBody>
          <a:bodyPr wrap="none">
            <a:spAutoFit/>
          </a:bodyPr>
          <a:lstStyle/>
          <a:p>
            <a:pPr algn="just">
              <a:spcBef>
                <a:spcPts val="300"/>
              </a:spcBef>
              <a:spcAft>
                <a:spcPts val="300"/>
              </a:spcAft>
            </a:pPr>
            <a:r>
              <a:rPr lang="en-US" sz="2800" b="1" smtClean="0">
                <a:solidFill>
                  <a:srgbClr val="FF0000"/>
                </a:solidFill>
                <a:latin typeface="Times New Roman" panose="02020603050405020304" pitchFamily="18" charset="0"/>
                <a:cs typeface="Times New Roman" panose="02020603050405020304" pitchFamily="18" charset="0"/>
              </a:rPr>
              <a:t>Câu </a:t>
            </a:r>
            <a:r>
              <a:rPr lang="en-US" sz="2800" b="1">
                <a:solidFill>
                  <a:srgbClr val="FF0000"/>
                </a:solidFill>
                <a:latin typeface="Times New Roman" panose="02020603050405020304" pitchFamily="18" charset="0"/>
                <a:cs typeface="Times New Roman" panose="02020603050405020304" pitchFamily="18" charset="0"/>
              </a:rPr>
              <a:t>4: </a:t>
            </a:r>
            <a:r>
              <a:rPr lang="en-US" sz="2800" b="1">
                <a:latin typeface="Times New Roman" panose="02020603050405020304" pitchFamily="18" charset="0"/>
                <a:cs typeface="Times New Roman" panose="02020603050405020304" pitchFamily="18" charset="0"/>
              </a:rPr>
              <a:t>Bộ phận nào  dùng để truyền thông tin?</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122874" y="2502551"/>
            <a:ext cx="10487236" cy="954107"/>
          </a:xfrm>
          <a:prstGeom prst="rect">
            <a:avLst/>
          </a:prstGeom>
        </p:spPr>
        <p:txBody>
          <a:bodyPr wrap="square">
            <a:spAutoFit/>
          </a:bodyPr>
          <a:lstStyle/>
          <a:p>
            <a:pPr algn="just">
              <a:spcBef>
                <a:spcPts val="300"/>
              </a:spcBef>
              <a:spcAft>
                <a:spcPts val="300"/>
              </a:spcAft>
            </a:pPr>
            <a:r>
              <a:rPr lang="en-US" sz="2800" b="1">
                <a:solidFill>
                  <a:srgbClr val="0000CC"/>
                </a:solidFill>
                <a:latin typeface="Times New Roman" panose="02020603050405020304" pitchFamily="18" charset="0"/>
                <a:cs typeface="Times New Roman" panose="02020603050405020304" pitchFamily="18" charset="0"/>
              </a:rPr>
              <a:t>Thông tin những việc học sinh cần làm hàng ngày để phòng tránh covid-19 tại trường và ở nhà.</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9" name="Rectangle 8"/>
          <p:cNvSpPr/>
          <p:nvPr/>
        </p:nvSpPr>
        <p:spPr>
          <a:xfrm>
            <a:off x="1122874" y="4205184"/>
            <a:ext cx="5572359" cy="523220"/>
          </a:xfrm>
          <a:prstGeom prst="rect">
            <a:avLst/>
          </a:prstGeom>
        </p:spPr>
        <p:txBody>
          <a:bodyPr wrap="none">
            <a:spAutoFit/>
          </a:bodyPr>
          <a:lstStyle/>
          <a:p>
            <a:pPr algn="just">
              <a:spcBef>
                <a:spcPts val="300"/>
              </a:spcBef>
              <a:spcAft>
                <a:spcPts val="300"/>
              </a:spcAft>
            </a:pPr>
            <a:r>
              <a:rPr lang="en-US" sz="2800" b="1">
                <a:solidFill>
                  <a:srgbClr val="0000CC"/>
                </a:solidFill>
                <a:latin typeface="Times New Roman" panose="02020603050405020304" pitchFamily="18" charset="0"/>
                <a:cs typeface="Times New Roman" panose="02020603050405020304" pitchFamily="18" charset="0"/>
              </a:rPr>
              <a:t>Bộ não tiếp nhận và xử lý thông tin</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122874" y="5625208"/>
            <a:ext cx="10561741" cy="954107"/>
          </a:xfrm>
          <a:prstGeom prst="rect">
            <a:avLst/>
          </a:prstGeom>
        </p:spPr>
        <p:txBody>
          <a:bodyPr wrap="square">
            <a:spAutoFit/>
          </a:bodyPr>
          <a:lstStyle/>
          <a:p>
            <a:pPr algn="just">
              <a:spcBef>
                <a:spcPts val="300"/>
              </a:spcBef>
              <a:spcAft>
                <a:spcPts val="300"/>
              </a:spcAft>
            </a:pPr>
            <a:r>
              <a:rPr lang="en-US" sz="2800" b="1">
                <a:solidFill>
                  <a:srgbClr val="0000CC"/>
                </a:solidFill>
                <a:latin typeface="Times New Roman" panose="02020603050405020304" pitchFamily="18" charset="0"/>
                <a:cs typeface="Times New Roman" panose="02020603050405020304" pitchFamily="18" charset="0"/>
              </a:rPr>
              <a:t>Miệng, tay truyền thông tin đến mọi người về những việc cần làm hàng ngày để phòng tránh covid-19 tại trường và ở nhà.</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1" name="Right Arrow 10"/>
          <p:cNvSpPr/>
          <p:nvPr/>
        </p:nvSpPr>
        <p:spPr>
          <a:xfrm>
            <a:off x="378605" y="865496"/>
            <a:ext cx="646631" cy="404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78604" y="2581904"/>
            <a:ext cx="646631" cy="404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78603" y="4289471"/>
            <a:ext cx="646631" cy="404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04454" y="5701249"/>
            <a:ext cx="646631" cy="404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34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wipe(down)">
                                      <p:cBhvr>
                                        <p:cTn id="5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6" grpId="0"/>
      <p:bldP spid="7" grpId="0"/>
      <p:bldP spid="9" grpId="0"/>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1">
            <a:extLst>
              <a:ext uri="{FF2B5EF4-FFF2-40B4-BE49-F238E27FC236}">
                <a16:creationId xmlns:a16="http://schemas.microsoft.com/office/drawing/2014/main" id="{06AA8D9A-44F0-48E6-99F9-D8FBE9A80042}"/>
              </a:ext>
            </a:extLst>
          </p:cNvPr>
          <p:cNvSpPr/>
          <p:nvPr/>
        </p:nvSpPr>
        <p:spPr bwMode="auto">
          <a:xfrm>
            <a:off x="1801813" y="990600"/>
            <a:ext cx="7416800" cy="838200"/>
          </a:xfrm>
          <a:prstGeom prst="roundRect">
            <a:avLst/>
          </a:prstGeom>
          <a:solidFill>
            <a:schemeClr val="bg1"/>
          </a:solidFill>
          <a:ln w="12700" cap="flat" cmpd="sng" algn="ctr">
            <a:noFill/>
            <a:prstDash val="solid"/>
          </a:ln>
          <a:effectLst/>
        </p:spPr>
        <p:txBody>
          <a:bodyPr lIns="0" rIns="0" bIns="0"/>
          <a:lstStyle/>
          <a:p>
            <a:pPr marL="0" lvl="1">
              <a:lnSpc>
                <a:spcPct val="130000"/>
              </a:lnSpc>
              <a:defRPr/>
            </a:pPr>
            <a:r>
              <a:rPr lang="en-US" sz="2400" kern="0" dirty="0">
                <a:solidFill>
                  <a:srgbClr val="6600CC"/>
                </a:solidFill>
                <a:latin typeface="Times New Roman" panose="02020603050405020304" pitchFamily="18" charset="0"/>
                <a:cs typeface="Times New Roman" panose="02020603050405020304" pitchFamily="18" charset="0"/>
              </a:rPr>
              <a:t>1. </a:t>
            </a:r>
            <a:r>
              <a:rPr lang="en-US" sz="2400" kern="0" dirty="0" err="1">
                <a:solidFill>
                  <a:srgbClr val="6600CC"/>
                </a:solidFill>
                <a:latin typeface="Times New Roman" panose="02020603050405020304" pitchFamily="18" charset="0"/>
                <a:cs typeface="Times New Roman" panose="02020603050405020304" pitchFamily="18" charset="0"/>
              </a:rPr>
              <a:t>Em</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hãy</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ghép</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mỗi</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mục</a:t>
            </a:r>
            <a:r>
              <a:rPr lang="en-US" sz="2400" kern="0" dirty="0">
                <a:solidFill>
                  <a:srgbClr val="6600CC"/>
                </a:solidFill>
                <a:latin typeface="Times New Roman" panose="02020603050405020304" pitchFamily="18" charset="0"/>
                <a:cs typeface="Times New Roman" panose="02020603050405020304" pitchFamily="18" charset="0"/>
              </a:rPr>
              <a:t> ở </a:t>
            </a:r>
            <a:r>
              <a:rPr lang="en-US" sz="2400" kern="0" dirty="0" err="1">
                <a:solidFill>
                  <a:srgbClr val="6600CC"/>
                </a:solidFill>
                <a:latin typeface="Times New Roman" panose="02020603050405020304" pitchFamily="18" charset="0"/>
                <a:cs typeface="Times New Roman" panose="02020603050405020304" pitchFamily="18" charset="0"/>
              </a:rPr>
              <a:t>cột</a:t>
            </a:r>
            <a:r>
              <a:rPr lang="en-US" sz="2400" kern="0" dirty="0">
                <a:solidFill>
                  <a:srgbClr val="6600CC"/>
                </a:solidFill>
                <a:latin typeface="Times New Roman" panose="02020603050405020304" pitchFamily="18" charset="0"/>
                <a:cs typeface="Times New Roman" panose="02020603050405020304" pitchFamily="18" charset="0"/>
              </a:rPr>
              <a:t> A </a:t>
            </a:r>
            <a:r>
              <a:rPr lang="en-US" sz="2400" kern="0" dirty="0" err="1">
                <a:solidFill>
                  <a:srgbClr val="6600CC"/>
                </a:solidFill>
                <a:latin typeface="Times New Roman" panose="02020603050405020304" pitchFamily="18" charset="0"/>
                <a:cs typeface="Times New Roman" panose="02020603050405020304" pitchFamily="18" charset="0"/>
              </a:rPr>
              <a:t>với</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một</a:t>
            </a:r>
            <a:r>
              <a:rPr lang="en-US" sz="2400" kern="0" dirty="0">
                <a:solidFill>
                  <a:srgbClr val="6600CC"/>
                </a:solidFill>
                <a:latin typeface="Times New Roman" panose="02020603050405020304" pitchFamily="18" charset="0"/>
                <a:cs typeface="Times New Roman" panose="02020603050405020304" pitchFamily="18" charset="0"/>
              </a:rPr>
              <a:t> </a:t>
            </a:r>
            <a:r>
              <a:rPr lang="en-US" sz="2400" kern="0" dirty="0" err="1">
                <a:solidFill>
                  <a:srgbClr val="6600CC"/>
                </a:solidFill>
                <a:latin typeface="Times New Roman" panose="02020603050405020304" pitchFamily="18" charset="0"/>
                <a:cs typeface="Times New Roman" panose="02020603050405020304" pitchFamily="18" charset="0"/>
              </a:rPr>
              <a:t>mục</a:t>
            </a:r>
            <a:r>
              <a:rPr lang="en-US" sz="2400" kern="0" dirty="0">
                <a:solidFill>
                  <a:srgbClr val="6600CC"/>
                </a:solidFill>
                <a:latin typeface="Times New Roman" panose="02020603050405020304" pitchFamily="18" charset="0"/>
                <a:cs typeface="Times New Roman" panose="02020603050405020304" pitchFamily="18" charset="0"/>
              </a:rPr>
              <a:t> ở </a:t>
            </a:r>
            <a:r>
              <a:rPr lang="en-US" sz="2400" kern="0" dirty="0" err="1">
                <a:solidFill>
                  <a:srgbClr val="6600CC"/>
                </a:solidFill>
                <a:latin typeface="Times New Roman" panose="02020603050405020304" pitchFamily="18" charset="0"/>
                <a:cs typeface="Times New Roman" panose="02020603050405020304" pitchFamily="18" charset="0"/>
              </a:rPr>
              <a:t>cột</a:t>
            </a:r>
            <a:r>
              <a:rPr lang="en-US" sz="2400" kern="0" dirty="0">
                <a:solidFill>
                  <a:srgbClr val="6600CC"/>
                </a:solidFill>
                <a:latin typeface="Times New Roman" panose="02020603050405020304" pitchFamily="18" charset="0"/>
                <a:cs typeface="Times New Roman" panose="02020603050405020304" pitchFamily="18" charset="0"/>
              </a:rPr>
              <a:t> B</a:t>
            </a:r>
          </a:p>
          <a:p>
            <a:pPr marL="0" lvl="1">
              <a:lnSpc>
                <a:spcPct val="130000"/>
              </a:lnSpc>
              <a:defRPr/>
            </a:pPr>
            <a:endParaRPr lang="en-US" sz="2400" i="1" kern="0" dirty="0">
              <a:solidFill>
                <a:srgbClr val="6600CC"/>
              </a:solidFill>
              <a:latin typeface="Times New Roman" panose="02020603050405020304" pitchFamily="18" charset="0"/>
              <a:cs typeface="Times New Roman" panose="02020603050405020304" pitchFamily="18" charset="0"/>
            </a:endParaRPr>
          </a:p>
        </p:txBody>
      </p:sp>
      <p:graphicFrame>
        <p:nvGraphicFramePr>
          <p:cNvPr id="6" name="Table 6">
            <a:extLst>
              <a:ext uri="{FF2B5EF4-FFF2-40B4-BE49-F238E27FC236}">
                <a16:creationId xmlns:a16="http://schemas.microsoft.com/office/drawing/2014/main" id="{237BCB9C-5191-4487-B469-0FCE3EC9CB6C}"/>
              </a:ext>
            </a:extLst>
          </p:cNvPr>
          <p:cNvGraphicFramePr>
            <a:graphicFrameLocks noGrp="1"/>
          </p:cNvGraphicFramePr>
          <p:nvPr/>
        </p:nvGraphicFramePr>
        <p:xfrm>
          <a:off x="1766889" y="1924050"/>
          <a:ext cx="8658225" cy="1736994"/>
        </p:xfrm>
        <a:graphic>
          <a:graphicData uri="http://schemas.openxmlformats.org/drawingml/2006/table">
            <a:tbl>
              <a:tblPr firstRow="1" bandRow="1">
                <a:tableStyleId>{5940675A-B579-460E-94D1-54222C63F5DA}</a:tableStyleId>
              </a:tblPr>
              <a:tblGrid>
                <a:gridCol w="2500637">
                  <a:extLst>
                    <a:ext uri="{9D8B030D-6E8A-4147-A177-3AD203B41FA5}">
                      <a16:colId xmlns:a16="http://schemas.microsoft.com/office/drawing/2014/main" val="20000"/>
                    </a:ext>
                  </a:extLst>
                </a:gridCol>
                <a:gridCol w="6157588">
                  <a:extLst>
                    <a:ext uri="{9D8B030D-6E8A-4147-A177-3AD203B41FA5}">
                      <a16:colId xmlns:a16="http://schemas.microsoft.com/office/drawing/2014/main" val="20001"/>
                    </a:ext>
                  </a:extLst>
                </a:gridCol>
              </a:tblGrid>
              <a:tr h="457011">
                <a:tc>
                  <a:txBody>
                    <a:bodyPr/>
                    <a:lstStyle/>
                    <a:p>
                      <a:r>
                        <a:rPr lang="en-US" sz="2400" b="0" dirty="0">
                          <a:solidFill>
                            <a:schemeClr val="tx1"/>
                          </a:solidFill>
                          <a:latin typeface="Times New Roman" panose="02020603050405020304" pitchFamily="18" charset="0"/>
                          <a:cs typeface="Times New Roman" panose="02020603050405020304" pitchFamily="18" charset="0"/>
                        </a:rPr>
                        <a:t>1. </a:t>
                      </a:r>
                      <a:r>
                        <a:rPr lang="en-US" sz="2400" b="0" dirty="0" err="1">
                          <a:solidFill>
                            <a:schemeClr val="tx1"/>
                          </a:solidFill>
                          <a:latin typeface="Times New Roman" panose="02020603050405020304" pitchFamily="18" charset="0"/>
                          <a:cs typeface="Times New Roman" panose="02020603050405020304" pitchFamily="18" charset="0"/>
                        </a:rPr>
                        <a:t>Thông</a:t>
                      </a:r>
                      <a:r>
                        <a:rPr lang="en-US" sz="2400" b="0" dirty="0">
                          <a:solidFill>
                            <a:schemeClr val="tx1"/>
                          </a:solidFill>
                          <a:latin typeface="Times New Roman" panose="02020603050405020304" pitchFamily="18" charset="0"/>
                          <a:cs typeface="Times New Roman" panose="02020603050405020304" pitchFamily="18" charset="0"/>
                        </a:rPr>
                        <a:t> tin</a:t>
                      </a:r>
                    </a:p>
                  </a:txBody>
                  <a:tcPr marL="91424" marR="91424" marT="45659" marB="45659">
                    <a:solidFill>
                      <a:schemeClr val="accent5"/>
                    </a:solidFill>
                  </a:tcPr>
                </a:tc>
                <a:tc>
                  <a:txBody>
                    <a:bodyPr/>
                    <a:lstStyle/>
                    <a:p>
                      <a:r>
                        <a:rPr lang="en-US" sz="2400" b="0" dirty="0">
                          <a:solidFill>
                            <a:schemeClr val="tx1"/>
                          </a:solidFill>
                          <a:latin typeface="Times New Roman" panose="02020603050405020304" pitchFamily="18" charset="0"/>
                          <a:cs typeface="Times New Roman" panose="02020603050405020304" pitchFamily="18" charset="0"/>
                        </a:rPr>
                        <a:t>a. </a:t>
                      </a:r>
                      <a:r>
                        <a:rPr lang="en-US" sz="2400" b="0" dirty="0" err="1">
                          <a:solidFill>
                            <a:schemeClr val="tx1"/>
                          </a:solidFill>
                          <a:latin typeface="Times New Roman" panose="02020603050405020304" pitchFamily="18" charset="0"/>
                          <a:cs typeface="Times New Roman" panose="02020603050405020304" pitchFamily="18" charset="0"/>
                        </a:rPr>
                        <a:t>Các</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số</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văn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bản</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hình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ảnh</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âm</a:t>
                      </a:r>
                      <a:r>
                        <a:rPr lang="en-US"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chemeClr val="tx1"/>
                          </a:solidFill>
                          <a:latin typeface="Times New Roman" panose="02020603050405020304" pitchFamily="18" charset="0"/>
                          <a:cs typeface="Times New Roman" panose="02020603050405020304" pitchFamily="18" charset="0"/>
                        </a:rPr>
                        <a:t>thanh</a:t>
                      </a:r>
                      <a:endParaRPr lang="en-US" sz="2400" b="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extLst>
                  <a:ext uri="{0D108BD9-81ED-4DB2-BD59-A6C34878D82A}">
                    <a16:rowId xmlns:a16="http://schemas.microsoft.com/office/drawing/2014/main" val="10000"/>
                  </a:ext>
                </a:extLst>
              </a:tr>
              <a:tr h="822704">
                <a:tc>
                  <a:txBody>
                    <a:bodyPr/>
                    <a:lstStyle/>
                    <a:p>
                      <a:r>
                        <a:rPr lang="en-US" sz="2400" dirty="0">
                          <a:solidFill>
                            <a:schemeClr val="tx1"/>
                          </a:solidFill>
                          <a:latin typeface="Times New Roman" panose="02020603050405020304" pitchFamily="18" charset="0"/>
                          <a:cs typeface="Times New Roman" panose="02020603050405020304" pitchFamily="18" charset="0"/>
                        </a:rPr>
                        <a:t>2. </a:t>
                      </a:r>
                      <a:r>
                        <a:rPr lang="en-US" sz="2400" dirty="0" err="1">
                          <a:solidFill>
                            <a:schemeClr val="tx1"/>
                          </a:solidFill>
                          <a:latin typeface="Times New Roman" panose="02020603050405020304" pitchFamily="18" charset="0"/>
                          <a:cs typeface="Times New Roman" panose="02020603050405020304" pitchFamily="18" charset="0"/>
                        </a:rPr>
                        <a:t>Dữ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endParaRPr lang="en-US" sz="240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endParaRPr lang="en-US" sz="240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extLst>
                  <a:ext uri="{0D108BD9-81ED-4DB2-BD59-A6C34878D82A}">
                    <a16:rowId xmlns:a16="http://schemas.microsoft.com/office/drawing/2014/main" val="10001"/>
                  </a:ext>
                </a:extLst>
              </a:tr>
              <a:tr h="457011">
                <a:tc>
                  <a:txBody>
                    <a:bodyPr/>
                    <a:lstStyle/>
                    <a:p>
                      <a:r>
                        <a:rPr lang="en-US" sz="2400" dirty="0">
                          <a:solidFill>
                            <a:schemeClr val="tx1"/>
                          </a:solidFill>
                          <a:latin typeface="Times New Roman" panose="02020603050405020304" pitchFamily="18" charset="0"/>
                          <a:cs typeface="Times New Roman" panose="02020603050405020304" pitchFamily="18" charset="0"/>
                        </a:rPr>
                        <a:t>3.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mang</a:t>
                      </a:r>
                      <a:r>
                        <a:rPr lang="en-US" sz="2400" dirty="0">
                          <a:solidFill>
                            <a:schemeClr val="tx1"/>
                          </a:solidFill>
                          <a:latin typeface="Times New Roman" panose="02020603050405020304" pitchFamily="18" charset="0"/>
                          <a:cs typeface="Times New Roman" panose="02020603050405020304" pitchFamily="18" charset="0"/>
                        </a:rPr>
                        <a:t> tin</a:t>
                      </a:r>
                    </a:p>
                  </a:txBody>
                  <a:tcPr marL="91424" marR="91424" marT="45659" marB="45659">
                    <a:solidFill>
                      <a:schemeClr val="accent5"/>
                    </a:solidFill>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c.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endParaRPr lang="en-US" sz="2400" dirty="0">
                        <a:solidFill>
                          <a:schemeClr val="tx1"/>
                        </a:solidFill>
                        <a:latin typeface="Times New Roman" panose="02020603050405020304" pitchFamily="18" charset="0"/>
                        <a:cs typeface="Times New Roman" panose="02020603050405020304" pitchFamily="18" charset="0"/>
                      </a:endParaRPr>
                    </a:p>
                  </a:txBody>
                  <a:tcPr marL="91424" marR="91424" marT="45659" marB="45659">
                    <a:solidFill>
                      <a:schemeClr val="accent5"/>
                    </a:solidFill>
                  </a:tcPr>
                </a:tc>
                <a:extLst>
                  <a:ext uri="{0D108BD9-81ED-4DB2-BD59-A6C34878D82A}">
                    <a16:rowId xmlns:a16="http://schemas.microsoft.com/office/drawing/2014/main" val="10002"/>
                  </a:ext>
                </a:extLst>
              </a:tr>
            </a:tbl>
          </a:graphicData>
        </a:graphic>
      </p:graphicFrame>
      <p:sp>
        <p:nvSpPr>
          <p:cNvPr id="13329" name="TextBox 6">
            <a:extLst>
              <a:ext uri="{FF2B5EF4-FFF2-40B4-BE49-F238E27FC236}">
                <a16:creationId xmlns:a16="http://schemas.microsoft.com/office/drawing/2014/main" id="{84347891-BB6F-4008-A046-679CACC7B80F}"/>
              </a:ext>
            </a:extLst>
          </p:cNvPr>
          <p:cNvSpPr txBox="1">
            <a:spLocks noChangeArrowheads="1"/>
          </p:cNvSpPr>
          <p:nvPr/>
        </p:nvSpPr>
        <p:spPr bwMode="auto">
          <a:xfrm>
            <a:off x="1770064" y="4087814"/>
            <a:ext cx="5851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400">
                <a:solidFill>
                  <a:srgbClr val="6600CC"/>
                </a:solidFill>
                <a:latin typeface="Times New Roman" panose="02020603050405020304" pitchFamily="18" charset="0"/>
                <a:cs typeface="Times New Roman" panose="02020603050405020304" pitchFamily="18" charset="0"/>
              </a:rPr>
              <a:t>2.  Mỗi dòng sau đây là thông tin hay dữ liệu?</a:t>
            </a:r>
          </a:p>
        </p:txBody>
      </p:sp>
      <p:graphicFrame>
        <p:nvGraphicFramePr>
          <p:cNvPr id="8" name="Table 8">
            <a:extLst>
              <a:ext uri="{FF2B5EF4-FFF2-40B4-BE49-F238E27FC236}">
                <a16:creationId xmlns:a16="http://schemas.microsoft.com/office/drawing/2014/main" id="{E1A217D0-D9D0-4F1B-B8DF-50A7BBEDD29E}"/>
              </a:ext>
            </a:extLst>
          </p:cNvPr>
          <p:cNvGraphicFramePr>
            <a:graphicFrameLocks noGrp="1"/>
          </p:cNvGraphicFramePr>
          <p:nvPr/>
        </p:nvGraphicFramePr>
        <p:xfrm>
          <a:off x="1846263" y="5208588"/>
          <a:ext cx="8077200" cy="914400"/>
        </p:xfrm>
        <a:graphic>
          <a:graphicData uri="http://schemas.openxmlformats.org/drawingml/2006/table">
            <a:tbl>
              <a:tblPr firstRow="1" bandRow="1">
                <a:tableStyleId>{5940675A-B579-460E-94D1-54222C63F5DA}</a:tableStyleId>
              </a:tblPr>
              <a:tblGrid>
                <a:gridCol w="3124200">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tblGrid>
              <a:tr h="370840">
                <a:tc>
                  <a:txBody>
                    <a:bodyPr/>
                    <a:lstStyle/>
                    <a:p>
                      <a:r>
                        <a:rPr lang="en-US" sz="2400" dirty="0">
                          <a:solidFill>
                            <a:schemeClr val="tx1"/>
                          </a:solidFill>
                          <a:latin typeface="Times New Roman" panose="02020603050405020304" pitchFamily="18" charset="0"/>
                          <a:cs typeface="Times New Roman" panose="02020603050405020304" pitchFamily="18" charset="0"/>
                        </a:rPr>
                        <a:t>16:00</a:t>
                      </a:r>
                    </a:p>
                  </a:txBody>
                  <a:tcPr>
                    <a:solidFill>
                      <a:schemeClr val="accent1"/>
                    </a:solidFill>
                  </a:tcPr>
                </a:tc>
                <a:tc>
                  <a:txBody>
                    <a:bodyPr/>
                    <a:lstStyle/>
                    <a:p>
                      <a:r>
                        <a:rPr lang="en-US" sz="2400" dirty="0">
                          <a:solidFill>
                            <a:schemeClr val="tx1"/>
                          </a:solidFill>
                          <a:latin typeface="Times New Roman" panose="02020603050405020304" pitchFamily="18" charset="0"/>
                          <a:cs typeface="Times New Roman" panose="02020603050405020304" pitchFamily="18" charset="0"/>
                        </a:rPr>
                        <a:t>0123456789</a:t>
                      </a:r>
                    </a:p>
                  </a:txBody>
                  <a:tcPr>
                    <a:solidFill>
                      <a:schemeClr val="accent1"/>
                    </a:solidFill>
                  </a:tcPr>
                </a:tc>
                <a:extLst>
                  <a:ext uri="{0D108BD9-81ED-4DB2-BD59-A6C34878D82A}">
                    <a16:rowId xmlns:a16="http://schemas.microsoft.com/office/drawing/2014/main" val="10000"/>
                  </a:ext>
                </a:extLst>
              </a:tr>
              <a:tr h="370840">
                <a:tc gridSpan="2">
                  <a:txBody>
                    <a:bodyPr/>
                    <a:lstStyle/>
                    <a:p>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16 </a:t>
                      </a:r>
                      <a:r>
                        <a:rPr lang="en-US" sz="2400" dirty="0" err="1">
                          <a:solidFill>
                            <a:schemeClr val="tx1"/>
                          </a:solidFill>
                          <a:latin typeface="Times New Roman" panose="02020603050405020304" pitchFamily="18" charset="0"/>
                          <a:cs typeface="Times New Roman" panose="02020603050405020304" pitchFamily="18" charset="0"/>
                        </a:rPr>
                        <a:t>giờ</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thoại</a:t>
                      </a:r>
                      <a:r>
                        <a:rPr lang="en-US" sz="2400" dirty="0">
                          <a:solidFill>
                            <a:schemeClr val="tx1"/>
                          </a:solidFill>
                          <a:latin typeface="Times New Roman" panose="02020603050405020304" pitchFamily="18" charset="0"/>
                          <a:cs typeface="Times New Roman" panose="02020603050405020304" pitchFamily="18" charset="0"/>
                        </a:rPr>
                        <a:t> 0123456789</a:t>
                      </a:r>
                    </a:p>
                  </a:txBody>
                  <a:tcPr>
                    <a:solidFill>
                      <a:schemeClr val="accent1"/>
                    </a:solidFill>
                  </a:tcPr>
                </a:tc>
                <a:tc hMerge="1">
                  <a:txBody>
                    <a:bodyPr/>
                    <a:lstStyle/>
                    <a:p>
                      <a:endParaRPr lang="en-US" dirty="0"/>
                    </a:p>
                  </a:txBody>
                  <a:tcPr/>
                </a:tc>
                <a:extLst>
                  <a:ext uri="{0D108BD9-81ED-4DB2-BD59-A6C34878D82A}">
                    <a16:rowId xmlns:a16="http://schemas.microsoft.com/office/drawing/2014/main" val="10001"/>
                  </a:ext>
                </a:extLst>
              </a:tr>
            </a:tbl>
          </a:graphicData>
        </a:graphic>
      </p:graphicFrame>
      <p:sp>
        <p:nvSpPr>
          <p:cNvPr id="13340" name="TextBox 8">
            <a:extLst>
              <a:ext uri="{FF2B5EF4-FFF2-40B4-BE49-F238E27FC236}">
                <a16:creationId xmlns:a16="http://schemas.microsoft.com/office/drawing/2014/main" id="{B550879C-59F2-41B2-9DD3-F7C2CE818B61}"/>
              </a:ext>
            </a:extLst>
          </p:cNvPr>
          <p:cNvSpPr txBox="1">
            <a:spLocks noChangeArrowheads="1"/>
          </p:cNvSpPr>
          <p:nvPr/>
        </p:nvSpPr>
        <p:spPr bwMode="auto">
          <a:xfrm>
            <a:off x="4952784" y="300882"/>
            <a:ext cx="162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800" b="1" dirty="0">
                <a:solidFill>
                  <a:schemeClr val="accent2"/>
                </a:solidFill>
                <a:latin typeface="Times New Roman" panose="02020603050405020304" pitchFamily="18" charset="0"/>
                <a:cs typeface="Times New Roman" panose="02020603050405020304" pitchFamily="18" charset="0"/>
              </a:rPr>
              <a:t>BÀI TẬP</a:t>
            </a:r>
          </a:p>
        </p:txBody>
      </p:sp>
      <p:sp>
        <p:nvSpPr>
          <p:cNvPr id="10" name="Rectangle 32">
            <a:extLst>
              <a:ext uri="{FF2B5EF4-FFF2-40B4-BE49-F238E27FC236}">
                <a16:creationId xmlns:a16="http://schemas.microsoft.com/office/drawing/2014/main" id="{996A537B-48F8-4239-B9B8-C373D43A783F}"/>
              </a:ext>
            </a:extLst>
          </p:cNvPr>
          <p:cNvSpPr/>
          <p:nvPr/>
        </p:nvSpPr>
        <p:spPr bwMode="auto">
          <a:xfrm>
            <a:off x="8118475" y="6278564"/>
            <a:ext cx="1830388"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Thông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11" name="Rectangle 33">
            <a:extLst>
              <a:ext uri="{FF2B5EF4-FFF2-40B4-BE49-F238E27FC236}">
                <a16:creationId xmlns:a16="http://schemas.microsoft.com/office/drawing/2014/main" id="{46E24AB6-5F92-487A-8352-10A14AF67C27}"/>
              </a:ext>
            </a:extLst>
          </p:cNvPr>
          <p:cNvSpPr/>
          <p:nvPr/>
        </p:nvSpPr>
        <p:spPr bwMode="auto">
          <a:xfrm>
            <a:off x="8023226" y="4548188"/>
            <a:ext cx="1831975" cy="431800"/>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Dữ</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liệu</a:t>
            </a:r>
            <a:endParaRPr lang="en-US" sz="2400" b="1" kern="0" dirty="0">
              <a:solidFill>
                <a:srgbClr val="FFFFFF"/>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33AFA419-459E-4340-A916-B7E7C4A2DF5B}"/>
              </a:ext>
            </a:extLst>
          </p:cNvPr>
          <p:cNvCxnSpPr>
            <a:cxnSpLocks/>
          </p:cNvCxnSpPr>
          <p:nvPr/>
        </p:nvCxnSpPr>
        <p:spPr>
          <a:xfrm>
            <a:off x="3505200" y="2187576"/>
            <a:ext cx="723900" cy="379413"/>
          </a:xfrm>
          <a:prstGeom prst="line">
            <a:avLst/>
          </a:prstGeom>
          <a:ln w="57150">
            <a:solidFill>
              <a:srgbClr val="FF66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042F06D-B504-4B62-B519-1D48DF4A61A0}"/>
              </a:ext>
            </a:extLst>
          </p:cNvPr>
          <p:cNvCxnSpPr>
            <a:cxnSpLocks/>
          </p:cNvCxnSpPr>
          <p:nvPr/>
        </p:nvCxnSpPr>
        <p:spPr>
          <a:xfrm flipV="1">
            <a:off x="3390900" y="2135189"/>
            <a:ext cx="838200" cy="555625"/>
          </a:xfrm>
          <a:prstGeom prst="line">
            <a:avLst/>
          </a:prstGeom>
          <a:ln w="57150">
            <a:solidFill>
              <a:srgbClr val="FF66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3C70118-D374-4385-959A-BF19AC030035}"/>
              </a:ext>
            </a:extLst>
          </p:cNvPr>
          <p:cNvCxnSpPr>
            <a:cxnSpLocks/>
          </p:cNvCxnSpPr>
          <p:nvPr/>
        </p:nvCxnSpPr>
        <p:spPr>
          <a:xfrm>
            <a:off x="3810000" y="3429000"/>
            <a:ext cx="495300" cy="0"/>
          </a:xfrm>
          <a:prstGeom prst="line">
            <a:avLst/>
          </a:prstGeom>
          <a:ln w="57150">
            <a:solidFill>
              <a:srgbClr val="FF6600"/>
            </a:solidFill>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2254F022-BA6D-4A60-A40E-D4C405BD1BC3}"/>
              </a:ext>
            </a:extLst>
          </p:cNvPr>
          <p:cNvCxnSpPr>
            <a:cxnSpLocks/>
          </p:cNvCxnSpPr>
          <p:nvPr/>
        </p:nvCxnSpPr>
        <p:spPr>
          <a:xfrm flipH="1">
            <a:off x="7402514" y="4967288"/>
            <a:ext cx="638175" cy="24130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F279AB7-2A48-4FE2-8D16-313F3BC2EF3D}"/>
              </a:ext>
            </a:extLst>
          </p:cNvPr>
          <p:cNvCxnSpPr>
            <a:cxnSpLocks/>
          </p:cNvCxnSpPr>
          <p:nvPr/>
        </p:nvCxnSpPr>
        <p:spPr>
          <a:xfrm flipH="1" flipV="1">
            <a:off x="7353301" y="6249989"/>
            <a:ext cx="765175" cy="26828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329" grpId="0"/>
      <p:bldP spid="13340" grpId="0"/>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8EE121B-8C71-47CD-B2D4-8A200E0AA6D4}"/>
              </a:ext>
            </a:extLst>
          </p:cNvPr>
          <p:cNvSpPr/>
          <p:nvPr/>
        </p:nvSpPr>
        <p:spPr>
          <a:xfrm>
            <a:off x="2537691" y="512618"/>
            <a:ext cx="2286000" cy="533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dirty="0" err="1">
                <a:solidFill>
                  <a:srgbClr val="FFFFFF"/>
                </a:solidFill>
                <a:latin typeface="Times New Roman" panose="02020603050405020304" pitchFamily="18" charset="0"/>
                <a:cs typeface="Times New Roman" panose="02020603050405020304" pitchFamily="18" charset="0"/>
              </a:rPr>
              <a:t>Lưu</a:t>
            </a:r>
            <a:r>
              <a:rPr lang="en-US" sz="2400" dirty="0">
                <a:solidFill>
                  <a:srgbClr val="FFFFFF"/>
                </a:solidFill>
                <a:latin typeface="Times New Roman" panose="02020603050405020304" pitchFamily="18" charset="0"/>
                <a:cs typeface="Times New Roman" panose="02020603050405020304" pitchFamily="18" charset="0"/>
              </a:rPr>
              <a:t> ý</a:t>
            </a:r>
          </a:p>
        </p:txBody>
      </p:sp>
      <p:sp>
        <p:nvSpPr>
          <p:cNvPr id="6" name="Rectangle: Rounded Corners 5">
            <a:extLst>
              <a:ext uri="{FF2B5EF4-FFF2-40B4-BE49-F238E27FC236}">
                <a16:creationId xmlns:a16="http://schemas.microsoft.com/office/drawing/2014/main" id="{A17EB11E-18E6-49E0-A288-03DCDDFA6532}"/>
              </a:ext>
            </a:extLst>
          </p:cNvPr>
          <p:cNvSpPr/>
          <p:nvPr/>
        </p:nvSpPr>
        <p:spPr>
          <a:xfrm>
            <a:off x="1897063" y="1582738"/>
            <a:ext cx="8382000" cy="405606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chứa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lưu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lưu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cs typeface="Times New Roman" panose="02020603050405020304" pitchFamily="18" charset="0"/>
              </a:rPr>
              <a:t>Thiết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băng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đĩa</a:t>
            </a:r>
            <a:r>
              <a:rPr lang="en-US" sz="2400" dirty="0">
                <a:solidFill>
                  <a:srgbClr val="000000"/>
                </a:solidFill>
                <a:latin typeface="Times New Roman" panose="02020603050405020304" pitchFamily="18" charset="0"/>
                <a:cs typeface="Times New Roman" panose="02020603050405020304" pitchFamily="18" charset="0"/>
              </a:rPr>
              <a:t>, USB, CD,…</a:t>
            </a:r>
          </a:p>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FF0000"/>
                </a:solidFill>
                <a:latin typeface="Times New Roman" panose="02020603050405020304" pitchFamily="18" charset="0"/>
                <a:cs typeface="Times New Roman" panose="02020603050405020304" pitchFamily="18" charset="0"/>
              </a:rPr>
              <a:t>Dữ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dưới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âm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thanh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a:t>
            </a:r>
          </a:p>
          <a:p>
            <a:pPr marL="342900" indent="-342900" algn="just" eaLnBrk="0" fontAlgn="base" hangingPunct="0">
              <a:lnSpc>
                <a:spcPct val="130000"/>
              </a:lnSpc>
              <a:spcBef>
                <a:spcPts val="600"/>
              </a:spcBef>
              <a:spcAft>
                <a:spcPts val="600"/>
              </a:spcAft>
              <a:buFont typeface="Arial" panose="020B0604020202020204" pitchFamily="34" charset="0"/>
              <a:buChar char="•"/>
              <a:defRPr/>
            </a:pPr>
            <a:r>
              <a:rPr lang="en-US" sz="2400" dirty="0" err="1">
                <a:solidFill>
                  <a:srgbClr val="FF0000"/>
                </a:solidFill>
                <a:latin typeface="Times New Roman" panose="02020603050405020304" pitchFamily="18" charset="0"/>
                <a:cs typeface="Times New Roman" panose="02020603050405020304" pitchFamily="18" charset="0"/>
              </a:rPr>
              <a:t>Thông</a:t>
            </a:r>
            <a:r>
              <a:rPr lang="en-US" sz="2400" dirty="0">
                <a:solidFill>
                  <a:srgbClr val="FF0000"/>
                </a:solidFill>
                <a:latin typeface="Times New Roman" panose="02020603050405020304" pitchFamily="18" charset="0"/>
                <a:cs typeface="Times New Roman" panose="02020603050405020304" pitchFamily="18" charset="0"/>
              </a:rPr>
              <a:t> tin =  </a:t>
            </a:r>
            <a:r>
              <a:rPr lang="en-US" sz="2400" dirty="0" err="1">
                <a:solidFill>
                  <a:srgbClr val="FF0000"/>
                </a:solidFill>
                <a:latin typeface="Times New Roman" panose="02020603050405020304" pitchFamily="18" charset="0"/>
                <a:cs typeface="Times New Roman" panose="02020603050405020304" pitchFamily="18" charset="0"/>
              </a:rPr>
              <a:t>Dữ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liệu</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Xử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lý</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6A90ED44-9743-4624-BC58-885A8BD758F5}"/>
              </a:ext>
            </a:extLst>
          </p:cNvPr>
          <p:cNvSpPr txBox="1">
            <a:spLocks/>
          </p:cNvSpPr>
          <p:nvPr/>
        </p:nvSpPr>
        <p:spPr>
          <a:xfrm>
            <a:off x="101599" y="11114"/>
            <a:ext cx="11646115" cy="3875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457200" indent="-457200" algn="just">
              <a:spcBef>
                <a:spcPts val="0"/>
              </a:spcBef>
              <a:spcAft>
                <a:spcPts val="0"/>
              </a:spcAft>
              <a:buFontTx/>
              <a:buAutoNum type="arabicPeriod"/>
              <a:defRPr/>
            </a:pPr>
            <a:r>
              <a:rPr lang="en-US" sz="2400" dirty="0" err="1">
                <a:solidFill>
                  <a:srgbClr val="6600CC"/>
                </a:solidFill>
                <a:latin typeface="Times New Roman" panose="02020603050405020304" pitchFamily="18" charset="0"/>
                <a:cs typeface="Times New Roman" panose="02020603050405020304" pitchFamily="18" charset="0"/>
              </a:rPr>
              <a:t>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hãy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xem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bảng</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và</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trả</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lời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các</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cây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hỏi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sau</a:t>
            </a:r>
            <a:r>
              <a:rPr lang="en-US" sz="2400" dirty="0">
                <a:solidFill>
                  <a:srgbClr val="6600CC"/>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6, </a:t>
            </a:r>
            <a:r>
              <a:rPr lang="en-US" sz="2400" dirty="0" err="1">
                <a:solidFill>
                  <a:srgbClr val="000000"/>
                </a:solidFill>
                <a:latin typeface="Times New Roman" panose="02020603050405020304" pitchFamily="18" charset="0"/>
                <a:cs typeface="Times New Roman" panose="02020603050405020304" pitchFamily="18" charset="0"/>
              </a:rPr>
              <a:t>Đà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Nẵng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so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c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du </a:t>
            </a:r>
            <a:r>
              <a:rPr lang="en-US" sz="2400" dirty="0" err="1">
                <a:solidFill>
                  <a:srgbClr val="000000"/>
                </a:solidFill>
                <a:latin typeface="Times New Roman" panose="02020603050405020304" pitchFamily="18" charset="0"/>
                <a:cs typeface="Times New Roman" panose="02020603050405020304" pitchFamily="18" charset="0"/>
              </a:rPr>
              <a:t>lịch</a:t>
            </a:r>
            <a:r>
              <a:rPr lang="en-US" sz="2400" dirty="0">
                <a:solidFill>
                  <a:srgbClr val="000000"/>
                </a:solidFill>
                <a:latin typeface="Times New Roman" panose="02020603050405020304" pitchFamily="18" charset="0"/>
                <a:cs typeface="Times New Roman" panose="02020603050405020304" pitchFamily="18" charset="0"/>
              </a:rPr>
              <a:t> k?</a:t>
            </a:r>
          </a:p>
        </p:txBody>
      </p:sp>
      <p:pic>
        <p:nvPicPr>
          <p:cNvPr id="18435" name="Picture 3" descr="luongmua.jpg">
            <a:extLst>
              <a:ext uri="{FF2B5EF4-FFF2-40B4-BE49-F238E27FC236}">
                <a16:creationId xmlns:a16="http://schemas.microsoft.com/office/drawing/2014/main" id="{FD8D850E-4AB6-4D83-BAA3-F32F19E33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60"/>
          <a:stretch>
            <a:fillRect/>
          </a:stretch>
        </p:blipFill>
        <p:spPr bwMode="auto">
          <a:xfrm>
            <a:off x="834956" y="4034971"/>
            <a:ext cx="1091275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B48D083-BAD2-47F5-8860-9EEF755A073D}"/>
              </a:ext>
            </a:extLst>
          </p:cNvPr>
          <p:cNvSpPr txBox="1">
            <a:spLocks/>
          </p:cNvSpPr>
          <p:nvPr/>
        </p:nvSpPr>
        <p:spPr>
          <a:xfrm>
            <a:off x="805913" y="11114"/>
            <a:ext cx="10616338" cy="3875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457200" indent="-457200" algn="just">
              <a:spcBef>
                <a:spcPts val="0"/>
              </a:spcBef>
              <a:spcAft>
                <a:spcPts val="0"/>
              </a:spcAft>
              <a:buFontTx/>
              <a:buAutoNum type="arabicPeriod"/>
              <a:defRPr/>
            </a:pPr>
            <a:r>
              <a:rPr lang="en-US" sz="2400" dirty="0" err="1">
                <a:solidFill>
                  <a:srgbClr val="6600CC"/>
                </a:solidFill>
                <a:latin typeface="Times New Roman" panose="02020603050405020304" pitchFamily="18" charset="0"/>
                <a:cs typeface="Times New Roman" panose="02020603050405020304" pitchFamily="18" charset="0"/>
              </a:rPr>
              <a:t>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hãy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xem</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bảng</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và</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trả</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lời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các</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cây</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hỏi</a:t>
            </a:r>
            <a:r>
              <a:rPr lang="en-US" sz="2400" dirty="0">
                <a:solidFill>
                  <a:srgbClr val="6600CC"/>
                </a:solidFill>
                <a:latin typeface="Times New Roman" panose="02020603050405020304" pitchFamily="18" charset="0"/>
                <a:cs typeface="Times New Roman" panose="02020603050405020304" pitchFamily="18" charset="0"/>
              </a:rPr>
              <a:t> </a:t>
            </a:r>
            <a:r>
              <a:rPr lang="en-US" sz="2400" dirty="0" err="1">
                <a:solidFill>
                  <a:srgbClr val="6600CC"/>
                </a:solidFill>
                <a:latin typeface="Times New Roman" panose="02020603050405020304" pitchFamily="18" charset="0"/>
                <a:cs typeface="Times New Roman" panose="02020603050405020304" pitchFamily="18" charset="0"/>
              </a:rPr>
              <a:t>sau</a:t>
            </a:r>
            <a:r>
              <a:rPr lang="en-US" sz="2400" dirty="0">
                <a:solidFill>
                  <a:srgbClr val="6600CC"/>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6, </a:t>
            </a:r>
            <a:r>
              <a:rPr lang="en-US" sz="2400" dirty="0" err="1">
                <a:solidFill>
                  <a:srgbClr val="000000"/>
                </a:solidFill>
                <a:latin typeface="Times New Roman" panose="02020603050405020304" pitchFamily="18" charset="0"/>
                <a:cs typeface="Times New Roman" panose="02020603050405020304" pitchFamily="18" charset="0"/>
              </a:rPr>
              <a:t>Đà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Nẵng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so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Nội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600"/>
              </a:spcBef>
              <a:spcAft>
                <a:spcPts val="60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Huế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ít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tháng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 hay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a:t>
            </a:r>
          </a:p>
          <a:p>
            <a:pPr marL="457200" indent="-457200" algn="just">
              <a:spcBef>
                <a:spcPts val="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c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lựa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chọn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du </a:t>
            </a:r>
            <a:r>
              <a:rPr lang="en-US" sz="2400" dirty="0" err="1">
                <a:solidFill>
                  <a:srgbClr val="000000"/>
                </a:solidFill>
                <a:latin typeface="Times New Roman" panose="02020603050405020304" pitchFamily="18" charset="0"/>
                <a:cs typeface="Times New Roman" panose="02020603050405020304" pitchFamily="18" charset="0"/>
              </a:rPr>
              <a:t>lịch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3" name="Content Placeholder 3">
            <a:extLst>
              <a:ext uri="{FF2B5EF4-FFF2-40B4-BE49-F238E27FC236}">
                <a16:creationId xmlns:a16="http://schemas.microsoft.com/office/drawing/2014/main" id="{9D568C26-317E-49AC-83D4-6033B3871BAF}"/>
              </a:ext>
            </a:extLst>
          </p:cNvPr>
          <p:cNvSpPr txBox="1">
            <a:spLocks/>
          </p:cNvSpPr>
          <p:nvPr/>
        </p:nvSpPr>
        <p:spPr>
          <a:xfrm>
            <a:off x="4648200" y="4114800"/>
            <a:ext cx="3429000" cy="2362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rtl="0" eaLnBrk="0" fontAlgn="base" hangingPunct="0">
              <a:spcBef>
                <a:spcPct val="20000"/>
              </a:spcBef>
              <a:spcAft>
                <a:spcPct val="0"/>
              </a:spcAft>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just">
              <a:spcBef>
                <a:spcPts val="300"/>
              </a:spcBef>
              <a:spcAft>
                <a:spcPts val="0"/>
              </a:spcAft>
              <a:buNone/>
              <a:defRPr/>
            </a:pPr>
            <a:r>
              <a:rPr lang="en-US" sz="2400" b="1" u="sng" dirty="0" err="1">
                <a:solidFill>
                  <a:srgbClr val="FF0000"/>
                </a:solidFill>
                <a:latin typeface="Times New Roman" panose="02020603050405020304" pitchFamily="18" charset="0"/>
                <a:cs typeface="Times New Roman" panose="02020603050405020304" pitchFamily="18" charset="0"/>
              </a:rPr>
              <a:t>Trả</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lời</a:t>
            </a:r>
            <a:endParaRPr lang="en-US" sz="2400" b="1" u="sng" dirty="0">
              <a:solidFill>
                <a:srgbClr val="FF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endParaRPr lang="en-US" sz="2400" dirty="0">
              <a:solidFill>
                <a:srgbClr val="00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cs typeface="Times New Roman" panose="02020603050405020304" pitchFamily="18" charset="0"/>
              </a:rPr>
              <a:t> tin</a:t>
            </a: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endParaRPr lang="en-US" sz="2400" dirty="0">
              <a:solidFill>
                <a:srgbClr val="000000"/>
              </a:solidFill>
              <a:latin typeface="Times New Roman" panose="02020603050405020304" pitchFamily="18" charset="0"/>
              <a:cs typeface="Times New Roman" panose="02020603050405020304" pitchFamily="18" charset="0"/>
            </a:endParaRPr>
          </a:p>
          <a:p>
            <a:pPr marL="803275" indent="-290513" algn="just">
              <a:spcBef>
                <a:spcPts val="300"/>
              </a:spcBef>
              <a:spcAft>
                <a:spcPts val="0"/>
              </a:spcAft>
              <a:buFontTx/>
              <a:buAutoNum type="alphaLcPeriod"/>
              <a:defRPr/>
            </a:pP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hưởng</a:t>
            </a:r>
            <a:endParaRPr lang="en-US" sz="2400" dirty="0">
              <a:solidFill>
                <a:srgbClr val="000000"/>
              </a:solidFill>
              <a:latin typeface="Times New Roman" panose="02020603050405020304" pitchFamily="18" charset="0"/>
              <a:cs typeface="Times New Roman" panose="02020603050405020304" pitchFamily="18" charset="0"/>
            </a:endParaRPr>
          </a:p>
          <a:p>
            <a:pPr marL="457200" indent="-457200" algn="just">
              <a:spcBef>
                <a:spcPts val="300"/>
              </a:spcBef>
              <a:spcAft>
                <a:spcPts val="0"/>
              </a:spcAft>
              <a:buFontTx/>
              <a:buAutoNum type="alphaLcPeriod"/>
              <a:defRPr/>
            </a:pPr>
            <a:endParaRPr 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7650" name="Rectangle 1"/>
          <p:cNvSpPr>
            <a:spLocks noChangeArrowheads="1"/>
          </p:cNvSpPr>
          <p:nvPr>
            <p:custDataLst>
              <p:tags r:id="rId2"/>
            </p:custDataLst>
          </p:nvPr>
        </p:nvSpPr>
        <p:spPr bwMode="auto">
          <a:xfrm>
            <a:off x="3203058" y="367347"/>
            <a:ext cx="5006371"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GIỚI THIỆU SGK TIN HỌC 6</a:t>
            </a:r>
          </a:p>
        </p:txBody>
      </p:sp>
      <p:sp>
        <p:nvSpPr>
          <p:cNvPr id="3" name="Rectangle 2">
            <a:extLst>
              <a:ext uri="{FF2B5EF4-FFF2-40B4-BE49-F238E27FC236}">
                <a16:creationId xmlns:a16="http://schemas.microsoft.com/office/drawing/2014/main" id="{22965B70-F532-46DB-8E0A-429AA63A32D3}"/>
              </a:ext>
            </a:extLst>
          </p:cNvPr>
          <p:cNvSpPr/>
          <p:nvPr/>
        </p:nvSpPr>
        <p:spPr>
          <a:xfrm>
            <a:off x="436728" y="953818"/>
            <a:ext cx="10867255" cy="138499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Sách giáo khoa Tin học 6 gồm 6 chủ đề với 17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Các bài học được xây dựng với cấu trúc thống nhất. </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Sau đây là những hướng dẫn đ</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em sử dụng sách hiệu quả hơn.</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Hộp Văn bản 10">
            <a:extLst>
              <a:ext uri="{FF2B5EF4-FFF2-40B4-BE49-F238E27FC236}">
                <a16:creationId xmlns:a16="http://schemas.microsoft.com/office/drawing/2014/main" id="{5235C18F-E93A-42C1-B020-E64289051B6A}"/>
              </a:ext>
            </a:extLst>
          </p:cNvPr>
          <p:cNvSpPr txBox="1"/>
          <p:nvPr/>
        </p:nvSpPr>
        <p:spPr>
          <a:xfrm>
            <a:off x="381102" y="2286234"/>
            <a:ext cx="11374169" cy="5232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Mục tiêu: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em biết sẽ đạt được gì sau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7" name="Group 16">
            <a:extLst>
              <a:ext uri="{FF2B5EF4-FFF2-40B4-BE49-F238E27FC236}">
                <a16:creationId xmlns:a16="http://schemas.microsoft.com/office/drawing/2014/main" id="{DB78711E-1BE7-423E-90F8-4EEE46EDE807}"/>
              </a:ext>
            </a:extLst>
          </p:cNvPr>
          <p:cNvGrpSpPr/>
          <p:nvPr/>
        </p:nvGrpSpPr>
        <p:grpSpPr>
          <a:xfrm>
            <a:off x="553868" y="2820058"/>
            <a:ext cx="11201403" cy="954107"/>
            <a:chOff x="553868" y="2847354"/>
            <a:chExt cx="11201403" cy="954107"/>
          </a:xfrm>
        </p:grpSpPr>
        <p:pic>
          <p:nvPicPr>
            <p:cNvPr id="4" name="Picture 3">
              <a:extLst>
                <a:ext uri="{FF2B5EF4-FFF2-40B4-BE49-F238E27FC236}">
                  <a16:creationId xmlns:a16="http://schemas.microsoft.com/office/drawing/2014/main" id="{8D1629BE-1DB0-4780-8B12-9D5A032B7099}"/>
                </a:ext>
              </a:extLst>
            </p:cNvPr>
            <p:cNvPicPr>
              <a:picLocks noChangeAspect="1"/>
            </p:cNvPicPr>
            <p:nvPr/>
          </p:nvPicPr>
          <p:blipFill>
            <a:blip r:embed="rId6"/>
            <a:stretch>
              <a:fillRect/>
            </a:stretch>
          </p:blipFill>
          <p:spPr>
            <a:xfrm>
              <a:off x="553868" y="2887338"/>
              <a:ext cx="385302" cy="405582"/>
            </a:xfrm>
            <a:prstGeom prst="rect">
              <a:avLst/>
            </a:prstGeom>
          </p:spPr>
        </p:pic>
        <p:sp>
          <p:nvSpPr>
            <p:cNvPr id="15" name="Hộp Văn bản 10">
              <a:extLst>
                <a:ext uri="{FF2B5EF4-FFF2-40B4-BE49-F238E27FC236}">
                  <a16:creationId xmlns:a16="http://schemas.microsoft.com/office/drawing/2014/main" id="{C60DA318-C0F5-4828-B9B6-531746EB29DC}"/>
                </a:ext>
              </a:extLst>
            </p:cNvPr>
            <p:cNvSpPr txBox="1"/>
            <p:nvPr/>
          </p:nvSpPr>
          <p:spPr>
            <a:xfrm>
              <a:off x="914398" y="2847354"/>
              <a:ext cx="10840873"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Khởi động: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em nhận biết ý nghĩa của bài học bằng cách kết nối những tình huống xuất hiện trong cuộc sống với nội dung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23" name="Hộp Văn bản 10">
            <a:extLst>
              <a:ext uri="{FF2B5EF4-FFF2-40B4-BE49-F238E27FC236}">
                <a16:creationId xmlns:a16="http://schemas.microsoft.com/office/drawing/2014/main" id="{0E348C92-FABE-493E-8037-27AFC7365EA1}"/>
              </a:ext>
            </a:extLst>
          </p:cNvPr>
          <p:cNvSpPr txBox="1"/>
          <p:nvPr/>
        </p:nvSpPr>
        <p:spPr>
          <a:xfrm>
            <a:off x="436728" y="3775384"/>
            <a:ext cx="11374169"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Các hoạt động: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lớp học tích cực, bài học dễ tiếp thu, học sinh chủ động hơn trong quá trình nhận thức.</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Gồm:</a:t>
            </a:r>
          </a:p>
        </p:txBody>
      </p:sp>
      <p:grpSp>
        <p:nvGrpSpPr>
          <p:cNvPr id="29" name="Group 28">
            <a:extLst>
              <a:ext uri="{FF2B5EF4-FFF2-40B4-BE49-F238E27FC236}">
                <a16:creationId xmlns:a16="http://schemas.microsoft.com/office/drawing/2014/main" id="{1509A624-3DB7-4445-A835-F3B0CA7B3815}"/>
              </a:ext>
            </a:extLst>
          </p:cNvPr>
          <p:cNvGrpSpPr/>
          <p:nvPr/>
        </p:nvGrpSpPr>
        <p:grpSpPr>
          <a:xfrm>
            <a:off x="553868" y="4623913"/>
            <a:ext cx="11257029" cy="954107"/>
            <a:chOff x="553868" y="4623913"/>
            <a:chExt cx="11257029" cy="954107"/>
          </a:xfrm>
        </p:grpSpPr>
        <p:pic>
          <p:nvPicPr>
            <p:cNvPr id="24" name="Picture 23">
              <a:extLst>
                <a:ext uri="{FF2B5EF4-FFF2-40B4-BE49-F238E27FC236}">
                  <a16:creationId xmlns:a16="http://schemas.microsoft.com/office/drawing/2014/main" id="{9BC47DF9-7957-4DD6-AC58-03DF10E79066}"/>
                </a:ext>
              </a:extLst>
            </p:cNvPr>
            <p:cNvPicPr>
              <a:picLocks noChangeAspect="1"/>
            </p:cNvPicPr>
            <p:nvPr/>
          </p:nvPicPr>
          <p:blipFill>
            <a:blip r:embed="rId7"/>
            <a:stretch>
              <a:fillRect/>
            </a:stretch>
          </p:blipFill>
          <p:spPr>
            <a:xfrm>
              <a:off x="553868" y="4729491"/>
              <a:ext cx="371476" cy="371476"/>
            </a:xfrm>
            <a:prstGeom prst="rect">
              <a:avLst/>
            </a:prstGeom>
          </p:spPr>
        </p:pic>
        <p:sp>
          <p:nvSpPr>
            <p:cNvPr id="27" name="Hộp Văn bản 10">
              <a:extLst>
                <a:ext uri="{FF2B5EF4-FFF2-40B4-BE49-F238E27FC236}">
                  <a16:creationId xmlns:a16="http://schemas.microsoft.com/office/drawing/2014/main" id="{82FA29B5-ACD4-4EFF-9CF1-90D8B14E2909}"/>
                </a:ext>
              </a:extLst>
            </p:cNvPr>
            <p:cNvSpPr txBox="1"/>
            <p:nvPr/>
          </p:nvSpPr>
          <p:spPr>
            <a:xfrm>
              <a:off x="925344" y="4623913"/>
              <a:ext cx="10885553"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Kiến thức mới: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Cung cấp cho học sinh nội dung chính của bài học, giúp em bổ sung kiến thức nhằm đạt được mục tiêu của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p:txBody>
        </p:sp>
      </p:grpSp>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0-#ppt_w/2"/>
                                          </p:val>
                                        </p:tav>
                                        <p:tav tm="100000">
                                          <p:val>
                                            <p:strVal val="#ppt_x"/>
                                          </p:val>
                                        </p:tav>
                                      </p:tavLst>
                                    </p:anim>
                                    <p:anim calcmode="lin" valueType="num">
                                      <p:cBhvr additive="base">
                                        <p:cTn id="8" dur="500" fill="hold"/>
                                        <p:tgtEl>
                                          <p:spTgt spid="276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0-#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12" grpId="0" build="allAtOnce"/>
      <p:bldP spid="2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4" cstate="print">
            <a:extLst>
              <a:ext uri="{28A0092B-C50C-407E-A947-70E740481C1C}">
                <a14:useLocalDpi xmlns:a14="http://schemas.microsoft.com/office/drawing/2010/main" val="0"/>
              </a:ext>
            </a:extLst>
          </a:blip>
          <a:srcRect t="1614"/>
          <a:stretch>
            <a:fillRect/>
          </a:stretch>
        </p:blipFill>
        <p:spPr bwMode="auto">
          <a:xfrm>
            <a:off x="2209800" y="0"/>
            <a:ext cx="7772400" cy="430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FE0A47F-DE0D-4AFB-A019-3B65ECEF2308}"/>
              </a:ext>
            </a:extLst>
          </p:cNvPr>
          <p:cNvSpPr/>
          <p:nvPr/>
        </p:nvSpPr>
        <p:spPr>
          <a:xfrm>
            <a:off x="1519556" y="4057325"/>
            <a:ext cx="9152890" cy="872098"/>
          </a:xfrm>
          <a:prstGeom prst="rect">
            <a:avLst/>
          </a:prstGeom>
          <a:noFill/>
        </p:spPr>
        <p:txBody>
          <a:bodyPr wrap="none" lIns="91440" tIns="45720" rIns="91440" bIns="45720">
            <a:spAutoFit/>
          </a:bodyPr>
          <a:lstStyle/>
          <a:p>
            <a:pPr algn="ctr" defTabSz="914377">
              <a:defRPr/>
            </a:pPr>
            <a:r>
              <a:rPr lang="en-US" sz="5067"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TRÒ CH</a:t>
            </a:r>
            <a:r>
              <a:rPr lang="vi-VN" sz="5067"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Ơ</a:t>
            </a:r>
            <a:r>
              <a:rPr lang="en-US" sz="5067"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I HỘP QUÀ BÍ MẬT</a:t>
            </a:r>
          </a:p>
        </p:txBody>
      </p:sp>
      <p:pic>
        <p:nvPicPr>
          <p:cNvPr id="18" name="chrysanthem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562167" y="-8001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F9CBF7A-1036-423F-8D43-D419755DA147}"/>
              </a:ext>
            </a:extLst>
          </p:cNvPr>
          <p:cNvSpPr/>
          <p:nvPr/>
        </p:nvSpPr>
        <p:spPr>
          <a:xfrm>
            <a:off x="10147301" y="6345768"/>
            <a:ext cx="1545167" cy="3852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sym typeface="Arial"/>
            </a:endParaRPr>
          </a:p>
        </p:txBody>
      </p:sp>
    </p:spTree>
    <p:extLst>
      <p:ext uri="{BB962C8B-B14F-4D97-AF65-F5344CB8AC3E}">
        <p14:creationId xmlns:p14="http://schemas.microsoft.com/office/powerpoint/2010/main" val="1797981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EAC19C-489D-4EDC-986C-62CD3E3EF0B8}"/>
              </a:ext>
            </a:extLst>
          </p:cNvPr>
          <p:cNvSpPr/>
          <p:nvPr/>
        </p:nvSpPr>
        <p:spPr>
          <a:xfrm>
            <a:off x="3374743" y="727261"/>
            <a:ext cx="5442516" cy="1200329"/>
          </a:xfrm>
          <a:prstGeom prst="rect">
            <a:avLst/>
          </a:prstGeom>
          <a:noFill/>
        </p:spPr>
        <p:txBody>
          <a:bodyPr wrap="none">
            <a:spAutoFit/>
          </a:bodyPr>
          <a:lstStyle/>
          <a:p>
            <a:pPr algn="ctr">
              <a:buClr>
                <a:srgbClr val="000000"/>
              </a:buClr>
              <a:defRPr/>
            </a:pPr>
            <a:r>
              <a:rPr lang="en-US" sz="7200" b="1" ker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Arial"/>
                <a:cs typeface="Times New Roman" panose="02020603050405020304" pitchFamily="18" charset="0"/>
                <a:sym typeface="Arial"/>
              </a:rPr>
              <a:t>LUẬT CHƠI</a:t>
            </a:r>
          </a:p>
        </p:txBody>
      </p:sp>
      <p:sp>
        <p:nvSpPr>
          <p:cNvPr id="7" name="TextBox 6">
            <a:extLst>
              <a:ext uri="{FF2B5EF4-FFF2-40B4-BE49-F238E27FC236}">
                <a16:creationId xmlns:a16="http://schemas.microsoft.com/office/drawing/2014/main" id="{F9722035-CFDD-443C-B9CA-8A6536A42619}"/>
              </a:ext>
            </a:extLst>
          </p:cNvPr>
          <p:cNvSpPr txBox="1"/>
          <p:nvPr/>
        </p:nvSpPr>
        <p:spPr>
          <a:xfrm>
            <a:off x="649818" y="2218267"/>
            <a:ext cx="10892367" cy="2390141"/>
          </a:xfrm>
          <a:prstGeom prst="rect">
            <a:avLst/>
          </a:prstGeom>
          <a:solidFill>
            <a:schemeClr val="accent3">
              <a:lumMod val="20000"/>
              <a:lumOff val="80000"/>
            </a:schemeClr>
          </a:solidFill>
        </p:spPr>
        <p:style>
          <a:lnRef idx="2">
            <a:schemeClr val="accent5"/>
          </a:lnRef>
          <a:fillRef idx="1">
            <a:schemeClr val="lt1"/>
          </a:fillRef>
          <a:effectRef idx="0">
            <a:schemeClr val="accent5"/>
          </a:effectRef>
          <a:fontRef idx="minor">
            <a:schemeClr val="dk1"/>
          </a:fontRef>
        </p:style>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733">
                <a:latin typeface="Times New Roman" panose="02020603050405020304" pitchFamily="18" charset="0"/>
                <a:cs typeface="Times New Roman" panose="02020603050405020304" pitchFamily="18" charset="0"/>
              </a:rPr>
              <a:t>Các học sinh xung phong để trả lời câu hỏi, chọn gói quà mà mình mong muốn. Nếu trả lời đúng sẽ nhận được phần quà tương ứng với gói quà đã chọn. Trả lời sai, cơ hội sẽ được nhường cho các bạn khác.</a:t>
            </a:r>
            <a:endParaRPr lang="vi-VN" altLang="en-US" sz="3733">
              <a:latin typeface="Times New Roman" panose="02020603050405020304" pitchFamily="18" charset="0"/>
              <a:cs typeface="Times New Roman" panose="02020603050405020304" pitchFamily="18" charset="0"/>
            </a:endParaRPr>
          </a:p>
        </p:txBody>
      </p:sp>
      <p:grpSp>
        <p:nvGrpSpPr>
          <p:cNvPr id="19" name="Graphic 8"/>
          <p:cNvGrpSpPr>
            <a:grpSpLocks/>
          </p:cNvGrpSpPr>
          <p:nvPr/>
        </p:nvGrpSpPr>
        <p:grpSpPr bwMode="auto">
          <a:xfrm>
            <a:off x="1" y="4648200"/>
            <a:ext cx="2250017" cy="2091267"/>
            <a:chOff x="2127476" y="1590043"/>
            <a:chExt cx="4682769" cy="3530528"/>
          </a:xfrm>
        </p:grpSpPr>
        <p:sp>
          <p:nvSpPr>
            <p:cNvPr id="60558" name="Freeform: Shape 19"/>
            <p:cNvSpPr>
              <a:spLocks/>
            </p:cNvSpPr>
            <p:nvPr/>
          </p:nvSpPr>
          <p:spPr bwMode="auto">
            <a:xfrm>
              <a:off x="3949345" y="2766887"/>
              <a:ext cx="987750" cy="2353684"/>
            </a:xfrm>
            <a:custGeom>
              <a:avLst/>
              <a:gdLst>
                <a:gd name="T0" fmla="*/ 186496 w 987750"/>
                <a:gd name="T1" fmla="*/ 20810 h 2353684"/>
                <a:gd name="T2" fmla="*/ 1530 w 987750"/>
                <a:gd name="T3" fmla="*/ 2219979 h 2353684"/>
                <a:gd name="T4" fmla="*/ 81298 w 987750"/>
                <a:gd name="T5" fmla="*/ 2353510 h 2353684"/>
                <a:gd name="T6" fmla="*/ 892796 w 987750"/>
                <a:gd name="T7" fmla="*/ 2353510 h 2353684"/>
                <a:gd name="T8" fmla="*/ 771587 w 987750"/>
                <a:gd name="T9" fmla="*/ 2263319 h 2353684"/>
                <a:gd name="T10" fmla="*/ 987750 w 987750"/>
                <a:gd name="T11" fmla="*/ 0 h 2353684"/>
                <a:gd name="T12" fmla="*/ 186496 w 987750"/>
                <a:gd name="T13" fmla="*/ 20810 h 23536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750" h="2353684">
                  <a:moveTo>
                    <a:pt x="186496" y="20810"/>
                  </a:moveTo>
                  <a:lnTo>
                    <a:pt x="1530" y="2219979"/>
                  </a:lnTo>
                  <a:cubicBezTo>
                    <a:pt x="1530" y="2219979"/>
                    <a:pt x="-17847" y="2353295"/>
                    <a:pt x="81298" y="2353510"/>
                  </a:cubicBezTo>
                  <a:cubicBezTo>
                    <a:pt x="244342" y="2353904"/>
                    <a:pt x="892796" y="2353510"/>
                    <a:pt x="892796" y="2353510"/>
                  </a:cubicBezTo>
                  <a:cubicBezTo>
                    <a:pt x="892796" y="2353510"/>
                    <a:pt x="770083" y="2325751"/>
                    <a:pt x="771587" y="2263319"/>
                  </a:cubicBezTo>
                  <a:cubicBezTo>
                    <a:pt x="773342" y="2189713"/>
                    <a:pt x="987750" y="0"/>
                    <a:pt x="987750" y="0"/>
                  </a:cubicBezTo>
                  <a:lnTo>
                    <a:pt x="186496" y="20810"/>
                  </a:lnTo>
                  <a:close/>
                </a:path>
              </a:pathLst>
            </a:custGeom>
            <a:solidFill>
              <a:srgbClr val="798EE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59" name="Freeform: Shape 20"/>
            <p:cNvSpPr>
              <a:spLocks/>
            </p:cNvSpPr>
            <p:nvPr/>
          </p:nvSpPr>
          <p:spPr bwMode="auto">
            <a:xfrm>
              <a:off x="4002645" y="2726019"/>
              <a:ext cx="988320" cy="2354768"/>
            </a:xfrm>
            <a:custGeom>
              <a:avLst/>
              <a:gdLst>
                <a:gd name="T0" fmla="*/ 900566 w 988320"/>
                <a:gd name="T1" fmla="*/ 2354405 h 2354768"/>
                <a:gd name="T2" fmla="*/ 81940 w 988320"/>
                <a:gd name="T3" fmla="*/ 2353545 h 2354768"/>
                <a:gd name="T4" fmla="*/ 24 w 988320"/>
                <a:gd name="T5" fmla="*/ 2252753 h 2354768"/>
                <a:gd name="T6" fmla="*/ 2137 w 988320"/>
                <a:gd name="T7" fmla="*/ 2220015 h 2354768"/>
                <a:gd name="T8" fmla="*/ 6936 w 988320"/>
                <a:gd name="T9" fmla="*/ 2162849 h 2354768"/>
                <a:gd name="T10" fmla="*/ 19186 w 988320"/>
                <a:gd name="T11" fmla="*/ 2017176 h 2354768"/>
                <a:gd name="T12" fmla="*/ 30004 w 988320"/>
                <a:gd name="T13" fmla="*/ 1888446 h 2354768"/>
                <a:gd name="T14" fmla="*/ 43901 w 988320"/>
                <a:gd name="T15" fmla="*/ 1723037 h 2354768"/>
                <a:gd name="T16" fmla="*/ 55613 w 988320"/>
                <a:gd name="T17" fmla="*/ 1583453 h 2354768"/>
                <a:gd name="T18" fmla="*/ 187031 w 988320"/>
                <a:gd name="T19" fmla="*/ 20810 h 2354768"/>
                <a:gd name="T20" fmla="*/ 988321 w 988320"/>
                <a:gd name="T21" fmla="*/ 0 h 2354768"/>
                <a:gd name="T22" fmla="*/ 834123 w 988320"/>
                <a:gd name="T23" fmla="*/ 1583453 h 2354768"/>
                <a:gd name="T24" fmla="*/ 813922 w 988320"/>
                <a:gd name="T25" fmla="*/ 1795569 h 2354768"/>
                <a:gd name="T26" fmla="*/ 808048 w 988320"/>
                <a:gd name="T27" fmla="*/ 1857785 h 2354768"/>
                <a:gd name="T28" fmla="*/ 792001 w 988320"/>
                <a:gd name="T29" fmla="*/ 2030035 h 2354768"/>
                <a:gd name="T30" fmla="*/ 785160 w 988320"/>
                <a:gd name="T31" fmla="*/ 2105038 h 2354768"/>
                <a:gd name="T32" fmla="*/ 772158 w 988320"/>
                <a:gd name="T33" fmla="*/ 2263355 h 2354768"/>
                <a:gd name="T34" fmla="*/ 773734 w 988320"/>
                <a:gd name="T35" fmla="*/ 2281156 h 2354768"/>
                <a:gd name="T36" fmla="*/ 900566 w 988320"/>
                <a:gd name="T37" fmla="*/ 2354405 h 23547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8320" h="2354768">
                  <a:moveTo>
                    <a:pt x="900566" y="2354405"/>
                  </a:moveTo>
                  <a:cubicBezTo>
                    <a:pt x="868509" y="2354513"/>
                    <a:pt x="240722" y="2355551"/>
                    <a:pt x="81940" y="2353545"/>
                  </a:cubicBezTo>
                  <a:cubicBezTo>
                    <a:pt x="12739" y="2352686"/>
                    <a:pt x="597" y="2292009"/>
                    <a:pt x="24" y="2252753"/>
                  </a:cubicBezTo>
                  <a:cubicBezTo>
                    <a:pt x="-263" y="2233948"/>
                    <a:pt x="2137" y="2220015"/>
                    <a:pt x="2137" y="2220015"/>
                  </a:cubicBezTo>
                  <a:lnTo>
                    <a:pt x="6936" y="2162849"/>
                  </a:lnTo>
                  <a:lnTo>
                    <a:pt x="19186" y="2017176"/>
                  </a:lnTo>
                  <a:lnTo>
                    <a:pt x="30004" y="1888446"/>
                  </a:lnTo>
                  <a:lnTo>
                    <a:pt x="43901" y="1723037"/>
                  </a:lnTo>
                  <a:lnTo>
                    <a:pt x="55613" y="1583453"/>
                  </a:lnTo>
                  <a:lnTo>
                    <a:pt x="187031" y="20810"/>
                  </a:lnTo>
                  <a:lnTo>
                    <a:pt x="988321" y="0"/>
                  </a:lnTo>
                  <a:cubicBezTo>
                    <a:pt x="988321" y="0"/>
                    <a:pt x="898023" y="916374"/>
                    <a:pt x="834123" y="1583453"/>
                  </a:cubicBezTo>
                  <a:cubicBezTo>
                    <a:pt x="826995" y="1657776"/>
                    <a:pt x="820226" y="1729054"/>
                    <a:pt x="813922" y="1795569"/>
                  </a:cubicBezTo>
                  <a:cubicBezTo>
                    <a:pt x="811880" y="1816809"/>
                    <a:pt x="809946" y="1837583"/>
                    <a:pt x="808048" y="1857785"/>
                  </a:cubicBezTo>
                  <a:cubicBezTo>
                    <a:pt x="802137" y="1920897"/>
                    <a:pt x="796693" y="1978851"/>
                    <a:pt x="792001" y="2030035"/>
                  </a:cubicBezTo>
                  <a:cubicBezTo>
                    <a:pt x="789529" y="2057006"/>
                    <a:pt x="787237" y="2082079"/>
                    <a:pt x="785160" y="2105038"/>
                  </a:cubicBezTo>
                  <a:cubicBezTo>
                    <a:pt x="776993" y="2194978"/>
                    <a:pt x="772229" y="2252431"/>
                    <a:pt x="772158" y="2263355"/>
                  </a:cubicBezTo>
                  <a:cubicBezTo>
                    <a:pt x="772122" y="2269731"/>
                    <a:pt x="772659" y="2275641"/>
                    <a:pt x="773734" y="2281156"/>
                  </a:cubicBezTo>
                  <a:cubicBezTo>
                    <a:pt x="786915" y="2351253"/>
                    <a:pt x="888531" y="2354405"/>
                    <a:pt x="900566" y="2354405"/>
                  </a:cubicBez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60" name="Freeform: Shape 21"/>
            <p:cNvSpPr>
              <a:spLocks/>
            </p:cNvSpPr>
            <p:nvPr/>
          </p:nvSpPr>
          <p:spPr bwMode="auto">
            <a:xfrm>
              <a:off x="2189907" y="1590043"/>
              <a:ext cx="4620338" cy="2900346"/>
            </a:xfrm>
            <a:custGeom>
              <a:avLst/>
              <a:gdLst>
                <a:gd name="T0" fmla="*/ 0 w 4620338"/>
                <a:gd name="T1" fmla="*/ 0 h 2900346"/>
                <a:gd name="T2" fmla="*/ 450522 w 4620338"/>
                <a:gd name="T3" fmla="*/ 1809645 h 2900346"/>
                <a:gd name="T4" fmla="*/ 512201 w 4620338"/>
                <a:gd name="T5" fmla="*/ 2057472 h 2900346"/>
                <a:gd name="T6" fmla="*/ 722024 w 4620338"/>
                <a:gd name="T7" fmla="*/ 2900347 h 2900346"/>
                <a:gd name="T8" fmla="*/ 4620339 w 4620338"/>
                <a:gd name="T9" fmla="*/ 2900347 h 2900346"/>
                <a:gd name="T10" fmla="*/ 3846915 w 4620338"/>
                <a:gd name="T11" fmla="*/ 0 h 29003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20338" h="2900346">
                  <a:moveTo>
                    <a:pt x="0" y="0"/>
                  </a:moveTo>
                  <a:lnTo>
                    <a:pt x="450522" y="1809645"/>
                  </a:lnTo>
                  <a:lnTo>
                    <a:pt x="512201" y="2057472"/>
                  </a:lnTo>
                  <a:lnTo>
                    <a:pt x="722024" y="2900347"/>
                  </a:lnTo>
                  <a:lnTo>
                    <a:pt x="4620339" y="2900347"/>
                  </a:lnTo>
                  <a:lnTo>
                    <a:pt x="3846915" y="0"/>
                  </a:lnTo>
                  <a:lnTo>
                    <a:pt x="0" y="0"/>
                  </a:ln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61" name="Freeform: Shape 22"/>
            <p:cNvSpPr>
              <a:spLocks/>
            </p:cNvSpPr>
            <p:nvPr/>
          </p:nvSpPr>
          <p:spPr bwMode="auto">
            <a:xfrm>
              <a:off x="2127476" y="1590043"/>
              <a:ext cx="784455" cy="2963314"/>
            </a:xfrm>
            <a:custGeom>
              <a:avLst/>
              <a:gdLst>
                <a:gd name="T0" fmla="*/ 62431 w 784455"/>
                <a:gd name="T1" fmla="*/ 0 h 2963314"/>
                <a:gd name="T2" fmla="*/ 0 w 784455"/>
                <a:gd name="T3" fmla="*/ 20810 h 2963314"/>
                <a:gd name="T4" fmla="*/ 701464 w 784455"/>
                <a:gd name="T5" fmla="*/ 2963315 h 2963314"/>
                <a:gd name="T6" fmla="*/ 784455 w 784455"/>
                <a:gd name="T7" fmla="*/ 2900383 h 29633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4455" h="2963314">
                  <a:moveTo>
                    <a:pt x="62431" y="0"/>
                  </a:moveTo>
                  <a:lnTo>
                    <a:pt x="0" y="20810"/>
                  </a:lnTo>
                  <a:lnTo>
                    <a:pt x="701464" y="2963315"/>
                  </a:lnTo>
                  <a:lnTo>
                    <a:pt x="784455" y="2900383"/>
                  </a:lnTo>
                  <a:lnTo>
                    <a:pt x="62431" y="0"/>
                  </a:lnTo>
                  <a:close/>
                </a:path>
              </a:pathLst>
            </a:custGeom>
            <a:solidFill>
              <a:srgbClr val="798EE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62" name="Freeform: Shape 23"/>
            <p:cNvSpPr>
              <a:spLocks/>
            </p:cNvSpPr>
            <p:nvPr/>
          </p:nvSpPr>
          <p:spPr bwMode="auto">
            <a:xfrm>
              <a:off x="2828940" y="4490426"/>
              <a:ext cx="3981269" cy="62932"/>
            </a:xfrm>
            <a:custGeom>
              <a:avLst/>
              <a:gdLst>
                <a:gd name="T0" fmla="*/ 0 w 3981269"/>
                <a:gd name="T1" fmla="*/ 62932 h 62932"/>
                <a:gd name="T2" fmla="*/ 3874281 w 3981269"/>
                <a:gd name="T3" fmla="*/ 62932 h 62932"/>
                <a:gd name="T4" fmla="*/ 3981270 w 3981269"/>
                <a:gd name="T5" fmla="*/ 0 h 62932"/>
                <a:gd name="T6" fmla="*/ 82991 w 3981269"/>
                <a:gd name="T7" fmla="*/ 0 h 629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81269" h="62932">
                  <a:moveTo>
                    <a:pt x="0" y="62932"/>
                  </a:moveTo>
                  <a:lnTo>
                    <a:pt x="3874281" y="62932"/>
                  </a:lnTo>
                  <a:lnTo>
                    <a:pt x="3981270" y="0"/>
                  </a:lnTo>
                  <a:lnTo>
                    <a:pt x="82991" y="0"/>
                  </a:lnTo>
                  <a:lnTo>
                    <a:pt x="0" y="62932"/>
                  </a:lnTo>
                  <a:close/>
                </a:path>
              </a:pathLst>
            </a:custGeom>
            <a:solidFill>
              <a:srgbClr val="849DE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63" name="Freeform: Shape 24"/>
            <p:cNvSpPr>
              <a:spLocks/>
            </p:cNvSpPr>
            <p:nvPr/>
          </p:nvSpPr>
          <p:spPr bwMode="auto">
            <a:xfrm rot="10800000">
              <a:off x="4189496" y="5080424"/>
              <a:ext cx="838827" cy="39865"/>
            </a:xfrm>
            <a:custGeom>
              <a:avLst/>
              <a:gdLst>
                <a:gd name="T0" fmla="*/ 0 w 838827"/>
                <a:gd name="T1" fmla="*/ 0 h 39865"/>
                <a:gd name="T2" fmla="*/ 838827 w 838827"/>
                <a:gd name="T3" fmla="*/ 0 h 39865"/>
                <a:gd name="T4" fmla="*/ 838827 w 838827"/>
                <a:gd name="T5" fmla="*/ 39866 h 39865"/>
                <a:gd name="T6" fmla="*/ 0 w 838827"/>
                <a:gd name="T7" fmla="*/ 39866 h 398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8827" h="39865">
                  <a:moveTo>
                    <a:pt x="0" y="0"/>
                  </a:moveTo>
                  <a:lnTo>
                    <a:pt x="838827" y="0"/>
                  </a:lnTo>
                  <a:lnTo>
                    <a:pt x="838827" y="39866"/>
                  </a:lnTo>
                  <a:lnTo>
                    <a:pt x="0" y="39866"/>
                  </a:lnTo>
                  <a:lnTo>
                    <a:pt x="0" y="0"/>
                  </a:ln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64" name="Freeform: Shape 25"/>
            <p:cNvSpPr>
              <a:spLocks/>
            </p:cNvSpPr>
            <p:nvPr/>
          </p:nvSpPr>
          <p:spPr bwMode="auto">
            <a:xfrm>
              <a:off x="4021867" y="4553358"/>
              <a:ext cx="793194" cy="189836"/>
            </a:xfrm>
            <a:custGeom>
              <a:avLst/>
              <a:gdLst>
                <a:gd name="T0" fmla="*/ 793195 w 793194"/>
                <a:gd name="T1" fmla="*/ 0 h 189836"/>
                <a:gd name="T2" fmla="*/ 788861 w 793194"/>
                <a:gd name="T3" fmla="*/ 30446 h 189836"/>
                <a:gd name="T4" fmla="*/ 0 w 793194"/>
                <a:gd name="T5" fmla="*/ 189837 h 189836"/>
                <a:gd name="T6" fmla="*/ 10817 w 793194"/>
                <a:gd name="T7" fmla="*/ 61106 h 189836"/>
                <a:gd name="T8" fmla="*/ 15975 w 793194"/>
                <a:gd name="T9" fmla="*/ 0 h 1898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3194" h="189836">
                  <a:moveTo>
                    <a:pt x="793195" y="0"/>
                  </a:moveTo>
                  <a:lnTo>
                    <a:pt x="788861" y="30446"/>
                  </a:lnTo>
                  <a:lnTo>
                    <a:pt x="0" y="189837"/>
                  </a:lnTo>
                  <a:lnTo>
                    <a:pt x="10817" y="61106"/>
                  </a:lnTo>
                  <a:lnTo>
                    <a:pt x="15975" y="0"/>
                  </a:lnTo>
                  <a:lnTo>
                    <a:pt x="793195" y="0"/>
                  </a:lnTo>
                  <a:close/>
                </a:path>
              </a:pathLst>
            </a:custGeom>
            <a:solidFill>
              <a:srgbClr val="8C9DF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65" name="Freeform: Shape 26"/>
            <p:cNvSpPr>
              <a:spLocks/>
            </p:cNvSpPr>
            <p:nvPr/>
          </p:nvSpPr>
          <p:spPr bwMode="auto">
            <a:xfrm>
              <a:off x="4002669" y="4831057"/>
              <a:ext cx="900542" cy="249730"/>
            </a:xfrm>
            <a:custGeom>
              <a:avLst/>
              <a:gdLst>
                <a:gd name="T0" fmla="*/ 900542 w 900542"/>
                <a:gd name="T1" fmla="*/ 249367 h 249730"/>
                <a:gd name="T2" fmla="*/ 81916 w 900542"/>
                <a:gd name="T3" fmla="*/ 248507 h 249730"/>
                <a:gd name="T4" fmla="*/ 0 w 900542"/>
                <a:gd name="T5" fmla="*/ 147714 h 249730"/>
                <a:gd name="T6" fmla="*/ 785172 w 900542"/>
                <a:gd name="T7" fmla="*/ 0 h 249730"/>
                <a:gd name="T8" fmla="*/ 772170 w 900542"/>
                <a:gd name="T9" fmla="*/ 158316 h 249730"/>
                <a:gd name="T10" fmla="*/ 773745 w 900542"/>
                <a:gd name="T11" fmla="*/ 176118 h 249730"/>
                <a:gd name="T12" fmla="*/ 900542 w 900542"/>
                <a:gd name="T13" fmla="*/ 249367 h 249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0542" h="249730">
                  <a:moveTo>
                    <a:pt x="900542" y="249367"/>
                  </a:moveTo>
                  <a:cubicBezTo>
                    <a:pt x="868485" y="249474"/>
                    <a:pt x="240698" y="250513"/>
                    <a:pt x="81916" y="248507"/>
                  </a:cubicBezTo>
                  <a:cubicBezTo>
                    <a:pt x="12715" y="247647"/>
                    <a:pt x="573" y="186971"/>
                    <a:pt x="0" y="147714"/>
                  </a:cubicBezTo>
                  <a:lnTo>
                    <a:pt x="785172" y="0"/>
                  </a:lnTo>
                  <a:cubicBezTo>
                    <a:pt x="777005" y="89940"/>
                    <a:pt x="772241" y="147392"/>
                    <a:pt x="772170" y="158316"/>
                  </a:cubicBezTo>
                  <a:cubicBezTo>
                    <a:pt x="772134" y="164692"/>
                    <a:pt x="772671" y="170602"/>
                    <a:pt x="773745" y="176118"/>
                  </a:cubicBezTo>
                  <a:cubicBezTo>
                    <a:pt x="786891" y="246215"/>
                    <a:pt x="888507" y="249367"/>
                    <a:pt x="900542" y="249367"/>
                  </a:cubicBezTo>
                  <a:close/>
                </a:path>
              </a:pathLst>
            </a:custGeom>
            <a:solidFill>
              <a:srgbClr val="8C9DF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66" name="Freeform: Shape 27"/>
            <p:cNvSpPr>
              <a:spLocks/>
            </p:cNvSpPr>
            <p:nvPr/>
          </p:nvSpPr>
          <p:spPr bwMode="auto">
            <a:xfrm>
              <a:off x="2189907" y="1590043"/>
              <a:ext cx="4471083" cy="2330979"/>
            </a:xfrm>
            <a:custGeom>
              <a:avLst/>
              <a:gdLst>
                <a:gd name="T0" fmla="*/ 0 w 4471083"/>
                <a:gd name="T1" fmla="*/ 0 h 2330979"/>
                <a:gd name="T2" fmla="*/ 3846915 w 4471083"/>
                <a:gd name="T3" fmla="*/ 0 h 2330979"/>
                <a:gd name="T4" fmla="*/ 4471084 w 4471083"/>
                <a:gd name="T5" fmla="*/ 2330980 h 2330979"/>
                <a:gd name="T6" fmla="*/ 580291 w 4471083"/>
                <a:gd name="T7" fmla="*/ 2330980 h 23309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71083" h="2330979">
                  <a:moveTo>
                    <a:pt x="0" y="0"/>
                  </a:moveTo>
                  <a:lnTo>
                    <a:pt x="3846915" y="0"/>
                  </a:lnTo>
                  <a:lnTo>
                    <a:pt x="4471084" y="2330980"/>
                  </a:lnTo>
                  <a:lnTo>
                    <a:pt x="580291" y="2330980"/>
                  </a:lnTo>
                  <a:lnTo>
                    <a:pt x="0" y="0"/>
                  </a:lnTo>
                  <a:close/>
                </a:path>
              </a:pathLst>
            </a:custGeom>
            <a:solidFill>
              <a:srgbClr val="8C9DF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67" name="Freeform: Shape 28"/>
            <p:cNvSpPr>
              <a:spLocks/>
            </p:cNvSpPr>
            <p:nvPr/>
          </p:nvSpPr>
          <p:spPr bwMode="auto">
            <a:xfrm>
              <a:off x="2349227" y="1714941"/>
              <a:ext cx="4130344" cy="2105074"/>
            </a:xfrm>
            <a:custGeom>
              <a:avLst/>
              <a:gdLst>
                <a:gd name="T0" fmla="*/ 4130345 w 4130344"/>
                <a:gd name="T1" fmla="*/ 2105074 h 2105074"/>
                <a:gd name="T2" fmla="*/ 528427 w 4130344"/>
                <a:gd name="T3" fmla="*/ 2105074 h 2105074"/>
                <a:gd name="T4" fmla="*/ 399732 w 4130344"/>
                <a:gd name="T5" fmla="*/ 1592300 h 2105074"/>
                <a:gd name="T6" fmla="*/ 349944 w 4130344"/>
                <a:gd name="T7" fmla="*/ 1393939 h 2105074"/>
                <a:gd name="T8" fmla="*/ 329635 w 4130344"/>
                <a:gd name="T9" fmla="*/ 1313025 h 2105074"/>
                <a:gd name="T10" fmla="*/ 197323 w 4130344"/>
                <a:gd name="T11" fmla="*/ 786067 h 2105074"/>
                <a:gd name="T12" fmla="*/ 190481 w 4130344"/>
                <a:gd name="T13" fmla="*/ 758631 h 2105074"/>
                <a:gd name="T14" fmla="*/ 120528 w 4130344"/>
                <a:gd name="T15" fmla="*/ 480108 h 2105074"/>
                <a:gd name="T16" fmla="*/ 89259 w 4130344"/>
                <a:gd name="T17" fmla="*/ 355496 h 2105074"/>
                <a:gd name="T18" fmla="*/ 62575 w 4130344"/>
                <a:gd name="T19" fmla="*/ 249152 h 2105074"/>
                <a:gd name="T20" fmla="*/ 40797 w 4130344"/>
                <a:gd name="T21" fmla="*/ 162472 h 2105074"/>
                <a:gd name="T22" fmla="*/ 0 w 4130344"/>
                <a:gd name="T23" fmla="*/ 0 h 2105074"/>
                <a:gd name="T24" fmla="*/ 3549982 w 4130344"/>
                <a:gd name="T25" fmla="*/ 0 h 2105074"/>
                <a:gd name="T26" fmla="*/ 3594791 w 4130344"/>
                <a:gd name="T27" fmla="*/ 162472 h 2105074"/>
                <a:gd name="T28" fmla="*/ 3618682 w 4130344"/>
                <a:gd name="T29" fmla="*/ 249152 h 2105074"/>
                <a:gd name="T30" fmla="*/ 3647981 w 4130344"/>
                <a:gd name="T31" fmla="*/ 355496 h 2105074"/>
                <a:gd name="T32" fmla="*/ 3682331 w 4130344"/>
                <a:gd name="T33" fmla="*/ 480108 h 2105074"/>
                <a:gd name="T34" fmla="*/ 3908702 w 4130344"/>
                <a:gd name="T35" fmla="*/ 1301169 h 2105074"/>
                <a:gd name="T36" fmla="*/ 3908702 w 4130344"/>
                <a:gd name="T37" fmla="*/ 1301205 h 2105074"/>
                <a:gd name="T38" fmla="*/ 3927865 w 4130344"/>
                <a:gd name="T39" fmla="*/ 1370764 h 2105074"/>
                <a:gd name="T40" fmla="*/ 3936784 w 4130344"/>
                <a:gd name="T41" fmla="*/ 1403037 h 2105074"/>
                <a:gd name="T42" fmla="*/ 4093059 w 4130344"/>
                <a:gd name="T43" fmla="*/ 1969860 h 21050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30344" h="2105074">
                  <a:moveTo>
                    <a:pt x="4130345" y="2105074"/>
                  </a:moveTo>
                  <a:lnTo>
                    <a:pt x="528427" y="2105074"/>
                  </a:lnTo>
                  <a:lnTo>
                    <a:pt x="399732" y="1592300"/>
                  </a:lnTo>
                  <a:lnTo>
                    <a:pt x="349944" y="1393939"/>
                  </a:lnTo>
                  <a:lnTo>
                    <a:pt x="329635" y="1313025"/>
                  </a:lnTo>
                  <a:lnTo>
                    <a:pt x="197323" y="786067"/>
                  </a:lnTo>
                  <a:lnTo>
                    <a:pt x="190481" y="758631"/>
                  </a:lnTo>
                  <a:lnTo>
                    <a:pt x="120528" y="480108"/>
                  </a:lnTo>
                  <a:lnTo>
                    <a:pt x="89259" y="355496"/>
                  </a:lnTo>
                  <a:lnTo>
                    <a:pt x="62575" y="249152"/>
                  </a:lnTo>
                  <a:lnTo>
                    <a:pt x="40797" y="162472"/>
                  </a:lnTo>
                  <a:lnTo>
                    <a:pt x="0" y="0"/>
                  </a:lnTo>
                  <a:lnTo>
                    <a:pt x="3549982" y="0"/>
                  </a:lnTo>
                  <a:lnTo>
                    <a:pt x="3594791" y="162472"/>
                  </a:lnTo>
                  <a:lnTo>
                    <a:pt x="3618682" y="249152"/>
                  </a:lnTo>
                  <a:lnTo>
                    <a:pt x="3647981" y="355496"/>
                  </a:lnTo>
                  <a:lnTo>
                    <a:pt x="3682331" y="480108"/>
                  </a:lnTo>
                  <a:lnTo>
                    <a:pt x="3908702" y="1301169"/>
                  </a:lnTo>
                  <a:lnTo>
                    <a:pt x="3908702" y="1301205"/>
                  </a:lnTo>
                  <a:lnTo>
                    <a:pt x="3927865" y="1370764"/>
                  </a:lnTo>
                  <a:lnTo>
                    <a:pt x="3936784" y="1403037"/>
                  </a:lnTo>
                  <a:lnTo>
                    <a:pt x="4093059" y="1969860"/>
                  </a:lnTo>
                  <a:lnTo>
                    <a:pt x="4130345" y="2105074"/>
                  </a:lnTo>
                  <a:close/>
                </a:path>
              </a:pathLst>
            </a:custGeom>
            <a:solidFill>
              <a:srgbClr val="5D70C1"/>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68" name="Freeform: Shape 29"/>
            <p:cNvSpPr>
              <a:spLocks/>
            </p:cNvSpPr>
            <p:nvPr/>
          </p:nvSpPr>
          <p:spPr bwMode="auto">
            <a:xfrm>
              <a:off x="2770199" y="3921023"/>
              <a:ext cx="1461563" cy="576172"/>
            </a:xfrm>
            <a:custGeom>
              <a:avLst/>
              <a:gdLst>
                <a:gd name="T0" fmla="*/ 1461564 w 1461563"/>
                <a:gd name="T1" fmla="*/ 0 h 576172"/>
                <a:gd name="T2" fmla="*/ 143058 w 1461563"/>
                <a:gd name="T3" fmla="*/ 576173 h 576172"/>
                <a:gd name="T4" fmla="*/ 0 w 1461563"/>
                <a:gd name="T5" fmla="*/ 0 h 576172"/>
                <a:gd name="T6" fmla="*/ 0 60000 65536"/>
                <a:gd name="T7" fmla="*/ 0 60000 65536"/>
                <a:gd name="T8" fmla="*/ 0 60000 65536"/>
              </a:gdLst>
              <a:ahLst/>
              <a:cxnLst>
                <a:cxn ang="T6">
                  <a:pos x="T0" y="T1"/>
                </a:cxn>
                <a:cxn ang="T7">
                  <a:pos x="T2" y="T3"/>
                </a:cxn>
                <a:cxn ang="T8">
                  <a:pos x="T4" y="T5"/>
                </a:cxn>
              </a:cxnLst>
              <a:rect l="0" t="0" r="r" b="b"/>
              <a:pathLst>
                <a:path w="1461563" h="576172">
                  <a:moveTo>
                    <a:pt x="1461564" y="0"/>
                  </a:moveTo>
                  <a:lnTo>
                    <a:pt x="143058" y="576173"/>
                  </a:lnTo>
                  <a:lnTo>
                    <a:pt x="0" y="0"/>
                  </a:lnTo>
                  <a:lnTo>
                    <a:pt x="1461564" y="0"/>
                  </a:lnTo>
                  <a:close/>
                </a:path>
              </a:pathLst>
            </a:custGeom>
            <a:solidFill>
              <a:srgbClr val="8C9DF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grpSp>
        <p:nvGrpSpPr>
          <p:cNvPr id="31" name="Graphic 8"/>
          <p:cNvGrpSpPr>
            <a:grpSpLocks/>
          </p:cNvGrpSpPr>
          <p:nvPr/>
        </p:nvGrpSpPr>
        <p:grpSpPr bwMode="auto">
          <a:xfrm>
            <a:off x="5380567" y="5230284"/>
            <a:ext cx="1291167" cy="1327149"/>
            <a:chOff x="669450" y="2886810"/>
            <a:chExt cx="2687786" cy="2238062"/>
          </a:xfrm>
        </p:grpSpPr>
        <p:sp>
          <p:nvSpPr>
            <p:cNvPr id="60543" name="Freeform: Shape 31"/>
            <p:cNvSpPr>
              <a:spLocks/>
            </p:cNvSpPr>
            <p:nvPr/>
          </p:nvSpPr>
          <p:spPr bwMode="auto">
            <a:xfrm>
              <a:off x="1317804" y="2886810"/>
              <a:ext cx="431965" cy="265302"/>
            </a:xfrm>
            <a:custGeom>
              <a:avLst/>
              <a:gdLst>
                <a:gd name="T0" fmla="*/ 384079 w 431965"/>
                <a:gd name="T1" fmla="*/ 92981 h 265302"/>
                <a:gd name="T2" fmla="*/ 126259 w 431965"/>
                <a:gd name="T3" fmla="*/ 3471 h 265302"/>
                <a:gd name="T4" fmla="*/ 16154 w 431965"/>
                <a:gd name="T5" fmla="*/ 75967 h 265302"/>
                <a:gd name="T6" fmla="*/ 0 w 431965"/>
                <a:gd name="T7" fmla="*/ 122531 h 265302"/>
                <a:gd name="T8" fmla="*/ 411158 w 431965"/>
                <a:gd name="T9" fmla="*/ 265302 h 265302"/>
                <a:gd name="T10" fmla="*/ 424697 w 431965"/>
                <a:gd name="T11" fmla="*/ 215551 h 265302"/>
                <a:gd name="T12" fmla="*/ 384079 w 431965"/>
                <a:gd name="T13" fmla="*/ 92981 h 2653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1965" h="265302">
                  <a:moveTo>
                    <a:pt x="384079" y="92981"/>
                  </a:moveTo>
                  <a:lnTo>
                    <a:pt x="126259" y="3471"/>
                  </a:lnTo>
                  <a:cubicBezTo>
                    <a:pt x="84388" y="-11071"/>
                    <a:pt x="35102" y="21416"/>
                    <a:pt x="16154" y="75967"/>
                  </a:cubicBezTo>
                  <a:lnTo>
                    <a:pt x="0" y="122531"/>
                  </a:lnTo>
                  <a:lnTo>
                    <a:pt x="411158" y="265302"/>
                  </a:lnTo>
                  <a:lnTo>
                    <a:pt x="424697" y="215551"/>
                  </a:lnTo>
                  <a:cubicBezTo>
                    <a:pt x="443251" y="162074"/>
                    <a:pt x="425055" y="107201"/>
                    <a:pt x="384079" y="92981"/>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44" name="Freeform: Shape 32"/>
            <p:cNvSpPr>
              <a:spLocks/>
            </p:cNvSpPr>
            <p:nvPr/>
          </p:nvSpPr>
          <p:spPr bwMode="auto">
            <a:xfrm>
              <a:off x="2894953" y="3434435"/>
              <a:ext cx="431970" cy="265302"/>
            </a:xfrm>
            <a:custGeom>
              <a:avLst/>
              <a:gdLst>
                <a:gd name="T0" fmla="*/ 384079 w 431970"/>
                <a:gd name="T1" fmla="*/ 92981 h 265302"/>
                <a:gd name="T2" fmla="*/ 126259 w 431970"/>
                <a:gd name="T3" fmla="*/ 3471 h 265302"/>
                <a:gd name="T4" fmla="*/ 16154 w 431970"/>
                <a:gd name="T5" fmla="*/ 75967 h 265302"/>
                <a:gd name="T6" fmla="*/ 0 w 431970"/>
                <a:gd name="T7" fmla="*/ 122531 h 265302"/>
                <a:gd name="T8" fmla="*/ 411158 w 431970"/>
                <a:gd name="T9" fmla="*/ 265302 h 265302"/>
                <a:gd name="T10" fmla="*/ 424697 w 431970"/>
                <a:gd name="T11" fmla="*/ 215551 h 265302"/>
                <a:gd name="T12" fmla="*/ 384079 w 431970"/>
                <a:gd name="T13" fmla="*/ 92981 h 2653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1970" h="265302">
                  <a:moveTo>
                    <a:pt x="384079" y="92981"/>
                  </a:moveTo>
                  <a:lnTo>
                    <a:pt x="126259" y="3471"/>
                  </a:lnTo>
                  <a:cubicBezTo>
                    <a:pt x="84388" y="-11071"/>
                    <a:pt x="35102" y="21416"/>
                    <a:pt x="16154" y="75967"/>
                  </a:cubicBezTo>
                  <a:lnTo>
                    <a:pt x="0" y="122531"/>
                  </a:lnTo>
                  <a:lnTo>
                    <a:pt x="411158" y="265302"/>
                  </a:lnTo>
                  <a:lnTo>
                    <a:pt x="424697" y="215551"/>
                  </a:lnTo>
                  <a:cubicBezTo>
                    <a:pt x="443251" y="162074"/>
                    <a:pt x="425091" y="107236"/>
                    <a:pt x="384079" y="92981"/>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45" name="Freeform: Shape 33"/>
            <p:cNvSpPr>
              <a:spLocks/>
            </p:cNvSpPr>
            <p:nvPr/>
          </p:nvSpPr>
          <p:spPr bwMode="auto">
            <a:xfrm>
              <a:off x="669450" y="2962936"/>
              <a:ext cx="2687786" cy="2161936"/>
            </a:xfrm>
            <a:custGeom>
              <a:avLst/>
              <a:gdLst>
                <a:gd name="T0" fmla="*/ 2230375 w 2687786"/>
                <a:gd name="T1" fmla="*/ 2156315 h 2161936"/>
                <a:gd name="T2" fmla="*/ 1907724 w 2687786"/>
                <a:gd name="T3" fmla="*/ 1872455 h 2161936"/>
                <a:gd name="T4" fmla="*/ 1861555 w 2687786"/>
                <a:gd name="T5" fmla="*/ 1611627 h 2161936"/>
                <a:gd name="T6" fmla="*/ 1643206 w 2687786"/>
                <a:gd name="T7" fmla="*/ 1339946 h 2161936"/>
                <a:gd name="T8" fmla="*/ 1107330 w 2687786"/>
                <a:gd name="T9" fmla="*/ 1153870 h 2161936"/>
                <a:gd name="T10" fmla="*/ 738581 w 2687786"/>
                <a:gd name="T11" fmla="*/ 1238401 h 2161936"/>
                <a:gd name="T12" fmla="*/ 553114 w 2687786"/>
                <a:gd name="T13" fmla="*/ 1402090 h 2161936"/>
                <a:gd name="T14" fmla="*/ 123976 w 2687786"/>
                <a:gd name="T15" fmla="*/ 1424906 h 2161936"/>
                <a:gd name="T16" fmla="*/ 32747 w 2687786"/>
                <a:gd name="T17" fmla="*/ 1101503 h 2161936"/>
                <a:gd name="T18" fmla="*/ 599535 w 2687786"/>
                <a:gd name="T19" fmla="*/ 89387 h 2161936"/>
                <a:gd name="T20" fmla="*/ 649394 w 2687786"/>
                <a:gd name="T21" fmla="*/ 27422 h 2161936"/>
                <a:gd name="T22" fmla="*/ 759176 w 2687786"/>
                <a:gd name="T23" fmla="*/ 6217 h 2161936"/>
                <a:gd name="T24" fmla="*/ 971113 w 2687786"/>
                <a:gd name="T25" fmla="*/ 79824 h 2161936"/>
                <a:gd name="T26" fmla="*/ 1033258 w 2687786"/>
                <a:gd name="T27" fmla="*/ 112347 h 2161936"/>
                <a:gd name="T28" fmla="*/ 1338286 w 2687786"/>
                <a:gd name="T29" fmla="*/ 312893 h 2161936"/>
                <a:gd name="T30" fmla="*/ 2061277 w 2687786"/>
                <a:gd name="T31" fmla="*/ 563943 h 2161936"/>
                <a:gd name="T32" fmla="*/ 2241515 w 2687786"/>
                <a:gd name="T33" fmla="*/ 537223 h 2161936"/>
                <a:gd name="T34" fmla="*/ 2241837 w 2687786"/>
                <a:gd name="T35" fmla="*/ 537115 h 2161936"/>
                <a:gd name="T36" fmla="*/ 2300901 w 2687786"/>
                <a:gd name="T37" fmla="*/ 538799 h 2161936"/>
                <a:gd name="T38" fmla="*/ 2621510 w 2687786"/>
                <a:gd name="T39" fmla="*/ 650122 h 2161936"/>
                <a:gd name="T40" fmla="*/ 2677996 w 2687786"/>
                <a:gd name="T41" fmla="*/ 708506 h 2161936"/>
                <a:gd name="T42" fmla="*/ 2684801 w 2687786"/>
                <a:gd name="T43" fmla="*/ 813417 h 2161936"/>
                <a:gd name="T44" fmla="*/ 2502379 w 2687786"/>
                <a:gd name="T45" fmla="*/ 1958992 h 2161936"/>
                <a:gd name="T46" fmla="*/ 2230375 w 2687786"/>
                <a:gd name="T47" fmla="*/ 2156315 h 21619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87786" h="2161936">
                  <a:moveTo>
                    <a:pt x="2230375" y="2156315"/>
                  </a:moveTo>
                  <a:cubicBezTo>
                    <a:pt x="2216406" y="2153163"/>
                    <a:pt x="1971159" y="2108318"/>
                    <a:pt x="1907724" y="1872455"/>
                  </a:cubicBezTo>
                  <a:cubicBezTo>
                    <a:pt x="1887666" y="1797882"/>
                    <a:pt x="1872587" y="1707441"/>
                    <a:pt x="1861555" y="1611627"/>
                  </a:cubicBezTo>
                  <a:cubicBezTo>
                    <a:pt x="1847156" y="1486693"/>
                    <a:pt x="1762016" y="1381208"/>
                    <a:pt x="1643206" y="1339946"/>
                  </a:cubicBezTo>
                  <a:lnTo>
                    <a:pt x="1107330" y="1153870"/>
                  </a:lnTo>
                  <a:cubicBezTo>
                    <a:pt x="978384" y="1109097"/>
                    <a:pt x="835469" y="1142264"/>
                    <a:pt x="738581" y="1238401"/>
                  </a:cubicBezTo>
                  <a:cubicBezTo>
                    <a:pt x="674717" y="1301835"/>
                    <a:pt x="611283" y="1358786"/>
                    <a:pt x="553114" y="1402090"/>
                  </a:cubicBezTo>
                  <a:cubicBezTo>
                    <a:pt x="357188" y="1547906"/>
                    <a:pt x="136906" y="1431103"/>
                    <a:pt x="123976" y="1424906"/>
                  </a:cubicBezTo>
                  <a:cubicBezTo>
                    <a:pt x="-1460" y="1364839"/>
                    <a:pt x="-31404" y="1216014"/>
                    <a:pt x="32747" y="1101503"/>
                  </a:cubicBezTo>
                  <a:lnTo>
                    <a:pt x="599535" y="89387"/>
                  </a:lnTo>
                  <a:cubicBezTo>
                    <a:pt x="612966" y="65389"/>
                    <a:pt x="629944" y="44614"/>
                    <a:pt x="649394" y="27422"/>
                  </a:cubicBezTo>
                  <a:cubicBezTo>
                    <a:pt x="679373" y="988"/>
                    <a:pt x="721388" y="-6892"/>
                    <a:pt x="759176" y="6217"/>
                  </a:cubicBezTo>
                  <a:lnTo>
                    <a:pt x="971113" y="79824"/>
                  </a:lnTo>
                  <a:cubicBezTo>
                    <a:pt x="984366" y="84444"/>
                    <a:pt x="1017211" y="95691"/>
                    <a:pt x="1033258" y="112347"/>
                  </a:cubicBezTo>
                  <a:cubicBezTo>
                    <a:pt x="1116678" y="199063"/>
                    <a:pt x="1207836" y="265971"/>
                    <a:pt x="1338286" y="312893"/>
                  </a:cubicBezTo>
                  <a:lnTo>
                    <a:pt x="2061277" y="563943"/>
                  </a:lnTo>
                  <a:cubicBezTo>
                    <a:pt x="2145773" y="593278"/>
                    <a:pt x="2155981" y="563442"/>
                    <a:pt x="2241515" y="537223"/>
                  </a:cubicBezTo>
                  <a:cubicBezTo>
                    <a:pt x="2241622" y="537187"/>
                    <a:pt x="2241730" y="537151"/>
                    <a:pt x="2241837" y="537115"/>
                  </a:cubicBezTo>
                  <a:cubicBezTo>
                    <a:pt x="2261143" y="531277"/>
                    <a:pt x="2281846" y="532172"/>
                    <a:pt x="2300901" y="538799"/>
                  </a:cubicBezTo>
                  <a:lnTo>
                    <a:pt x="2621510" y="650122"/>
                  </a:lnTo>
                  <a:cubicBezTo>
                    <a:pt x="2648553" y="659506"/>
                    <a:pt x="2669829" y="681069"/>
                    <a:pt x="2677996" y="708506"/>
                  </a:cubicBezTo>
                  <a:cubicBezTo>
                    <a:pt x="2687810" y="741494"/>
                    <a:pt x="2690568" y="777169"/>
                    <a:pt x="2684801" y="813417"/>
                  </a:cubicBezTo>
                  <a:lnTo>
                    <a:pt x="2502379" y="1958992"/>
                  </a:lnTo>
                  <a:cubicBezTo>
                    <a:pt x="2481783" y="2088654"/>
                    <a:pt x="2366019" y="2186904"/>
                    <a:pt x="2230375" y="2156315"/>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46" name="Freeform: Shape 34"/>
            <p:cNvSpPr>
              <a:spLocks/>
            </p:cNvSpPr>
            <p:nvPr/>
          </p:nvSpPr>
          <p:spPr bwMode="auto">
            <a:xfrm>
              <a:off x="1152665" y="3157300"/>
              <a:ext cx="663875" cy="669491"/>
            </a:xfrm>
            <a:custGeom>
              <a:avLst/>
              <a:gdLst>
                <a:gd name="T0" fmla="*/ 18822 w 663875"/>
                <a:gd name="T1" fmla="*/ 226020 h 669491"/>
                <a:gd name="T2" fmla="*/ 441835 w 663875"/>
                <a:gd name="T3" fmla="*/ 18238 h 669491"/>
                <a:gd name="T4" fmla="*/ 645068 w 663875"/>
                <a:gd name="T5" fmla="*/ 443472 h 669491"/>
                <a:gd name="T6" fmla="*/ 222054 w 663875"/>
                <a:gd name="T7" fmla="*/ 651254 h 669491"/>
                <a:gd name="T8" fmla="*/ 18822 w 663875"/>
                <a:gd name="T9" fmla="*/ 226020 h 669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3875" h="669491">
                  <a:moveTo>
                    <a:pt x="18822" y="226020"/>
                  </a:moveTo>
                  <a:cubicBezTo>
                    <a:pt x="79534" y="51227"/>
                    <a:pt x="268905" y="-41794"/>
                    <a:pt x="441835" y="18238"/>
                  </a:cubicBezTo>
                  <a:cubicBezTo>
                    <a:pt x="614766" y="78269"/>
                    <a:pt x="705744" y="268679"/>
                    <a:pt x="645068" y="443472"/>
                  </a:cubicBezTo>
                  <a:cubicBezTo>
                    <a:pt x="584356" y="618265"/>
                    <a:pt x="394985" y="711285"/>
                    <a:pt x="222054" y="651254"/>
                  </a:cubicBezTo>
                  <a:cubicBezTo>
                    <a:pt x="49124" y="591187"/>
                    <a:pt x="-41890" y="400813"/>
                    <a:pt x="18822" y="226020"/>
                  </a:cubicBezTo>
                  <a:close/>
                </a:path>
              </a:pathLst>
            </a:custGeom>
            <a:solidFill>
              <a:srgbClr val="CC613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47" name="Freeform: Shape 35"/>
            <p:cNvSpPr>
              <a:spLocks/>
            </p:cNvSpPr>
            <p:nvPr/>
          </p:nvSpPr>
          <p:spPr bwMode="auto">
            <a:xfrm>
              <a:off x="1687886" y="3863577"/>
              <a:ext cx="337379" cy="337379"/>
            </a:xfrm>
            <a:custGeom>
              <a:avLst/>
              <a:gdLst>
                <a:gd name="T0" fmla="*/ 9377 w 337379"/>
                <a:gd name="T1" fmla="*/ 113358 h 337379"/>
                <a:gd name="T2" fmla="*/ 224000 w 337379"/>
                <a:gd name="T3" fmla="*/ 9377 h 337379"/>
                <a:gd name="T4" fmla="*/ 328016 w 337379"/>
                <a:gd name="T5" fmla="*/ 224000 h 337379"/>
                <a:gd name="T6" fmla="*/ 113393 w 337379"/>
                <a:gd name="T7" fmla="*/ 328016 h 337379"/>
                <a:gd name="T8" fmla="*/ 9377 w 337379"/>
                <a:gd name="T9" fmla="*/ 113358 h 3373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7379" h="337379">
                  <a:moveTo>
                    <a:pt x="9377" y="113358"/>
                  </a:moveTo>
                  <a:cubicBezTo>
                    <a:pt x="39930" y="25388"/>
                    <a:pt x="136030" y="-21176"/>
                    <a:pt x="224000" y="9377"/>
                  </a:cubicBezTo>
                  <a:cubicBezTo>
                    <a:pt x="312005" y="39930"/>
                    <a:pt x="358533" y="136031"/>
                    <a:pt x="328016" y="224000"/>
                  </a:cubicBezTo>
                  <a:cubicBezTo>
                    <a:pt x="297463" y="312006"/>
                    <a:pt x="201363" y="358534"/>
                    <a:pt x="113393" y="328016"/>
                  </a:cubicBezTo>
                  <a:cubicBezTo>
                    <a:pt x="25388" y="297463"/>
                    <a:pt x="-21176" y="201363"/>
                    <a:pt x="9377" y="113358"/>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48" name="Freeform: Shape 36"/>
            <p:cNvSpPr>
              <a:spLocks/>
            </p:cNvSpPr>
            <p:nvPr/>
          </p:nvSpPr>
          <p:spPr bwMode="auto">
            <a:xfrm>
              <a:off x="1746977" y="3922637"/>
              <a:ext cx="219190" cy="219186"/>
            </a:xfrm>
            <a:custGeom>
              <a:avLst/>
              <a:gdLst>
                <a:gd name="T0" fmla="*/ 6091 w 219190"/>
                <a:gd name="T1" fmla="*/ 73676 h 219186"/>
                <a:gd name="T2" fmla="*/ 145532 w 219190"/>
                <a:gd name="T3" fmla="*/ 6087 h 219186"/>
                <a:gd name="T4" fmla="*/ 213085 w 219190"/>
                <a:gd name="T5" fmla="*/ 145528 h 219186"/>
                <a:gd name="T6" fmla="*/ 73644 w 219190"/>
                <a:gd name="T7" fmla="*/ 213081 h 219186"/>
                <a:gd name="T8" fmla="*/ 6091 w 219190"/>
                <a:gd name="T9" fmla="*/ 73676 h 219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190" h="219186">
                  <a:moveTo>
                    <a:pt x="6091" y="73676"/>
                  </a:moveTo>
                  <a:cubicBezTo>
                    <a:pt x="25935" y="16510"/>
                    <a:pt x="88366" y="-13756"/>
                    <a:pt x="145532" y="6087"/>
                  </a:cubicBezTo>
                  <a:cubicBezTo>
                    <a:pt x="202698" y="25931"/>
                    <a:pt x="232964" y="88362"/>
                    <a:pt x="213085" y="145528"/>
                  </a:cubicBezTo>
                  <a:cubicBezTo>
                    <a:pt x="193242" y="202694"/>
                    <a:pt x="130810" y="232960"/>
                    <a:pt x="73644" y="213081"/>
                  </a:cubicBezTo>
                  <a:cubicBezTo>
                    <a:pt x="16479" y="193273"/>
                    <a:pt x="-13752" y="130842"/>
                    <a:pt x="6091" y="73676"/>
                  </a:cubicBezTo>
                  <a:close/>
                </a:path>
              </a:pathLst>
            </a:custGeom>
            <a:solidFill>
              <a:srgbClr val="505AB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49" name="Freeform: Shape 37"/>
            <p:cNvSpPr>
              <a:spLocks/>
            </p:cNvSpPr>
            <p:nvPr/>
          </p:nvSpPr>
          <p:spPr bwMode="auto">
            <a:xfrm>
              <a:off x="2135578" y="4019007"/>
              <a:ext cx="337378" cy="337347"/>
            </a:xfrm>
            <a:custGeom>
              <a:avLst/>
              <a:gdLst>
                <a:gd name="T0" fmla="*/ 9377 w 337378"/>
                <a:gd name="T1" fmla="*/ 113379 h 337347"/>
                <a:gd name="T2" fmla="*/ 224000 w 337378"/>
                <a:gd name="T3" fmla="*/ 9363 h 337347"/>
                <a:gd name="T4" fmla="*/ 328016 w 337378"/>
                <a:gd name="T5" fmla="*/ 223986 h 337347"/>
                <a:gd name="T6" fmla="*/ 113393 w 337378"/>
                <a:gd name="T7" fmla="*/ 327966 h 337347"/>
                <a:gd name="T8" fmla="*/ 9377 w 337378"/>
                <a:gd name="T9" fmla="*/ 113379 h 3373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7378" h="337347">
                  <a:moveTo>
                    <a:pt x="9377" y="113379"/>
                  </a:moveTo>
                  <a:cubicBezTo>
                    <a:pt x="39930" y="25374"/>
                    <a:pt x="136030" y="-21154"/>
                    <a:pt x="224000" y="9363"/>
                  </a:cubicBezTo>
                  <a:cubicBezTo>
                    <a:pt x="312005" y="39916"/>
                    <a:pt x="358533" y="136016"/>
                    <a:pt x="328016" y="223986"/>
                  </a:cubicBezTo>
                  <a:cubicBezTo>
                    <a:pt x="297463" y="311991"/>
                    <a:pt x="201363" y="358519"/>
                    <a:pt x="113393" y="327966"/>
                  </a:cubicBezTo>
                  <a:cubicBezTo>
                    <a:pt x="25388" y="297485"/>
                    <a:pt x="-21176" y="201385"/>
                    <a:pt x="9377" y="113379"/>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50" name="Freeform: Shape 38"/>
            <p:cNvSpPr>
              <a:spLocks/>
            </p:cNvSpPr>
            <p:nvPr/>
          </p:nvSpPr>
          <p:spPr bwMode="auto">
            <a:xfrm>
              <a:off x="2194672" y="4078105"/>
              <a:ext cx="219186" cy="219204"/>
            </a:xfrm>
            <a:custGeom>
              <a:avLst/>
              <a:gdLst>
                <a:gd name="T0" fmla="*/ 6088 w 219186"/>
                <a:gd name="T1" fmla="*/ 73659 h 219204"/>
                <a:gd name="T2" fmla="*/ 145528 w 219186"/>
                <a:gd name="T3" fmla="*/ 6105 h 219204"/>
                <a:gd name="T4" fmla="*/ 213081 w 219186"/>
                <a:gd name="T5" fmla="*/ 145546 h 219204"/>
                <a:gd name="T6" fmla="*/ 73641 w 219186"/>
                <a:gd name="T7" fmla="*/ 213099 h 219204"/>
                <a:gd name="T8" fmla="*/ 6088 w 219186"/>
                <a:gd name="T9" fmla="*/ 73659 h 219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186" h="219204">
                  <a:moveTo>
                    <a:pt x="6088" y="73659"/>
                  </a:moveTo>
                  <a:cubicBezTo>
                    <a:pt x="25931" y="16493"/>
                    <a:pt x="88362" y="-13774"/>
                    <a:pt x="145528" y="6105"/>
                  </a:cubicBezTo>
                  <a:cubicBezTo>
                    <a:pt x="202694" y="25949"/>
                    <a:pt x="232960" y="88380"/>
                    <a:pt x="213081" y="145546"/>
                  </a:cubicBezTo>
                  <a:cubicBezTo>
                    <a:pt x="193238" y="202712"/>
                    <a:pt x="130807" y="232978"/>
                    <a:pt x="73641" y="213099"/>
                  </a:cubicBezTo>
                  <a:cubicBezTo>
                    <a:pt x="16511" y="193256"/>
                    <a:pt x="-13756" y="130860"/>
                    <a:pt x="6088" y="73659"/>
                  </a:cubicBezTo>
                  <a:close/>
                </a:path>
              </a:pathLst>
            </a:custGeom>
            <a:solidFill>
              <a:srgbClr val="505AB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51" name="Freeform: Shape 39"/>
            <p:cNvSpPr>
              <a:spLocks/>
            </p:cNvSpPr>
            <p:nvPr/>
          </p:nvSpPr>
          <p:spPr bwMode="auto">
            <a:xfrm>
              <a:off x="1897246" y="3257346"/>
              <a:ext cx="747660" cy="478608"/>
            </a:xfrm>
            <a:custGeom>
              <a:avLst/>
              <a:gdLst>
                <a:gd name="T0" fmla="*/ 545574 w 747660"/>
                <a:gd name="T1" fmla="*/ 472264 h 478608"/>
                <a:gd name="T2" fmla="*/ 78325 w 747660"/>
                <a:gd name="T3" fmla="*/ 310043 h 478608"/>
                <a:gd name="T4" fmla="*/ 6473 w 747660"/>
                <a:gd name="T5" fmla="*/ 161791 h 478608"/>
                <a:gd name="T6" fmla="*/ 62636 w 747660"/>
                <a:gd name="T7" fmla="*/ 0 h 478608"/>
                <a:gd name="T8" fmla="*/ 747660 w 747660"/>
                <a:gd name="T9" fmla="*/ 237869 h 478608"/>
                <a:gd name="T10" fmla="*/ 690673 w 747660"/>
                <a:gd name="T11" fmla="*/ 401952 h 478608"/>
                <a:gd name="T12" fmla="*/ 545574 w 747660"/>
                <a:gd name="T13" fmla="*/ 472264 h 4786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7660" h="478608">
                  <a:moveTo>
                    <a:pt x="545574" y="472264"/>
                  </a:moveTo>
                  <a:lnTo>
                    <a:pt x="78325" y="310043"/>
                  </a:lnTo>
                  <a:cubicBezTo>
                    <a:pt x="17541" y="288946"/>
                    <a:pt x="-14624" y="222575"/>
                    <a:pt x="6473" y="161791"/>
                  </a:cubicBezTo>
                  <a:lnTo>
                    <a:pt x="62636" y="0"/>
                  </a:lnTo>
                  <a:lnTo>
                    <a:pt x="747660" y="237869"/>
                  </a:lnTo>
                  <a:lnTo>
                    <a:pt x="690673" y="401952"/>
                  </a:lnTo>
                  <a:cubicBezTo>
                    <a:pt x="670042" y="461447"/>
                    <a:pt x="605068" y="492931"/>
                    <a:pt x="545574" y="472264"/>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nvGrpSpPr>
            <p:cNvPr id="41" name="Graphic 8">
              <a:extLst>
                <a:ext uri="{FF2B5EF4-FFF2-40B4-BE49-F238E27FC236}">
                  <a16:creationId xmlns:a16="http://schemas.microsoft.com/office/drawing/2014/main" id="{212BCD9A-4B9C-450D-AD95-6CAD76E69181}"/>
                </a:ext>
              </a:extLst>
            </p:cNvPr>
            <p:cNvGrpSpPr/>
            <p:nvPr/>
          </p:nvGrpSpPr>
          <p:grpSpPr>
            <a:xfrm>
              <a:off x="1244063" y="3252351"/>
              <a:ext cx="484997" cy="456296"/>
              <a:chOff x="1244063" y="3252351"/>
              <a:chExt cx="484997" cy="456296"/>
            </a:xfrm>
            <a:solidFill>
              <a:srgbClr val="FFA25C"/>
            </a:solidFill>
          </p:grpSpPr>
          <p:sp>
            <p:nvSpPr>
              <p:cNvPr id="42" name="Freeform: Shape 41">
                <a:extLst>
                  <a:ext uri="{FF2B5EF4-FFF2-40B4-BE49-F238E27FC236}">
                    <a16:creationId xmlns:a16="http://schemas.microsoft.com/office/drawing/2014/main" id="{2CE9FFAF-3561-43FC-9C4F-B795674C7312}"/>
                  </a:ext>
                </a:extLst>
              </p:cNvPr>
              <p:cNvSpPr/>
              <p:nvPr/>
            </p:nvSpPr>
            <p:spPr>
              <a:xfrm>
                <a:off x="1433156" y="3252351"/>
                <a:ext cx="209547" cy="201825"/>
              </a:xfrm>
              <a:custGeom>
                <a:avLst/>
                <a:gdLst>
                  <a:gd name="connsiteX0" fmla="*/ 60409 w 209547"/>
                  <a:gd name="connsiteY0" fmla="*/ 2559 h 201825"/>
                  <a:gd name="connsiteX1" fmla="*/ 174741 w 209547"/>
                  <a:gd name="connsiteY1" fmla="*/ 42246 h 201825"/>
                  <a:gd name="connsiteX2" fmla="*/ 185343 w 209547"/>
                  <a:gd name="connsiteY2" fmla="*/ 136018 h 201825"/>
                  <a:gd name="connsiteX3" fmla="*/ 91499 w 209547"/>
                  <a:gd name="connsiteY3" fmla="*/ 196587 h 201825"/>
                  <a:gd name="connsiteX4" fmla="*/ 43181 w 209547"/>
                  <a:gd name="connsiteY4" fmla="*/ 179788 h 201825"/>
                  <a:gd name="connsiteX5" fmla="*/ 2563 w 209547"/>
                  <a:gd name="connsiteY5" fmla="*/ 60943 h 201825"/>
                  <a:gd name="connsiteX6" fmla="*/ 60409 w 209547"/>
                  <a:gd name="connsiteY6" fmla="*/ 2559 h 20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7" h="201825">
                    <a:moveTo>
                      <a:pt x="60409" y="2559"/>
                    </a:moveTo>
                    <a:lnTo>
                      <a:pt x="174741" y="42246"/>
                    </a:lnTo>
                    <a:cubicBezTo>
                      <a:pt x="215753" y="56502"/>
                      <a:pt x="222093" y="112307"/>
                      <a:pt x="185343" y="136018"/>
                    </a:cubicBezTo>
                    <a:lnTo>
                      <a:pt x="91499" y="196587"/>
                    </a:lnTo>
                    <a:cubicBezTo>
                      <a:pt x="73698" y="208085"/>
                      <a:pt x="50022" y="199846"/>
                      <a:pt x="43181" y="179788"/>
                    </a:cubicBezTo>
                    <a:lnTo>
                      <a:pt x="2563" y="60943"/>
                    </a:lnTo>
                    <a:cubicBezTo>
                      <a:pt x="-9795" y="24910"/>
                      <a:pt x="24662" y="-9834"/>
                      <a:pt x="60409" y="2559"/>
                    </a:cubicBezTo>
                    <a:close/>
                  </a:path>
                </a:pathLst>
              </a:custGeom>
              <a:solidFill>
                <a:srgbClr val="FFA25C"/>
              </a:solidFill>
              <a:ln w="3578" cap="flat">
                <a:noFill/>
                <a:prstDash val="solid"/>
                <a:miter/>
              </a:ln>
            </p:spPr>
            <p:txBody>
              <a:bodyPr anchor="ctr"/>
              <a:lstStyle/>
              <a:p>
                <a:pPr>
                  <a:buClr>
                    <a:srgbClr val="000000"/>
                  </a:buClr>
                  <a:defRPr/>
                </a:pPr>
                <a:endParaRPr lang="vi-VN" sz="2400" kern="0">
                  <a:latin typeface="Arial"/>
                  <a:ea typeface="Arial"/>
                  <a:cs typeface="Arial"/>
                  <a:sym typeface="Arial"/>
                </a:endParaRPr>
              </a:p>
            </p:txBody>
          </p:sp>
          <p:sp>
            <p:nvSpPr>
              <p:cNvPr id="43" name="Freeform: Shape 42">
                <a:extLst>
                  <a:ext uri="{FF2B5EF4-FFF2-40B4-BE49-F238E27FC236}">
                    <a16:creationId xmlns:a16="http://schemas.microsoft.com/office/drawing/2014/main" id="{92DE8B5B-A25D-42D2-8E8F-2DE33E3FEED6}"/>
                  </a:ext>
                </a:extLst>
              </p:cNvPr>
              <p:cNvSpPr/>
              <p:nvPr/>
            </p:nvSpPr>
            <p:spPr>
              <a:xfrm>
                <a:off x="1322986" y="3506811"/>
                <a:ext cx="209532" cy="201836"/>
              </a:xfrm>
              <a:custGeom>
                <a:avLst/>
                <a:gdLst>
                  <a:gd name="connsiteX0" fmla="*/ 149123 w 209532"/>
                  <a:gd name="connsiteY0" fmla="*/ 199266 h 201836"/>
                  <a:gd name="connsiteX1" fmla="*/ 34792 w 209532"/>
                  <a:gd name="connsiteY1" fmla="*/ 159580 h 201836"/>
                  <a:gd name="connsiteX2" fmla="*/ 24189 w 209532"/>
                  <a:gd name="connsiteY2" fmla="*/ 65807 h 201836"/>
                  <a:gd name="connsiteX3" fmla="*/ 118033 w 209532"/>
                  <a:gd name="connsiteY3" fmla="*/ 5239 h 201836"/>
                  <a:gd name="connsiteX4" fmla="*/ 166352 w 209532"/>
                  <a:gd name="connsiteY4" fmla="*/ 22038 h 201836"/>
                  <a:gd name="connsiteX5" fmla="*/ 206970 w 209532"/>
                  <a:gd name="connsiteY5" fmla="*/ 140883 h 201836"/>
                  <a:gd name="connsiteX6" fmla="*/ 149123 w 209532"/>
                  <a:gd name="connsiteY6" fmla="*/ 199266 h 20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32" h="201836">
                    <a:moveTo>
                      <a:pt x="149123" y="199266"/>
                    </a:moveTo>
                    <a:lnTo>
                      <a:pt x="34792" y="159580"/>
                    </a:lnTo>
                    <a:cubicBezTo>
                      <a:pt x="-6220" y="145324"/>
                      <a:pt x="-12524" y="89519"/>
                      <a:pt x="24189" y="65807"/>
                    </a:cubicBezTo>
                    <a:lnTo>
                      <a:pt x="118033" y="5239"/>
                    </a:lnTo>
                    <a:cubicBezTo>
                      <a:pt x="135835" y="-6259"/>
                      <a:pt x="159511" y="1979"/>
                      <a:pt x="166352" y="22038"/>
                    </a:cubicBezTo>
                    <a:lnTo>
                      <a:pt x="206970" y="140883"/>
                    </a:lnTo>
                    <a:cubicBezTo>
                      <a:pt x="219327" y="176915"/>
                      <a:pt x="184870" y="211695"/>
                      <a:pt x="149123" y="199266"/>
                    </a:cubicBezTo>
                    <a:close/>
                  </a:path>
                </a:pathLst>
              </a:custGeom>
              <a:solidFill>
                <a:srgbClr val="FFA25C"/>
              </a:solidFill>
              <a:ln w="3578" cap="flat">
                <a:noFill/>
                <a:prstDash val="solid"/>
                <a:miter/>
              </a:ln>
            </p:spPr>
            <p:txBody>
              <a:bodyPr anchor="ctr"/>
              <a:lstStyle/>
              <a:p>
                <a:pPr>
                  <a:buClr>
                    <a:srgbClr val="000000"/>
                  </a:buClr>
                  <a:defRPr/>
                </a:pPr>
                <a:endParaRPr lang="vi-VN" sz="2400" kern="0">
                  <a:latin typeface="Arial"/>
                  <a:ea typeface="Arial"/>
                  <a:cs typeface="Arial"/>
                  <a:sym typeface="Arial"/>
                </a:endParaRPr>
              </a:p>
            </p:txBody>
          </p:sp>
          <p:grpSp>
            <p:nvGrpSpPr>
              <p:cNvPr id="44" name="Graphic 8">
                <a:extLst>
                  <a:ext uri="{FF2B5EF4-FFF2-40B4-BE49-F238E27FC236}">
                    <a16:creationId xmlns:a16="http://schemas.microsoft.com/office/drawing/2014/main" id="{EE798027-74CD-4B3E-A556-238C5974026D}"/>
                  </a:ext>
                </a:extLst>
              </p:cNvPr>
              <p:cNvGrpSpPr/>
              <p:nvPr/>
            </p:nvGrpSpPr>
            <p:grpSpPr>
              <a:xfrm>
                <a:off x="1244063" y="3320446"/>
                <a:ext cx="484997" cy="331951"/>
                <a:chOff x="1244063" y="3320446"/>
                <a:chExt cx="484997" cy="331951"/>
              </a:xfrm>
              <a:solidFill>
                <a:srgbClr val="FFA25C"/>
              </a:solidFill>
            </p:grpSpPr>
            <p:sp>
              <p:nvSpPr>
                <p:cNvPr id="45" name="Freeform: Shape 44">
                  <a:extLst>
                    <a:ext uri="{FF2B5EF4-FFF2-40B4-BE49-F238E27FC236}">
                      <a16:creationId xmlns:a16="http://schemas.microsoft.com/office/drawing/2014/main" id="{EBAF917C-5A5F-48E1-A78F-1F64D6E94405}"/>
                    </a:ext>
                  </a:extLst>
                </p:cNvPr>
                <p:cNvSpPr/>
                <p:nvPr/>
              </p:nvSpPr>
              <p:spPr>
                <a:xfrm>
                  <a:off x="1528743" y="3440732"/>
                  <a:ext cx="200317" cy="211666"/>
                </a:xfrm>
                <a:custGeom>
                  <a:avLst/>
                  <a:gdLst>
                    <a:gd name="connsiteX0" fmla="*/ 197676 w 200317"/>
                    <a:gd name="connsiteY0" fmla="*/ 60644 h 211666"/>
                    <a:gd name="connsiteX1" fmla="*/ 157560 w 200317"/>
                    <a:gd name="connsiteY1" fmla="*/ 176230 h 211666"/>
                    <a:gd name="connsiteX2" fmla="*/ 64504 w 200317"/>
                    <a:gd name="connsiteY2" fmla="*/ 187548 h 211666"/>
                    <a:gd name="connsiteX3" fmla="*/ 5082 w 200317"/>
                    <a:gd name="connsiteY3" fmla="*/ 93311 h 211666"/>
                    <a:gd name="connsiteX4" fmla="*/ 22060 w 200317"/>
                    <a:gd name="connsiteY4" fmla="*/ 44455 h 211666"/>
                    <a:gd name="connsiteX5" fmla="*/ 140188 w 200317"/>
                    <a:gd name="connsiteY5" fmla="*/ 2690 h 211666"/>
                    <a:gd name="connsiteX6" fmla="*/ 197676 w 200317"/>
                    <a:gd name="connsiteY6" fmla="*/ 60644 h 2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17" h="211666">
                      <a:moveTo>
                        <a:pt x="197676" y="60644"/>
                      </a:moveTo>
                      <a:lnTo>
                        <a:pt x="157560" y="176230"/>
                      </a:lnTo>
                      <a:cubicBezTo>
                        <a:pt x="143161" y="217707"/>
                        <a:pt x="87786" y="224441"/>
                        <a:pt x="64504" y="187548"/>
                      </a:cubicBezTo>
                      <a:lnTo>
                        <a:pt x="5082" y="93311"/>
                      </a:lnTo>
                      <a:cubicBezTo>
                        <a:pt x="-6201" y="75437"/>
                        <a:pt x="2109" y="51511"/>
                        <a:pt x="22060" y="44455"/>
                      </a:cubicBezTo>
                      <a:lnTo>
                        <a:pt x="140188" y="2690"/>
                      </a:lnTo>
                      <a:cubicBezTo>
                        <a:pt x="175971" y="-10025"/>
                        <a:pt x="210213" y="24504"/>
                        <a:pt x="197676" y="60644"/>
                      </a:cubicBezTo>
                      <a:close/>
                    </a:path>
                  </a:pathLst>
                </a:custGeom>
                <a:solidFill>
                  <a:srgbClr val="FFA25C"/>
                </a:solidFill>
                <a:ln w="3578" cap="flat">
                  <a:noFill/>
                  <a:prstDash val="solid"/>
                  <a:miter/>
                </a:ln>
              </p:spPr>
              <p:txBody>
                <a:bodyPr anchor="ctr"/>
                <a:lstStyle/>
                <a:p>
                  <a:pPr>
                    <a:buClr>
                      <a:srgbClr val="000000"/>
                    </a:buClr>
                    <a:defRPr/>
                  </a:pPr>
                  <a:endParaRPr lang="vi-VN" sz="2400" kern="0">
                    <a:latin typeface="Arial"/>
                    <a:ea typeface="Arial"/>
                    <a:cs typeface="Arial"/>
                    <a:sym typeface="Arial"/>
                  </a:endParaRPr>
                </a:p>
              </p:txBody>
            </p:sp>
            <p:sp>
              <p:nvSpPr>
                <p:cNvPr id="46" name="Freeform: Shape 45">
                  <a:extLst>
                    <a:ext uri="{FF2B5EF4-FFF2-40B4-BE49-F238E27FC236}">
                      <a16:creationId xmlns:a16="http://schemas.microsoft.com/office/drawing/2014/main" id="{519D0AFC-2883-4A02-8543-531CD6C2515E}"/>
                    </a:ext>
                  </a:extLst>
                </p:cNvPr>
                <p:cNvSpPr/>
                <p:nvPr/>
              </p:nvSpPr>
              <p:spPr>
                <a:xfrm>
                  <a:off x="1244063" y="3320446"/>
                  <a:ext cx="200320" cy="211654"/>
                </a:xfrm>
                <a:custGeom>
                  <a:avLst/>
                  <a:gdLst>
                    <a:gd name="connsiteX0" fmla="*/ 2643 w 200320"/>
                    <a:gd name="connsiteY0" fmla="*/ 151022 h 211654"/>
                    <a:gd name="connsiteX1" fmla="*/ 42759 w 200320"/>
                    <a:gd name="connsiteY1" fmla="*/ 35436 h 211654"/>
                    <a:gd name="connsiteX2" fmla="*/ 135815 w 200320"/>
                    <a:gd name="connsiteY2" fmla="*/ 24118 h 211654"/>
                    <a:gd name="connsiteX3" fmla="*/ 195237 w 200320"/>
                    <a:gd name="connsiteY3" fmla="*/ 118356 h 211654"/>
                    <a:gd name="connsiteX4" fmla="*/ 178295 w 200320"/>
                    <a:gd name="connsiteY4" fmla="*/ 167212 h 211654"/>
                    <a:gd name="connsiteX5" fmla="*/ 60167 w 200320"/>
                    <a:gd name="connsiteY5" fmla="*/ 208976 h 211654"/>
                    <a:gd name="connsiteX6" fmla="*/ 2643 w 200320"/>
                    <a:gd name="connsiteY6" fmla="*/ 151022 h 21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20" h="211654">
                      <a:moveTo>
                        <a:pt x="2643" y="151022"/>
                      </a:moveTo>
                      <a:lnTo>
                        <a:pt x="42759" y="35436"/>
                      </a:lnTo>
                      <a:cubicBezTo>
                        <a:pt x="57158" y="-6041"/>
                        <a:pt x="112533" y="-12775"/>
                        <a:pt x="135815" y="24118"/>
                      </a:cubicBezTo>
                      <a:lnTo>
                        <a:pt x="195237" y="118356"/>
                      </a:lnTo>
                      <a:cubicBezTo>
                        <a:pt x="206520" y="136229"/>
                        <a:pt x="198210" y="160155"/>
                        <a:pt x="178295" y="167212"/>
                      </a:cubicBezTo>
                      <a:lnTo>
                        <a:pt x="60167" y="208976"/>
                      </a:lnTo>
                      <a:cubicBezTo>
                        <a:pt x="24313" y="221655"/>
                        <a:pt x="-9894" y="187162"/>
                        <a:pt x="2643" y="151022"/>
                      </a:cubicBezTo>
                      <a:close/>
                    </a:path>
                  </a:pathLst>
                </a:custGeom>
                <a:solidFill>
                  <a:srgbClr val="FFA25C"/>
                </a:solidFill>
                <a:ln w="3578" cap="flat">
                  <a:noFill/>
                  <a:prstDash val="solid"/>
                  <a:miter/>
                </a:ln>
              </p:spPr>
              <p:txBody>
                <a:bodyPr anchor="ctr"/>
                <a:lstStyle/>
                <a:p>
                  <a:pPr>
                    <a:buClr>
                      <a:srgbClr val="000000"/>
                    </a:buClr>
                    <a:defRPr/>
                  </a:pPr>
                  <a:endParaRPr lang="vi-VN" sz="2400" kern="0">
                    <a:latin typeface="Arial"/>
                    <a:ea typeface="Arial"/>
                    <a:cs typeface="Arial"/>
                    <a:sym typeface="Arial"/>
                  </a:endParaRPr>
                </a:p>
              </p:txBody>
            </p:sp>
          </p:grpSp>
        </p:grpSp>
        <p:sp>
          <p:nvSpPr>
            <p:cNvPr id="60553" name="Freeform: Shape 46"/>
            <p:cNvSpPr>
              <a:spLocks/>
            </p:cNvSpPr>
            <p:nvPr/>
          </p:nvSpPr>
          <p:spPr bwMode="auto">
            <a:xfrm>
              <a:off x="2550845" y="3642780"/>
              <a:ext cx="663861" cy="669491"/>
            </a:xfrm>
            <a:custGeom>
              <a:avLst/>
              <a:gdLst>
                <a:gd name="T0" fmla="*/ 18808 w 663861"/>
                <a:gd name="T1" fmla="*/ 226020 h 669491"/>
                <a:gd name="T2" fmla="*/ 441821 w 663861"/>
                <a:gd name="T3" fmla="*/ 18238 h 669491"/>
                <a:gd name="T4" fmla="*/ 645054 w 663861"/>
                <a:gd name="T5" fmla="*/ 443472 h 669491"/>
                <a:gd name="T6" fmla="*/ 222040 w 663861"/>
                <a:gd name="T7" fmla="*/ 651254 h 669491"/>
                <a:gd name="T8" fmla="*/ 18808 w 663861"/>
                <a:gd name="T9" fmla="*/ 226020 h 669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3861" h="669491">
                  <a:moveTo>
                    <a:pt x="18808" y="226020"/>
                  </a:moveTo>
                  <a:cubicBezTo>
                    <a:pt x="79519" y="51226"/>
                    <a:pt x="268891" y="-41794"/>
                    <a:pt x="441821" y="18238"/>
                  </a:cubicBezTo>
                  <a:cubicBezTo>
                    <a:pt x="614752" y="78269"/>
                    <a:pt x="705730" y="268679"/>
                    <a:pt x="645054" y="443472"/>
                  </a:cubicBezTo>
                  <a:cubicBezTo>
                    <a:pt x="584342" y="618265"/>
                    <a:pt x="394971" y="711285"/>
                    <a:pt x="222040" y="651254"/>
                  </a:cubicBezTo>
                  <a:cubicBezTo>
                    <a:pt x="49110" y="591186"/>
                    <a:pt x="-41868" y="400813"/>
                    <a:pt x="18808" y="226020"/>
                  </a:cubicBezTo>
                  <a:close/>
                </a:path>
              </a:pathLst>
            </a:custGeom>
            <a:solidFill>
              <a:srgbClr val="CC613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54" name="Freeform: Shape 47"/>
            <p:cNvSpPr>
              <a:spLocks/>
            </p:cNvSpPr>
            <p:nvPr/>
          </p:nvSpPr>
          <p:spPr bwMode="auto">
            <a:xfrm>
              <a:off x="2879727" y="3757008"/>
              <a:ext cx="138157" cy="138157"/>
            </a:xfrm>
            <a:custGeom>
              <a:avLst/>
              <a:gdLst>
                <a:gd name="T0" fmla="*/ 3836 w 138157"/>
                <a:gd name="T1" fmla="*/ 46424 h 138157"/>
                <a:gd name="T2" fmla="*/ 91734 w 138157"/>
                <a:gd name="T3" fmla="*/ 3836 h 138157"/>
                <a:gd name="T4" fmla="*/ 134322 w 138157"/>
                <a:gd name="T5" fmla="*/ 91734 h 138157"/>
                <a:gd name="T6" fmla="*/ 46424 w 138157"/>
                <a:gd name="T7" fmla="*/ 134322 h 138157"/>
                <a:gd name="T8" fmla="*/ 3836 w 138157"/>
                <a:gd name="T9" fmla="*/ 46424 h 138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157" h="138157">
                  <a:moveTo>
                    <a:pt x="3836" y="46424"/>
                  </a:moveTo>
                  <a:cubicBezTo>
                    <a:pt x="16336" y="10391"/>
                    <a:pt x="55701" y="-8665"/>
                    <a:pt x="91734" y="3836"/>
                  </a:cubicBezTo>
                  <a:cubicBezTo>
                    <a:pt x="127767" y="16336"/>
                    <a:pt x="146822" y="55701"/>
                    <a:pt x="134322" y="91734"/>
                  </a:cubicBezTo>
                  <a:cubicBezTo>
                    <a:pt x="121821" y="127767"/>
                    <a:pt x="82457" y="146822"/>
                    <a:pt x="46424" y="134322"/>
                  </a:cubicBezTo>
                  <a:cubicBezTo>
                    <a:pt x="10391" y="121821"/>
                    <a:pt x="-8665" y="82457"/>
                    <a:pt x="3836" y="46424"/>
                  </a:cubicBezTo>
                  <a:close/>
                </a:path>
              </a:pathLst>
            </a:custGeom>
            <a:solidFill>
              <a:srgbClr val="FFA25C"/>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55" name="Freeform: Shape 48"/>
            <p:cNvSpPr>
              <a:spLocks/>
            </p:cNvSpPr>
            <p:nvPr/>
          </p:nvSpPr>
          <p:spPr bwMode="auto">
            <a:xfrm>
              <a:off x="2778057" y="4049858"/>
              <a:ext cx="138175" cy="138157"/>
            </a:xfrm>
            <a:custGeom>
              <a:avLst/>
              <a:gdLst>
                <a:gd name="T0" fmla="*/ 3854 w 138175"/>
                <a:gd name="T1" fmla="*/ 46424 h 138157"/>
                <a:gd name="T2" fmla="*/ 91752 w 138175"/>
                <a:gd name="T3" fmla="*/ 3836 h 138157"/>
                <a:gd name="T4" fmla="*/ 134339 w 138175"/>
                <a:gd name="T5" fmla="*/ 91734 h 138157"/>
                <a:gd name="T6" fmla="*/ 46442 w 138175"/>
                <a:gd name="T7" fmla="*/ 134322 h 138157"/>
                <a:gd name="T8" fmla="*/ 3854 w 138175"/>
                <a:gd name="T9" fmla="*/ 46424 h 138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175" h="138157">
                  <a:moveTo>
                    <a:pt x="3854" y="46424"/>
                  </a:moveTo>
                  <a:cubicBezTo>
                    <a:pt x="16354" y="10390"/>
                    <a:pt x="55719" y="-8665"/>
                    <a:pt x="91752" y="3836"/>
                  </a:cubicBezTo>
                  <a:cubicBezTo>
                    <a:pt x="127785" y="16336"/>
                    <a:pt x="146840" y="55701"/>
                    <a:pt x="134339" y="91734"/>
                  </a:cubicBezTo>
                  <a:cubicBezTo>
                    <a:pt x="121839" y="127767"/>
                    <a:pt x="82475" y="146822"/>
                    <a:pt x="46442" y="134322"/>
                  </a:cubicBezTo>
                  <a:cubicBezTo>
                    <a:pt x="10373" y="121786"/>
                    <a:pt x="-8683" y="82457"/>
                    <a:pt x="3854" y="46424"/>
                  </a:cubicBezTo>
                  <a:close/>
                </a:path>
              </a:pathLst>
            </a:custGeom>
            <a:solidFill>
              <a:srgbClr val="A8D29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56" name="Freeform: Shape 49"/>
            <p:cNvSpPr>
              <a:spLocks/>
            </p:cNvSpPr>
            <p:nvPr/>
          </p:nvSpPr>
          <p:spPr bwMode="auto">
            <a:xfrm>
              <a:off x="2976329" y="3954639"/>
              <a:ext cx="138157" cy="138171"/>
            </a:xfrm>
            <a:custGeom>
              <a:avLst/>
              <a:gdLst>
                <a:gd name="T0" fmla="*/ 91734 w 138157"/>
                <a:gd name="T1" fmla="*/ 3850 h 138171"/>
                <a:gd name="T2" fmla="*/ 134322 w 138157"/>
                <a:gd name="T3" fmla="*/ 91748 h 138171"/>
                <a:gd name="T4" fmla="*/ 46424 w 138157"/>
                <a:gd name="T5" fmla="*/ 134336 h 138171"/>
                <a:gd name="T6" fmla="*/ 3836 w 138157"/>
                <a:gd name="T7" fmla="*/ 46438 h 138171"/>
                <a:gd name="T8" fmla="*/ 91734 w 138157"/>
                <a:gd name="T9" fmla="*/ 3850 h 1381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157" h="138171">
                  <a:moveTo>
                    <a:pt x="91734" y="3850"/>
                  </a:moveTo>
                  <a:cubicBezTo>
                    <a:pt x="127767" y="16350"/>
                    <a:pt x="146822" y="55715"/>
                    <a:pt x="134322" y="91748"/>
                  </a:cubicBezTo>
                  <a:cubicBezTo>
                    <a:pt x="121821" y="127781"/>
                    <a:pt x="82457" y="146836"/>
                    <a:pt x="46424" y="134336"/>
                  </a:cubicBezTo>
                  <a:cubicBezTo>
                    <a:pt x="10390" y="121835"/>
                    <a:pt x="-8665" y="82471"/>
                    <a:pt x="3836" y="46438"/>
                  </a:cubicBezTo>
                  <a:cubicBezTo>
                    <a:pt x="16372" y="10404"/>
                    <a:pt x="55701" y="-8687"/>
                    <a:pt x="91734" y="3850"/>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57" name="Freeform: Shape 50"/>
            <p:cNvSpPr>
              <a:spLocks/>
            </p:cNvSpPr>
            <p:nvPr/>
          </p:nvSpPr>
          <p:spPr bwMode="auto">
            <a:xfrm>
              <a:off x="2683508" y="3852958"/>
              <a:ext cx="138171" cy="138171"/>
            </a:xfrm>
            <a:custGeom>
              <a:avLst/>
              <a:gdLst>
                <a:gd name="T0" fmla="*/ 94176 w 138171"/>
                <a:gd name="T1" fmla="*/ 4738 h 138171"/>
                <a:gd name="T2" fmla="*/ 133433 w 138171"/>
                <a:gd name="T3" fmla="*/ 94176 h 138171"/>
                <a:gd name="T4" fmla="*/ 43995 w 138171"/>
                <a:gd name="T5" fmla="*/ 133433 h 138171"/>
                <a:gd name="T6" fmla="*/ 4738 w 138171"/>
                <a:gd name="T7" fmla="*/ 43995 h 138171"/>
                <a:gd name="T8" fmla="*/ 94176 w 138171"/>
                <a:gd name="T9" fmla="*/ 4738 h 1381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171" h="138171">
                  <a:moveTo>
                    <a:pt x="94176" y="4738"/>
                  </a:moveTo>
                  <a:cubicBezTo>
                    <a:pt x="129708" y="18600"/>
                    <a:pt x="147295" y="58609"/>
                    <a:pt x="133433" y="94176"/>
                  </a:cubicBezTo>
                  <a:cubicBezTo>
                    <a:pt x="119572" y="129708"/>
                    <a:pt x="79527" y="147295"/>
                    <a:pt x="43995" y="133433"/>
                  </a:cubicBezTo>
                  <a:cubicBezTo>
                    <a:pt x="8463" y="119571"/>
                    <a:pt x="-9123" y="79527"/>
                    <a:pt x="4738" y="43995"/>
                  </a:cubicBezTo>
                  <a:cubicBezTo>
                    <a:pt x="18600" y="8464"/>
                    <a:pt x="58645" y="-9123"/>
                    <a:pt x="94176" y="4738"/>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grpSp>
        <p:nvGrpSpPr>
          <p:cNvPr id="85" name="Graphic 8"/>
          <p:cNvGrpSpPr>
            <a:grpSpLocks/>
          </p:cNvGrpSpPr>
          <p:nvPr/>
        </p:nvGrpSpPr>
        <p:grpSpPr bwMode="auto">
          <a:xfrm>
            <a:off x="1149351" y="5196417"/>
            <a:ext cx="742949" cy="1665816"/>
            <a:chOff x="3519541" y="2306706"/>
            <a:chExt cx="1544780" cy="2813045"/>
          </a:xfrm>
        </p:grpSpPr>
        <p:sp>
          <p:nvSpPr>
            <p:cNvPr id="60518" name="Freeform: Shape 85"/>
            <p:cNvSpPr>
              <a:spLocks/>
            </p:cNvSpPr>
            <p:nvPr/>
          </p:nvSpPr>
          <p:spPr bwMode="auto">
            <a:xfrm>
              <a:off x="4887666" y="2846859"/>
              <a:ext cx="176656" cy="143927"/>
            </a:xfrm>
            <a:custGeom>
              <a:avLst/>
              <a:gdLst>
                <a:gd name="T0" fmla="*/ 133924 w 176656"/>
                <a:gd name="T1" fmla="*/ 94606 h 143927"/>
                <a:gd name="T2" fmla="*/ 45991 w 176656"/>
                <a:gd name="T3" fmla="*/ 116813 h 143927"/>
                <a:gd name="T4" fmla="*/ 21777 w 176656"/>
                <a:gd name="T5" fmla="*/ 143928 h 143927"/>
                <a:gd name="T6" fmla="*/ 9098 w 176656"/>
                <a:gd name="T7" fmla="*/ 99478 h 143927"/>
                <a:gd name="T8" fmla="*/ 0 w 176656"/>
                <a:gd name="T9" fmla="*/ 86046 h 143927"/>
                <a:gd name="T10" fmla="*/ 24965 w 176656"/>
                <a:gd name="T11" fmla="*/ 41882 h 143927"/>
                <a:gd name="T12" fmla="*/ 53441 w 176656"/>
                <a:gd name="T13" fmla="*/ 15126 h 143927"/>
                <a:gd name="T14" fmla="*/ 90835 w 176656"/>
                <a:gd name="T15" fmla="*/ 512 h 143927"/>
                <a:gd name="T16" fmla="*/ 61393 w 176656"/>
                <a:gd name="T17" fmla="*/ 33178 h 143927"/>
                <a:gd name="T18" fmla="*/ 66729 w 176656"/>
                <a:gd name="T19" fmla="*/ 42455 h 143927"/>
                <a:gd name="T20" fmla="*/ 66909 w 176656"/>
                <a:gd name="T21" fmla="*/ 42491 h 143927"/>
                <a:gd name="T22" fmla="*/ 176548 w 176656"/>
                <a:gd name="T23" fmla="*/ 40557 h 143927"/>
                <a:gd name="T24" fmla="*/ 133924 w 176656"/>
                <a:gd name="T25" fmla="*/ 94606 h 1439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656" h="143927">
                  <a:moveTo>
                    <a:pt x="133924" y="94606"/>
                  </a:moveTo>
                  <a:cubicBezTo>
                    <a:pt x="105342" y="110080"/>
                    <a:pt x="67374" y="110080"/>
                    <a:pt x="45991" y="116813"/>
                  </a:cubicBezTo>
                  <a:cubicBezTo>
                    <a:pt x="26112" y="123118"/>
                    <a:pt x="21777" y="143928"/>
                    <a:pt x="21777" y="143928"/>
                  </a:cubicBezTo>
                  <a:lnTo>
                    <a:pt x="9098" y="99478"/>
                  </a:lnTo>
                  <a:lnTo>
                    <a:pt x="0" y="86046"/>
                  </a:lnTo>
                  <a:cubicBezTo>
                    <a:pt x="0" y="86046"/>
                    <a:pt x="20810" y="53057"/>
                    <a:pt x="24965" y="41882"/>
                  </a:cubicBezTo>
                  <a:cubicBezTo>
                    <a:pt x="29120" y="30707"/>
                    <a:pt x="41083" y="18277"/>
                    <a:pt x="53441" y="15126"/>
                  </a:cubicBezTo>
                  <a:cubicBezTo>
                    <a:pt x="65798" y="11974"/>
                    <a:pt x="88077" y="-2927"/>
                    <a:pt x="90835" y="512"/>
                  </a:cubicBezTo>
                  <a:cubicBezTo>
                    <a:pt x="97569" y="8822"/>
                    <a:pt x="62324" y="25226"/>
                    <a:pt x="61393" y="33178"/>
                  </a:cubicBezTo>
                  <a:cubicBezTo>
                    <a:pt x="60533" y="40342"/>
                    <a:pt x="65726" y="42168"/>
                    <a:pt x="66729" y="42455"/>
                  </a:cubicBezTo>
                  <a:cubicBezTo>
                    <a:pt x="66801" y="42455"/>
                    <a:pt x="66873" y="42491"/>
                    <a:pt x="66909" y="42491"/>
                  </a:cubicBezTo>
                  <a:cubicBezTo>
                    <a:pt x="97712" y="52162"/>
                    <a:pt x="170817" y="23005"/>
                    <a:pt x="176548" y="40557"/>
                  </a:cubicBezTo>
                  <a:cubicBezTo>
                    <a:pt x="178769" y="47147"/>
                    <a:pt x="146103" y="88016"/>
                    <a:pt x="133924" y="94606"/>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19" name="Freeform: Shape 86"/>
            <p:cNvSpPr>
              <a:spLocks/>
            </p:cNvSpPr>
            <p:nvPr/>
          </p:nvSpPr>
          <p:spPr bwMode="auto">
            <a:xfrm>
              <a:off x="4272917" y="2752657"/>
              <a:ext cx="664034" cy="563261"/>
            </a:xfrm>
            <a:custGeom>
              <a:avLst/>
              <a:gdLst>
                <a:gd name="T0" fmla="*/ 664035 w 664034"/>
                <a:gd name="T1" fmla="*/ 218681 h 563261"/>
                <a:gd name="T2" fmla="*/ 385225 w 664034"/>
                <a:gd name="T3" fmla="*/ 562178 h 563261"/>
                <a:gd name="T4" fmla="*/ 326268 w 664034"/>
                <a:gd name="T5" fmla="*/ 554190 h 563261"/>
                <a:gd name="T6" fmla="*/ 326232 w 664034"/>
                <a:gd name="T7" fmla="*/ 554154 h 563261"/>
                <a:gd name="T8" fmla="*/ 122749 w 664034"/>
                <a:gd name="T9" fmla="*/ 381689 h 563261"/>
                <a:gd name="T10" fmla="*/ 0 w 664034"/>
                <a:gd name="T11" fmla="*/ 216496 h 563261"/>
                <a:gd name="T12" fmla="*/ 69774 w 664034"/>
                <a:gd name="T13" fmla="*/ 2052 h 563261"/>
                <a:gd name="T14" fmla="*/ 371543 w 664034"/>
                <a:gd name="T15" fmla="*/ 378609 h 563261"/>
                <a:gd name="T16" fmla="*/ 608552 w 664034"/>
                <a:gd name="T17" fmla="*/ 174767 h 563261"/>
                <a:gd name="T18" fmla="*/ 664035 w 664034"/>
                <a:gd name="T19" fmla="*/ 218681 h 5632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4034" h="563261">
                  <a:moveTo>
                    <a:pt x="664035" y="218681"/>
                  </a:moveTo>
                  <a:cubicBezTo>
                    <a:pt x="664035" y="218681"/>
                    <a:pt x="533799" y="538645"/>
                    <a:pt x="385225" y="562178"/>
                  </a:cubicBezTo>
                  <a:cubicBezTo>
                    <a:pt x="366743" y="565115"/>
                    <a:pt x="346864" y="561963"/>
                    <a:pt x="326268" y="554190"/>
                  </a:cubicBezTo>
                  <a:cubicBezTo>
                    <a:pt x="326268" y="554190"/>
                    <a:pt x="326268" y="554190"/>
                    <a:pt x="326232" y="554154"/>
                  </a:cubicBezTo>
                  <a:cubicBezTo>
                    <a:pt x="259037" y="528795"/>
                    <a:pt x="183927" y="454293"/>
                    <a:pt x="122749" y="381689"/>
                  </a:cubicBezTo>
                  <a:cubicBezTo>
                    <a:pt x="52080" y="297839"/>
                    <a:pt x="0" y="216496"/>
                    <a:pt x="0" y="216496"/>
                  </a:cubicBezTo>
                  <a:cubicBezTo>
                    <a:pt x="0" y="216496"/>
                    <a:pt x="19915" y="-24561"/>
                    <a:pt x="69774" y="2052"/>
                  </a:cubicBezTo>
                  <a:cubicBezTo>
                    <a:pt x="174363" y="57892"/>
                    <a:pt x="299118" y="323055"/>
                    <a:pt x="371543" y="378609"/>
                  </a:cubicBezTo>
                  <a:lnTo>
                    <a:pt x="608552" y="174767"/>
                  </a:lnTo>
                  <a:cubicBezTo>
                    <a:pt x="608552" y="174803"/>
                    <a:pt x="645624" y="183364"/>
                    <a:pt x="664035" y="218681"/>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20" name="Freeform: Shape 87"/>
            <p:cNvSpPr>
              <a:spLocks/>
            </p:cNvSpPr>
            <p:nvPr/>
          </p:nvSpPr>
          <p:spPr bwMode="auto">
            <a:xfrm>
              <a:off x="4395702" y="2945789"/>
              <a:ext cx="203483" cy="361022"/>
            </a:xfrm>
            <a:custGeom>
              <a:avLst/>
              <a:gdLst>
                <a:gd name="T0" fmla="*/ 203483 w 203483"/>
                <a:gd name="T1" fmla="*/ 361022 h 361022"/>
                <a:gd name="T2" fmla="*/ 0 w 203483"/>
                <a:gd name="T3" fmla="*/ 188558 h 361022"/>
                <a:gd name="T4" fmla="*/ 14721 w 203483"/>
                <a:gd name="T5" fmla="*/ 21716 h 361022"/>
                <a:gd name="T6" fmla="*/ 203483 w 203483"/>
                <a:gd name="T7" fmla="*/ 361022 h 3610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3483" h="361022">
                  <a:moveTo>
                    <a:pt x="203483" y="361022"/>
                  </a:moveTo>
                  <a:cubicBezTo>
                    <a:pt x="136288" y="335663"/>
                    <a:pt x="61177" y="261161"/>
                    <a:pt x="0" y="188558"/>
                  </a:cubicBezTo>
                  <a:cubicBezTo>
                    <a:pt x="931" y="71217"/>
                    <a:pt x="5946" y="-50601"/>
                    <a:pt x="14721" y="21716"/>
                  </a:cubicBezTo>
                  <a:cubicBezTo>
                    <a:pt x="29908" y="147832"/>
                    <a:pt x="200797" y="357727"/>
                    <a:pt x="203483" y="361022"/>
                  </a:cubicBezTo>
                  <a:close/>
                </a:path>
              </a:pathLst>
            </a:custGeom>
            <a:solidFill>
              <a:srgbClr val="D86036"/>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21" name="Freeform: Shape 88"/>
            <p:cNvSpPr>
              <a:spLocks/>
            </p:cNvSpPr>
            <p:nvPr/>
          </p:nvSpPr>
          <p:spPr bwMode="auto">
            <a:xfrm>
              <a:off x="3520354" y="4880307"/>
              <a:ext cx="219741" cy="239444"/>
            </a:xfrm>
            <a:custGeom>
              <a:avLst/>
              <a:gdLst>
                <a:gd name="T0" fmla="*/ 218477 w 219741"/>
                <a:gd name="T1" fmla="*/ 239445 h 239444"/>
                <a:gd name="T2" fmla="*/ 95155 w 219741"/>
                <a:gd name="T3" fmla="*/ 239445 h 239444"/>
                <a:gd name="T4" fmla="*/ 61414 w 219741"/>
                <a:gd name="T5" fmla="*/ 185395 h 239444"/>
                <a:gd name="T6" fmla="*/ 1239 w 219741"/>
                <a:gd name="T7" fmla="*/ 95563 h 239444"/>
                <a:gd name="T8" fmla="*/ 40962 w 219741"/>
                <a:gd name="T9" fmla="*/ 20739 h 239444"/>
                <a:gd name="T10" fmla="*/ 49200 w 219741"/>
                <a:gd name="T11" fmla="*/ 10566 h 239444"/>
                <a:gd name="T12" fmla="*/ 57796 w 219741"/>
                <a:gd name="T13" fmla="*/ 0 h 239444"/>
                <a:gd name="T14" fmla="*/ 139641 w 219741"/>
                <a:gd name="T15" fmla="*/ 18446 h 239444"/>
                <a:gd name="T16" fmla="*/ 142900 w 219741"/>
                <a:gd name="T17" fmla="*/ 60855 h 239444"/>
                <a:gd name="T18" fmla="*/ 143259 w 219741"/>
                <a:gd name="T19" fmla="*/ 115156 h 239444"/>
                <a:gd name="T20" fmla="*/ 193870 w 219741"/>
                <a:gd name="T21" fmla="*/ 209322 h 239444"/>
                <a:gd name="T22" fmla="*/ 218477 w 219741"/>
                <a:gd name="T23" fmla="*/ 239445 h 2394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9741" h="239444">
                  <a:moveTo>
                    <a:pt x="218477" y="239445"/>
                  </a:moveTo>
                  <a:lnTo>
                    <a:pt x="95155" y="239445"/>
                  </a:lnTo>
                  <a:cubicBezTo>
                    <a:pt x="79645" y="231386"/>
                    <a:pt x="65784" y="212903"/>
                    <a:pt x="61414" y="185395"/>
                  </a:cubicBezTo>
                  <a:cubicBezTo>
                    <a:pt x="55396" y="147392"/>
                    <a:pt x="10874" y="126653"/>
                    <a:pt x="1239" y="95563"/>
                  </a:cubicBezTo>
                  <a:cubicBezTo>
                    <a:pt x="-8360" y="64509"/>
                    <a:pt x="40962" y="20739"/>
                    <a:pt x="40962" y="20739"/>
                  </a:cubicBezTo>
                  <a:lnTo>
                    <a:pt x="49200" y="10566"/>
                  </a:lnTo>
                  <a:lnTo>
                    <a:pt x="57796" y="0"/>
                  </a:lnTo>
                  <a:lnTo>
                    <a:pt x="139641" y="18446"/>
                  </a:lnTo>
                  <a:cubicBezTo>
                    <a:pt x="139641" y="18446"/>
                    <a:pt x="141683" y="37108"/>
                    <a:pt x="142900" y="60855"/>
                  </a:cubicBezTo>
                  <a:cubicBezTo>
                    <a:pt x="143796" y="77976"/>
                    <a:pt x="144261" y="97784"/>
                    <a:pt x="143259" y="115156"/>
                  </a:cubicBezTo>
                  <a:cubicBezTo>
                    <a:pt x="140859" y="156597"/>
                    <a:pt x="155365" y="201263"/>
                    <a:pt x="193870" y="209322"/>
                  </a:cubicBezTo>
                  <a:cubicBezTo>
                    <a:pt x="222345" y="215268"/>
                    <a:pt x="221092" y="231422"/>
                    <a:pt x="218477" y="239445"/>
                  </a:cubicBezTo>
                  <a:close/>
                </a:path>
              </a:pathLst>
            </a:custGeom>
            <a:solidFill>
              <a:srgbClr val="182B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22" name="Freeform: Shape 89"/>
            <p:cNvSpPr>
              <a:spLocks/>
            </p:cNvSpPr>
            <p:nvPr/>
          </p:nvSpPr>
          <p:spPr bwMode="auto">
            <a:xfrm>
              <a:off x="4163353" y="4981775"/>
              <a:ext cx="291126" cy="137976"/>
            </a:xfrm>
            <a:custGeom>
              <a:avLst/>
              <a:gdLst>
                <a:gd name="T0" fmla="*/ 291127 w 291126"/>
                <a:gd name="T1" fmla="*/ 137977 h 137976"/>
                <a:gd name="T2" fmla="*/ 9130 w 291126"/>
                <a:gd name="T3" fmla="*/ 137977 h 137976"/>
                <a:gd name="T4" fmla="*/ 2611 w 291126"/>
                <a:gd name="T5" fmla="*/ 44634 h 137976"/>
                <a:gd name="T6" fmla="*/ 3327 w 291126"/>
                <a:gd name="T7" fmla="*/ 38545 h 137976"/>
                <a:gd name="T8" fmla="*/ 112859 w 291126"/>
                <a:gd name="T9" fmla="*/ 21281 h 137976"/>
                <a:gd name="T10" fmla="*/ 114292 w 291126"/>
                <a:gd name="T11" fmla="*/ 26510 h 137976"/>
                <a:gd name="T12" fmla="*/ 248861 w 291126"/>
                <a:gd name="T13" fmla="*/ 109967 h 137976"/>
                <a:gd name="T14" fmla="*/ 291127 w 291126"/>
                <a:gd name="T15" fmla="*/ 137977 h 1379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1126" h="137976">
                  <a:moveTo>
                    <a:pt x="291127" y="137977"/>
                  </a:moveTo>
                  <a:lnTo>
                    <a:pt x="9130" y="137977"/>
                  </a:lnTo>
                  <a:cubicBezTo>
                    <a:pt x="-4445" y="122145"/>
                    <a:pt x="569" y="63690"/>
                    <a:pt x="2611" y="44634"/>
                  </a:cubicBezTo>
                  <a:cubicBezTo>
                    <a:pt x="3041" y="40802"/>
                    <a:pt x="3327" y="38545"/>
                    <a:pt x="3327" y="38545"/>
                  </a:cubicBezTo>
                  <a:cubicBezTo>
                    <a:pt x="3327" y="38545"/>
                    <a:pt x="99642" y="-35169"/>
                    <a:pt x="112859" y="21281"/>
                  </a:cubicBezTo>
                  <a:cubicBezTo>
                    <a:pt x="113253" y="23072"/>
                    <a:pt x="113755" y="24791"/>
                    <a:pt x="114292" y="26510"/>
                  </a:cubicBezTo>
                  <a:cubicBezTo>
                    <a:pt x="130947" y="79306"/>
                    <a:pt x="205700" y="103269"/>
                    <a:pt x="248861" y="109967"/>
                  </a:cubicBezTo>
                  <a:cubicBezTo>
                    <a:pt x="276907" y="114301"/>
                    <a:pt x="287294" y="128270"/>
                    <a:pt x="291127" y="137977"/>
                  </a:cubicBezTo>
                  <a:close/>
                </a:path>
              </a:pathLst>
            </a:custGeom>
            <a:solidFill>
              <a:srgbClr val="182B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23" name="Freeform: Shape 90"/>
            <p:cNvSpPr>
              <a:spLocks/>
            </p:cNvSpPr>
            <p:nvPr/>
          </p:nvSpPr>
          <p:spPr bwMode="auto">
            <a:xfrm>
              <a:off x="3992210" y="3589489"/>
              <a:ext cx="408542" cy="1439307"/>
            </a:xfrm>
            <a:custGeom>
              <a:avLst/>
              <a:gdLst>
                <a:gd name="T0" fmla="*/ 408543 w 408542"/>
                <a:gd name="T1" fmla="*/ 24141 h 1439307"/>
                <a:gd name="T2" fmla="*/ 376737 w 408542"/>
                <a:gd name="T3" fmla="*/ 408543 h 1439307"/>
                <a:gd name="T4" fmla="*/ 322508 w 408542"/>
                <a:gd name="T5" fmla="*/ 1110043 h 1439307"/>
                <a:gd name="T6" fmla="*/ 298437 w 408542"/>
                <a:gd name="T7" fmla="*/ 1409448 h 1439307"/>
                <a:gd name="T8" fmla="*/ 161218 w 408542"/>
                <a:gd name="T9" fmla="*/ 1434771 h 1439307"/>
                <a:gd name="T10" fmla="*/ 56414 w 408542"/>
                <a:gd name="T11" fmla="*/ 893522 h 1439307"/>
                <a:gd name="T12" fmla="*/ 55339 w 408542"/>
                <a:gd name="T13" fmla="*/ 879768 h 1439307"/>
                <a:gd name="T14" fmla="*/ 0 w 408542"/>
                <a:gd name="T15" fmla="*/ 0 h 1439307"/>
                <a:gd name="T16" fmla="*/ 408543 w 408542"/>
                <a:gd name="T17" fmla="*/ 24141 h 1439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8542" h="1439307">
                  <a:moveTo>
                    <a:pt x="408543" y="24141"/>
                  </a:moveTo>
                  <a:cubicBezTo>
                    <a:pt x="408543" y="24141"/>
                    <a:pt x="393929" y="198684"/>
                    <a:pt x="376737" y="408543"/>
                  </a:cubicBezTo>
                  <a:cubicBezTo>
                    <a:pt x="353383" y="693585"/>
                    <a:pt x="325301" y="1043708"/>
                    <a:pt x="322508" y="1110043"/>
                  </a:cubicBezTo>
                  <a:cubicBezTo>
                    <a:pt x="317708" y="1225235"/>
                    <a:pt x="298437" y="1409448"/>
                    <a:pt x="298437" y="1409448"/>
                  </a:cubicBezTo>
                  <a:cubicBezTo>
                    <a:pt x="298437" y="1409448"/>
                    <a:pt x="252733" y="1453218"/>
                    <a:pt x="161218" y="1434771"/>
                  </a:cubicBezTo>
                  <a:cubicBezTo>
                    <a:pt x="161218" y="1434771"/>
                    <a:pt x="79696" y="1171758"/>
                    <a:pt x="56414" y="893522"/>
                  </a:cubicBezTo>
                  <a:cubicBezTo>
                    <a:pt x="56056" y="888973"/>
                    <a:pt x="55698" y="884353"/>
                    <a:pt x="55339" y="879768"/>
                  </a:cubicBezTo>
                  <a:cubicBezTo>
                    <a:pt x="33669" y="596481"/>
                    <a:pt x="0" y="0"/>
                    <a:pt x="0" y="0"/>
                  </a:cubicBezTo>
                  <a:lnTo>
                    <a:pt x="408543" y="24141"/>
                  </a:lnTo>
                  <a:close/>
                </a:path>
              </a:pathLst>
            </a:custGeom>
            <a:solidFill>
              <a:srgbClr val="2B478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24" name="Freeform: Shape 91"/>
            <p:cNvSpPr>
              <a:spLocks/>
            </p:cNvSpPr>
            <p:nvPr/>
          </p:nvSpPr>
          <p:spPr bwMode="auto">
            <a:xfrm>
              <a:off x="3992210" y="3589453"/>
              <a:ext cx="408542" cy="893521"/>
            </a:xfrm>
            <a:custGeom>
              <a:avLst/>
              <a:gdLst>
                <a:gd name="T0" fmla="*/ 408543 w 408542"/>
                <a:gd name="T1" fmla="*/ 24177 h 893521"/>
                <a:gd name="T2" fmla="*/ 376737 w 408542"/>
                <a:gd name="T3" fmla="*/ 408579 h 893521"/>
                <a:gd name="T4" fmla="*/ 56414 w 408542"/>
                <a:gd name="T5" fmla="*/ 893522 h 893521"/>
                <a:gd name="T6" fmla="*/ 55339 w 408542"/>
                <a:gd name="T7" fmla="*/ 879768 h 893521"/>
                <a:gd name="T8" fmla="*/ 0 w 408542"/>
                <a:gd name="T9" fmla="*/ 0 h 893521"/>
                <a:gd name="T10" fmla="*/ 408543 w 408542"/>
                <a:gd name="T11" fmla="*/ 24177 h 893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8542" h="893521">
                  <a:moveTo>
                    <a:pt x="408543" y="24177"/>
                  </a:moveTo>
                  <a:cubicBezTo>
                    <a:pt x="408543" y="24177"/>
                    <a:pt x="393929" y="198720"/>
                    <a:pt x="376737" y="408579"/>
                  </a:cubicBezTo>
                  <a:lnTo>
                    <a:pt x="56414" y="893522"/>
                  </a:lnTo>
                  <a:cubicBezTo>
                    <a:pt x="56056" y="888973"/>
                    <a:pt x="55698" y="884353"/>
                    <a:pt x="55339" y="879768"/>
                  </a:cubicBezTo>
                  <a:cubicBezTo>
                    <a:pt x="33669" y="596481"/>
                    <a:pt x="0" y="0"/>
                    <a:pt x="0" y="0"/>
                  </a:cubicBezTo>
                  <a:lnTo>
                    <a:pt x="408543" y="24177"/>
                  </a:ln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25" name="Freeform: Shape 92"/>
            <p:cNvSpPr>
              <a:spLocks/>
            </p:cNvSpPr>
            <p:nvPr/>
          </p:nvSpPr>
          <p:spPr bwMode="auto">
            <a:xfrm>
              <a:off x="3561316" y="3520324"/>
              <a:ext cx="772635" cy="1423273"/>
            </a:xfrm>
            <a:custGeom>
              <a:avLst/>
              <a:gdLst>
                <a:gd name="T0" fmla="*/ 772635 w 772635"/>
                <a:gd name="T1" fmla="*/ 114009 h 1423273"/>
                <a:gd name="T2" fmla="*/ 335760 w 772635"/>
                <a:gd name="T3" fmla="*/ 1043278 h 1423273"/>
                <a:gd name="T4" fmla="*/ 108314 w 772635"/>
                <a:gd name="T5" fmla="*/ 1423274 h 1423273"/>
                <a:gd name="T6" fmla="*/ 0 w 772635"/>
                <a:gd name="T7" fmla="*/ 1359374 h 1423273"/>
                <a:gd name="T8" fmla="*/ 182315 w 772635"/>
                <a:gd name="T9" fmla="*/ 646018 h 1423273"/>
                <a:gd name="T10" fmla="*/ 328525 w 772635"/>
                <a:gd name="T11" fmla="*/ 247003 h 1423273"/>
                <a:gd name="T12" fmla="*/ 351986 w 772635"/>
                <a:gd name="T13" fmla="*/ 0 h 1423273"/>
                <a:gd name="T14" fmla="*/ 772635 w 772635"/>
                <a:gd name="T15" fmla="*/ 114009 h 14232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2635" h="1423273">
                  <a:moveTo>
                    <a:pt x="772635" y="114009"/>
                  </a:moveTo>
                  <a:cubicBezTo>
                    <a:pt x="772635" y="114009"/>
                    <a:pt x="509085" y="746202"/>
                    <a:pt x="335760" y="1043278"/>
                  </a:cubicBezTo>
                  <a:cubicBezTo>
                    <a:pt x="162472" y="1340355"/>
                    <a:pt x="108314" y="1423274"/>
                    <a:pt x="108314" y="1423274"/>
                  </a:cubicBezTo>
                  <a:cubicBezTo>
                    <a:pt x="108314" y="1423274"/>
                    <a:pt x="9026" y="1385270"/>
                    <a:pt x="0" y="1359374"/>
                  </a:cubicBezTo>
                  <a:cubicBezTo>
                    <a:pt x="0" y="1359374"/>
                    <a:pt x="66264" y="785816"/>
                    <a:pt x="182315" y="646018"/>
                  </a:cubicBezTo>
                  <a:cubicBezTo>
                    <a:pt x="247898" y="567003"/>
                    <a:pt x="324943" y="329922"/>
                    <a:pt x="328525" y="247003"/>
                  </a:cubicBezTo>
                  <a:cubicBezTo>
                    <a:pt x="332143" y="164083"/>
                    <a:pt x="351986" y="0"/>
                    <a:pt x="351986" y="0"/>
                  </a:cubicBezTo>
                  <a:lnTo>
                    <a:pt x="772635" y="114009"/>
                  </a:lnTo>
                  <a:close/>
                </a:path>
              </a:pathLst>
            </a:custGeom>
            <a:solidFill>
              <a:srgbClr val="2B478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26" name="Freeform: Shape 93"/>
            <p:cNvSpPr>
              <a:spLocks/>
            </p:cNvSpPr>
            <p:nvPr/>
          </p:nvSpPr>
          <p:spPr bwMode="auto">
            <a:xfrm>
              <a:off x="3876028" y="2714791"/>
              <a:ext cx="573164" cy="965431"/>
            </a:xfrm>
            <a:custGeom>
              <a:avLst/>
              <a:gdLst>
                <a:gd name="T0" fmla="*/ 570966 w 573164"/>
                <a:gd name="T1" fmla="*/ 809437 h 965431"/>
                <a:gd name="T2" fmla="*/ 523399 w 573164"/>
                <a:gd name="T3" fmla="*/ 918217 h 965431"/>
                <a:gd name="T4" fmla="*/ 236853 w 573164"/>
                <a:gd name="T5" fmla="*/ 965426 h 965431"/>
                <a:gd name="T6" fmla="*/ 127321 w 573164"/>
                <a:gd name="T7" fmla="*/ 953713 h 965431"/>
                <a:gd name="T8" fmla="*/ 61773 w 573164"/>
                <a:gd name="T9" fmla="*/ 941248 h 965431"/>
                <a:gd name="T10" fmla="*/ 417 w 573164"/>
                <a:gd name="T11" fmla="*/ 878889 h 965431"/>
                <a:gd name="T12" fmla="*/ 5861 w 573164"/>
                <a:gd name="T13" fmla="*/ 807073 h 965431"/>
                <a:gd name="T14" fmla="*/ 6112 w 573164"/>
                <a:gd name="T15" fmla="*/ 801593 h 965431"/>
                <a:gd name="T16" fmla="*/ 9156 w 573164"/>
                <a:gd name="T17" fmla="*/ 595029 h 965431"/>
                <a:gd name="T18" fmla="*/ 9372 w 573164"/>
                <a:gd name="T19" fmla="*/ 495311 h 965431"/>
                <a:gd name="T20" fmla="*/ 10195 w 573164"/>
                <a:gd name="T21" fmla="*/ 402757 h 965431"/>
                <a:gd name="T22" fmla="*/ 12595 w 573164"/>
                <a:gd name="T23" fmla="*/ 307910 h 965431"/>
                <a:gd name="T24" fmla="*/ 18075 w 573164"/>
                <a:gd name="T25" fmla="*/ 76417 h 965431"/>
                <a:gd name="T26" fmla="*/ 260708 w 573164"/>
                <a:gd name="T27" fmla="*/ 196 h 965431"/>
                <a:gd name="T28" fmla="*/ 504272 w 573164"/>
                <a:gd name="T29" fmla="*/ 73981 h 965431"/>
                <a:gd name="T30" fmla="*/ 559289 w 573164"/>
                <a:gd name="T31" fmla="*/ 231797 h 965431"/>
                <a:gd name="T32" fmla="*/ 556710 w 573164"/>
                <a:gd name="T33" fmla="*/ 460066 h 965431"/>
                <a:gd name="T34" fmla="*/ 561760 w 573164"/>
                <a:gd name="T35" fmla="*/ 525363 h 965431"/>
                <a:gd name="T36" fmla="*/ 568387 w 573164"/>
                <a:gd name="T37" fmla="*/ 615374 h 965431"/>
                <a:gd name="T38" fmla="*/ 571109 w 573164"/>
                <a:gd name="T39" fmla="*/ 664481 h 965431"/>
                <a:gd name="T40" fmla="*/ 570966 w 573164"/>
                <a:gd name="T41" fmla="*/ 809437 h 9654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3164" h="965431">
                  <a:moveTo>
                    <a:pt x="570966" y="809437"/>
                  </a:moveTo>
                  <a:cubicBezTo>
                    <a:pt x="566166" y="872836"/>
                    <a:pt x="552770" y="918217"/>
                    <a:pt x="523399" y="918217"/>
                  </a:cubicBezTo>
                  <a:cubicBezTo>
                    <a:pt x="523399" y="918217"/>
                    <a:pt x="392877" y="964172"/>
                    <a:pt x="236853" y="965426"/>
                  </a:cubicBezTo>
                  <a:cubicBezTo>
                    <a:pt x="206372" y="965641"/>
                    <a:pt x="163139" y="959695"/>
                    <a:pt x="127321" y="953713"/>
                  </a:cubicBezTo>
                  <a:cubicBezTo>
                    <a:pt x="90751" y="947481"/>
                    <a:pt x="61773" y="941248"/>
                    <a:pt x="61773" y="941248"/>
                  </a:cubicBezTo>
                  <a:cubicBezTo>
                    <a:pt x="30432" y="934013"/>
                    <a:pt x="-4204" y="914635"/>
                    <a:pt x="417" y="878889"/>
                  </a:cubicBezTo>
                  <a:cubicBezTo>
                    <a:pt x="2888" y="859834"/>
                    <a:pt x="4643" y="835406"/>
                    <a:pt x="5861" y="807073"/>
                  </a:cubicBezTo>
                  <a:cubicBezTo>
                    <a:pt x="5969" y="805247"/>
                    <a:pt x="6040" y="803420"/>
                    <a:pt x="6112" y="801593"/>
                  </a:cubicBezTo>
                  <a:cubicBezTo>
                    <a:pt x="8476" y="743854"/>
                    <a:pt x="8977" y="670892"/>
                    <a:pt x="9156" y="595029"/>
                  </a:cubicBezTo>
                  <a:cubicBezTo>
                    <a:pt x="9228" y="562005"/>
                    <a:pt x="9264" y="528407"/>
                    <a:pt x="9372" y="495311"/>
                  </a:cubicBezTo>
                  <a:cubicBezTo>
                    <a:pt x="9550" y="463720"/>
                    <a:pt x="9730" y="432594"/>
                    <a:pt x="10195" y="402757"/>
                  </a:cubicBezTo>
                  <a:cubicBezTo>
                    <a:pt x="10661" y="369124"/>
                    <a:pt x="11377" y="337066"/>
                    <a:pt x="12595" y="307910"/>
                  </a:cubicBezTo>
                  <a:cubicBezTo>
                    <a:pt x="12595" y="307910"/>
                    <a:pt x="-16096" y="111877"/>
                    <a:pt x="18075" y="76417"/>
                  </a:cubicBezTo>
                  <a:cubicBezTo>
                    <a:pt x="58156" y="34904"/>
                    <a:pt x="175246" y="-3064"/>
                    <a:pt x="260708" y="196"/>
                  </a:cubicBezTo>
                  <a:cubicBezTo>
                    <a:pt x="438904" y="196"/>
                    <a:pt x="473039" y="40957"/>
                    <a:pt x="504272" y="73981"/>
                  </a:cubicBezTo>
                  <a:cubicBezTo>
                    <a:pt x="515053" y="85372"/>
                    <a:pt x="558071" y="155145"/>
                    <a:pt x="559289" y="231797"/>
                  </a:cubicBezTo>
                  <a:cubicBezTo>
                    <a:pt x="560901" y="338678"/>
                    <a:pt x="556710" y="460030"/>
                    <a:pt x="556710" y="460066"/>
                  </a:cubicBezTo>
                  <a:cubicBezTo>
                    <a:pt x="557821" y="477438"/>
                    <a:pt x="559719" y="499788"/>
                    <a:pt x="561760" y="525363"/>
                  </a:cubicBezTo>
                  <a:cubicBezTo>
                    <a:pt x="563945" y="552549"/>
                    <a:pt x="566381" y="583317"/>
                    <a:pt x="568387" y="615374"/>
                  </a:cubicBezTo>
                  <a:cubicBezTo>
                    <a:pt x="569426" y="631528"/>
                    <a:pt x="570321" y="648004"/>
                    <a:pt x="571109" y="664481"/>
                  </a:cubicBezTo>
                  <a:cubicBezTo>
                    <a:pt x="573509" y="715307"/>
                    <a:pt x="574225" y="766491"/>
                    <a:pt x="570966" y="809437"/>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27" name="Freeform: Shape 94"/>
            <p:cNvSpPr>
              <a:spLocks/>
            </p:cNvSpPr>
            <p:nvPr/>
          </p:nvSpPr>
          <p:spPr bwMode="auto">
            <a:xfrm>
              <a:off x="4038368" y="2613543"/>
              <a:ext cx="188283" cy="147475"/>
            </a:xfrm>
            <a:custGeom>
              <a:avLst/>
              <a:gdLst>
                <a:gd name="T0" fmla="*/ 181789 w 188283"/>
                <a:gd name="T1" fmla="*/ 127878 h 147475"/>
                <a:gd name="T2" fmla="*/ 22648 w 188283"/>
                <a:gd name="T3" fmla="*/ 125334 h 147475"/>
                <a:gd name="T4" fmla="*/ 14088 w 188283"/>
                <a:gd name="T5" fmla="*/ 111437 h 147475"/>
                <a:gd name="T6" fmla="*/ 11 w 188283"/>
                <a:gd name="T7" fmla="*/ 794 h 147475"/>
                <a:gd name="T8" fmla="*/ 24797 w 188283"/>
                <a:gd name="T9" fmla="*/ 1117 h 147475"/>
                <a:gd name="T10" fmla="*/ 165420 w 188283"/>
                <a:gd name="T11" fmla="*/ 16734 h 147475"/>
                <a:gd name="T12" fmla="*/ 165563 w 188283"/>
                <a:gd name="T13" fmla="*/ 16698 h 147475"/>
                <a:gd name="T14" fmla="*/ 179031 w 188283"/>
                <a:gd name="T15" fmla="*/ 73470 h 147475"/>
                <a:gd name="T16" fmla="*/ 181610 w 188283"/>
                <a:gd name="T17" fmla="*/ 83463 h 147475"/>
                <a:gd name="T18" fmla="*/ 185084 w 188283"/>
                <a:gd name="T19" fmla="*/ 96895 h 147475"/>
                <a:gd name="T20" fmla="*/ 188129 w 188283"/>
                <a:gd name="T21" fmla="*/ 112225 h 147475"/>
                <a:gd name="T22" fmla="*/ 181789 w 188283"/>
                <a:gd name="T23" fmla="*/ 127878 h 1474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8283" h="147475">
                  <a:moveTo>
                    <a:pt x="181789" y="127878"/>
                  </a:moveTo>
                  <a:cubicBezTo>
                    <a:pt x="132897" y="167206"/>
                    <a:pt x="50228" y="137155"/>
                    <a:pt x="22648" y="125334"/>
                  </a:cubicBezTo>
                  <a:cubicBezTo>
                    <a:pt x="17132" y="122970"/>
                    <a:pt x="13765" y="117419"/>
                    <a:pt x="14088" y="111437"/>
                  </a:cubicBezTo>
                  <a:cubicBezTo>
                    <a:pt x="15664" y="81923"/>
                    <a:pt x="12942" y="44528"/>
                    <a:pt x="11" y="794"/>
                  </a:cubicBezTo>
                  <a:cubicBezTo>
                    <a:pt x="-383" y="-459"/>
                    <a:pt x="9610" y="-137"/>
                    <a:pt x="24797" y="1117"/>
                  </a:cubicBezTo>
                  <a:cubicBezTo>
                    <a:pt x="69964" y="4770"/>
                    <a:pt x="161372" y="16232"/>
                    <a:pt x="165420" y="16734"/>
                  </a:cubicBezTo>
                  <a:cubicBezTo>
                    <a:pt x="165527" y="16698"/>
                    <a:pt x="165563" y="16698"/>
                    <a:pt x="165563" y="16698"/>
                  </a:cubicBezTo>
                  <a:cubicBezTo>
                    <a:pt x="165563" y="16698"/>
                    <a:pt x="169790" y="37114"/>
                    <a:pt x="179031" y="73470"/>
                  </a:cubicBezTo>
                  <a:cubicBezTo>
                    <a:pt x="179819" y="76658"/>
                    <a:pt x="180678" y="80024"/>
                    <a:pt x="181610" y="83463"/>
                  </a:cubicBezTo>
                  <a:cubicBezTo>
                    <a:pt x="182684" y="87725"/>
                    <a:pt x="183866" y="92238"/>
                    <a:pt x="185084" y="96895"/>
                  </a:cubicBezTo>
                  <a:cubicBezTo>
                    <a:pt x="186374" y="101730"/>
                    <a:pt x="187340" y="106888"/>
                    <a:pt x="188129" y="112225"/>
                  </a:cubicBezTo>
                  <a:cubicBezTo>
                    <a:pt x="188952" y="118207"/>
                    <a:pt x="186445" y="124117"/>
                    <a:pt x="181789" y="127878"/>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28" name="Freeform: Shape 95"/>
            <p:cNvSpPr>
              <a:spLocks/>
            </p:cNvSpPr>
            <p:nvPr/>
          </p:nvSpPr>
          <p:spPr bwMode="auto">
            <a:xfrm>
              <a:off x="4042821" y="2614696"/>
              <a:ext cx="174578" cy="77083"/>
            </a:xfrm>
            <a:custGeom>
              <a:avLst/>
              <a:gdLst>
                <a:gd name="T0" fmla="*/ 174578 w 174578"/>
                <a:gd name="T1" fmla="*/ 72353 h 77083"/>
                <a:gd name="T2" fmla="*/ 0 w 174578"/>
                <a:gd name="T3" fmla="*/ 16011 h 77083"/>
                <a:gd name="T4" fmla="*/ 20309 w 174578"/>
                <a:gd name="T5" fmla="*/ 0 h 77083"/>
                <a:gd name="T6" fmla="*/ 160931 w 174578"/>
                <a:gd name="T7" fmla="*/ 15617 h 77083"/>
                <a:gd name="T8" fmla="*/ 161075 w 174578"/>
                <a:gd name="T9" fmla="*/ 15581 h 77083"/>
                <a:gd name="T10" fmla="*/ 174578 w 174578"/>
                <a:gd name="T11" fmla="*/ 72353 h 770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578" h="77083">
                  <a:moveTo>
                    <a:pt x="174578" y="72353"/>
                  </a:moveTo>
                  <a:cubicBezTo>
                    <a:pt x="111789" y="97211"/>
                    <a:pt x="0" y="16011"/>
                    <a:pt x="0" y="16011"/>
                  </a:cubicBezTo>
                  <a:cubicBezTo>
                    <a:pt x="6304" y="9635"/>
                    <a:pt x="13110" y="4334"/>
                    <a:pt x="20309" y="0"/>
                  </a:cubicBezTo>
                  <a:cubicBezTo>
                    <a:pt x="65476" y="3654"/>
                    <a:pt x="156884" y="15115"/>
                    <a:pt x="160931" y="15617"/>
                  </a:cubicBezTo>
                  <a:cubicBezTo>
                    <a:pt x="161039" y="15617"/>
                    <a:pt x="161075" y="15581"/>
                    <a:pt x="161075" y="15581"/>
                  </a:cubicBezTo>
                  <a:cubicBezTo>
                    <a:pt x="161075" y="15581"/>
                    <a:pt x="165301" y="35997"/>
                    <a:pt x="174578" y="72353"/>
                  </a:cubicBezTo>
                  <a:close/>
                </a:path>
              </a:pathLst>
            </a:custGeom>
            <a:solidFill>
              <a:srgbClr val="ED975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nvGrpSpPr>
            <p:cNvPr id="60529" name="Graphic 8"/>
            <p:cNvGrpSpPr>
              <a:grpSpLocks/>
            </p:cNvGrpSpPr>
            <p:nvPr/>
          </p:nvGrpSpPr>
          <p:grpSpPr bwMode="auto">
            <a:xfrm>
              <a:off x="3879280" y="2306706"/>
              <a:ext cx="362351" cy="347549"/>
              <a:chOff x="3879280" y="2306706"/>
              <a:chExt cx="362351" cy="347549"/>
            </a:xfrm>
          </p:grpSpPr>
          <p:sp>
            <p:nvSpPr>
              <p:cNvPr id="60540" name="Freeform: Shape 97"/>
              <p:cNvSpPr>
                <a:spLocks/>
              </p:cNvSpPr>
              <p:nvPr/>
            </p:nvSpPr>
            <p:spPr bwMode="auto">
              <a:xfrm>
                <a:off x="3965210" y="2366526"/>
                <a:ext cx="276421" cy="287729"/>
              </a:xfrm>
              <a:custGeom>
                <a:avLst/>
                <a:gdLst>
                  <a:gd name="T0" fmla="*/ 264689 w 276421"/>
                  <a:gd name="T1" fmla="*/ 254473 h 287729"/>
                  <a:gd name="T2" fmla="*/ 205983 w 276421"/>
                  <a:gd name="T3" fmla="*/ 277970 h 287729"/>
                  <a:gd name="T4" fmla="*/ 61099 w 276421"/>
                  <a:gd name="T5" fmla="*/ 241185 h 287729"/>
                  <a:gd name="T6" fmla="*/ 53004 w 276421"/>
                  <a:gd name="T7" fmla="*/ 33690 h 287729"/>
                  <a:gd name="T8" fmla="*/ 164148 w 276421"/>
                  <a:gd name="T9" fmla="*/ 1453 h 287729"/>
                  <a:gd name="T10" fmla="*/ 211714 w 276421"/>
                  <a:gd name="T11" fmla="*/ 31397 h 287729"/>
                  <a:gd name="T12" fmla="*/ 264689 w 276421"/>
                  <a:gd name="T13" fmla="*/ 254473 h 2877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6421" h="287729">
                    <a:moveTo>
                      <a:pt x="264689" y="254473"/>
                    </a:moveTo>
                    <a:cubicBezTo>
                      <a:pt x="264689" y="254473"/>
                      <a:pt x="239402" y="268156"/>
                      <a:pt x="205983" y="277970"/>
                    </a:cubicBezTo>
                    <a:cubicBezTo>
                      <a:pt x="157127" y="292333"/>
                      <a:pt x="90935" y="298387"/>
                      <a:pt x="61099" y="241185"/>
                    </a:cubicBezTo>
                    <a:cubicBezTo>
                      <a:pt x="10846" y="144905"/>
                      <a:pt x="-42774" y="90784"/>
                      <a:pt x="53004" y="33690"/>
                    </a:cubicBezTo>
                    <a:cubicBezTo>
                      <a:pt x="104295" y="3137"/>
                      <a:pt x="139075" y="-3418"/>
                      <a:pt x="164148" y="1453"/>
                    </a:cubicBezTo>
                    <a:cubicBezTo>
                      <a:pt x="185925" y="5608"/>
                      <a:pt x="200324" y="18360"/>
                      <a:pt x="211714" y="31397"/>
                    </a:cubicBezTo>
                    <a:cubicBezTo>
                      <a:pt x="236321" y="59443"/>
                      <a:pt x="303302" y="230368"/>
                      <a:pt x="264689" y="25447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41" name="Freeform: Shape 98"/>
              <p:cNvSpPr>
                <a:spLocks/>
              </p:cNvSpPr>
              <p:nvPr/>
            </p:nvSpPr>
            <p:spPr bwMode="auto">
              <a:xfrm>
                <a:off x="3879280" y="2306706"/>
                <a:ext cx="303170" cy="326665"/>
              </a:xfrm>
              <a:custGeom>
                <a:avLst/>
                <a:gdLst>
                  <a:gd name="T0" fmla="*/ 281813 w 303170"/>
                  <a:gd name="T1" fmla="*/ 89928 h 326665"/>
                  <a:gd name="T2" fmla="*/ 214761 w 303170"/>
                  <a:gd name="T3" fmla="*/ 124421 h 326665"/>
                  <a:gd name="T4" fmla="*/ 197854 w 303170"/>
                  <a:gd name="T5" fmla="*/ 149315 h 326665"/>
                  <a:gd name="T6" fmla="*/ 194666 w 303170"/>
                  <a:gd name="T7" fmla="*/ 196451 h 326665"/>
                  <a:gd name="T8" fmla="*/ 160496 w 303170"/>
                  <a:gd name="T9" fmla="*/ 218945 h 326665"/>
                  <a:gd name="T10" fmla="*/ 155732 w 303170"/>
                  <a:gd name="T11" fmla="*/ 218945 h 326665"/>
                  <a:gd name="T12" fmla="*/ 148103 w 303170"/>
                  <a:gd name="T13" fmla="*/ 221596 h 326665"/>
                  <a:gd name="T14" fmla="*/ 166549 w 303170"/>
                  <a:gd name="T15" fmla="*/ 278690 h 326665"/>
                  <a:gd name="T16" fmla="*/ 171134 w 303170"/>
                  <a:gd name="T17" fmla="*/ 297781 h 326665"/>
                  <a:gd name="T18" fmla="*/ 163863 w 303170"/>
                  <a:gd name="T19" fmla="*/ 323678 h 326665"/>
                  <a:gd name="T20" fmla="*/ 163576 w 303170"/>
                  <a:gd name="T21" fmla="*/ 324000 h 326665"/>
                  <a:gd name="T22" fmla="*/ 93516 w 303170"/>
                  <a:gd name="T23" fmla="*/ 296707 h 326665"/>
                  <a:gd name="T24" fmla="*/ 65900 w 303170"/>
                  <a:gd name="T25" fmla="*/ 272458 h 326665"/>
                  <a:gd name="T26" fmla="*/ 26572 w 303170"/>
                  <a:gd name="T27" fmla="*/ 231589 h 326665"/>
                  <a:gd name="T28" fmla="*/ 4615 w 303170"/>
                  <a:gd name="T29" fmla="*/ 123812 h 326665"/>
                  <a:gd name="T30" fmla="*/ 147494 w 303170"/>
                  <a:gd name="T31" fmla="*/ 2424 h 326665"/>
                  <a:gd name="T32" fmla="*/ 265157 w 303170"/>
                  <a:gd name="T33" fmla="*/ 12202 h 326665"/>
                  <a:gd name="T34" fmla="*/ 281813 w 303170"/>
                  <a:gd name="T35" fmla="*/ 89928 h 3266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3170" h="326665">
                    <a:moveTo>
                      <a:pt x="281813" y="89928"/>
                    </a:moveTo>
                    <a:cubicBezTo>
                      <a:pt x="258925" y="107407"/>
                      <a:pt x="226007" y="117186"/>
                      <a:pt x="214761" y="124421"/>
                    </a:cubicBezTo>
                    <a:cubicBezTo>
                      <a:pt x="206129" y="129937"/>
                      <a:pt x="200899" y="139142"/>
                      <a:pt x="197854" y="149315"/>
                    </a:cubicBezTo>
                    <a:cubicBezTo>
                      <a:pt x="192446" y="167116"/>
                      <a:pt x="193628" y="187819"/>
                      <a:pt x="194666" y="196451"/>
                    </a:cubicBezTo>
                    <a:cubicBezTo>
                      <a:pt x="196279" y="210098"/>
                      <a:pt x="196243" y="221775"/>
                      <a:pt x="160496" y="218945"/>
                    </a:cubicBezTo>
                    <a:cubicBezTo>
                      <a:pt x="158741" y="218802"/>
                      <a:pt x="157165" y="218802"/>
                      <a:pt x="155732" y="218945"/>
                    </a:cubicBezTo>
                    <a:cubicBezTo>
                      <a:pt x="152365" y="219196"/>
                      <a:pt x="149894" y="220127"/>
                      <a:pt x="148103" y="221596"/>
                    </a:cubicBezTo>
                    <a:cubicBezTo>
                      <a:pt x="135101" y="232306"/>
                      <a:pt x="159672" y="270595"/>
                      <a:pt x="166549" y="278690"/>
                    </a:cubicBezTo>
                    <a:cubicBezTo>
                      <a:pt x="166549" y="278690"/>
                      <a:pt x="170310" y="287251"/>
                      <a:pt x="171134" y="297781"/>
                    </a:cubicBezTo>
                    <a:cubicBezTo>
                      <a:pt x="171779" y="306270"/>
                      <a:pt x="170525" y="316084"/>
                      <a:pt x="163863" y="323678"/>
                    </a:cubicBezTo>
                    <a:cubicBezTo>
                      <a:pt x="163755" y="323785"/>
                      <a:pt x="163648" y="323893"/>
                      <a:pt x="163576" y="324000"/>
                    </a:cubicBezTo>
                    <a:cubicBezTo>
                      <a:pt x="162215" y="325505"/>
                      <a:pt x="144235" y="337038"/>
                      <a:pt x="93516" y="296707"/>
                    </a:cubicBezTo>
                    <a:cubicBezTo>
                      <a:pt x="85206" y="290116"/>
                      <a:pt x="76001" y="282129"/>
                      <a:pt x="65900" y="272458"/>
                    </a:cubicBezTo>
                    <a:cubicBezTo>
                      <a:pt x="54080" y="261247"/>
                      <a:pt x="41042" y="247743"/>
                      <a:pt x="26572" y="231589"/>
                    </a:cubicBezTo>
                    <a:cubicBezTo>
                      <a:pt x="10382" y="213573"/>
                      <a:pt x="-9032" y="170340"/>
                      <a:pt x="4615" y="123812"/>
                    </a:cubicBezTo>
                    <a:cubicBezTo>
                      <a:pt x="18154" y="77284"/>
                      <a:pt x="72490" y="13922"/>
                      <a:pt x="147494" y="2424"/>
                    </a:cubicBezTo>
                    <a:cubicBezTo>
                      <a:pt x="206881" y="-6674"/>
                      <a:pt x="214331" y="12811"/>
                      <a:pt x="265157" y="12202"/>
                    </a:cubicBezTo>
                    <a:cubicBezTo>
                      <a:pt x="300330" y="11808"/>
                      <a:pt x="321284" y="59805"/>
                      <a:pt x="281813" y="89928"/>
                    </a:cubicBezTo>
                    <a:close/>
                  </a:path>
                </a:pathLst>
              </a:custGeom>
              <a:solidFill>
                <a:srgbClr val="B5453C"/>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42" name="Freeform: Shape 99"/>
              <p:cNvSpPr>
                <a:spLocks/>
              </p:cNvSpPr>
              <p:nvPr/>
            </p:nvSpPr>
            <p:spPr bwMode="auto">
              <a:xfrm>
                <a:off x="4164782" y="2555273"/>
                <a:ext cx="56082" cy="33666"/>
              </a:xfrm>
              <a:custGeom>
                <a:avLst/>
                <a:gdLst>
                  <a:gd name="T0" fmla="*/ 55876 w 56082"/>
                  <a:gd name="T1" fmla="*/ 0 h 33666"/>
                  <a:gd name="T2" fmla="*/ 31054 w 56082"/>
                  <a:gd name="T3" fmla="*/ 28010 h 33666"/>
                  <a:gd name="T4" fmla="*/ 0 w 56082"/>
                  <a:gd name="T5" fmla="*/ 27974 h 33666"/>
                  <a:gd name="T6" fmla="*/ 55876 w 56082"/>
                  <a:gd name="T7" fmla="*/ 0 h 336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82" h="33666">
                    <a:moveTo>
                      <a:pt x="55876" y="0"/>
                    </a:moveTo>
                    <a:cubicBezTo>
                      <a:pt x="55876" y="0"/>
                      <a:pt x="60031" y="12823"/>
                      <a:pt x="31054" y="28010"/>
                    </a:cubicBezTo>
                    <a:cubicBezTo>
                      <a:pt x="31054" y="28010"/>
                      <a:pt x="6733" y="40761"/>
                      <a:pt x="0" y="27974"/>
                    </a:cubicBezTo>
                    <a:cubicBezTo>
                      <a:pt x="-36" y="27974"/>
                      <a:pt x="17408" y="5444"/>
                      <a:pt x="55876" y="0"/>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sp>
          <p:nvSpPr>
            <p:cNvPr id="60530" name="Freeform: Shape 100"/>
            <p:cNvSpPr>
              <a:spLocks/>
            </p:cNvSpPr>
            <p:nvPr/>
          </p:nvSpPr>
          <p:spPr bwMode="auto">
            <a:xfrm>
              <a:off x="3885256" y="3056478"/>
              <a:ext cx="120850" cy="253306"/>
            </a:xfrm>
            <a:custGeom>
              <a:avLst/>
              <a:gdLst>
                <a:gd name="T0" fmla="*/ 120851 w 120850"/>
                <a:gd name="T1" fmla="*/ 0 h 253306"/>
                <a:gd name="T2" fmla="*/ 0 w 120850"/>
                <a:gd name="T3" fmla="*/ 253307 h 253306"/>
                <a:gd name="T4" fmla="*/ 215 w 120850"/>
                <a:gd name="T5" fmla="*/ 153589 h 253306"/>
                <a:gd name="T6" fmla="*/ 1039 w 120850"/>
                <a:gd name="T7" fmla="*/ 61034 h 253306"/>
                <a:gd name="T8" fmla="*/ 120851 w 120850"/>
                <a:gd name="T9" fmla="*/ 0 h 253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850" h="253306">
                  <a:moveTo>
                    <a:pt x="120851" y="0"/>
                  </a:moveTo>
                  <a:cubicBezTo>
                    <a:pt x="119310" y="3009"/>
                    <a:pt x="38648" y="157672"/>
                    <a:pt x="0" y="253307"/>
                  </a:cubicBezTo>
                  <a:cubicBezTo>
                    <a:pt x="72" y="220282"/>
                    <a:pt x="108" y="186685"/>
                    <a:pt x="215" y="153589"/>
                  </a:cubicBezTo>
                  <a:cubicBezTo>
                    <a:pt x="394" y="121997"/>
                    <a:pt x="573" y="90871"/>
                    <a:pt x="1039" y="61034"/>
                  </a:cubicBezTo>
                  <a:lnTo>
                    <a:pt x="120851" y="0"/>
                  </a:lnTo>
                  <a:close/>
                </a:path>
              </a:pathLst>
            </a:custGeom>
            <a:solidFill>
              <a:srgbClr val="D86036"/>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nvGrpSpPr>
            <p:cNvPr id="102" name="Graphic 8">
              <a:extLst>
                <a:ext uri="{FF2B5EF4-FFF2-40B4-BE49-F238E27FC236}">
                  <a16:creationId xmlns:a16="http://schemas.microsoft.com/office/drawing/2014/main" id="{8E6A23C8-CE60-4C28-88F6-7EC3914852BB}"/>
                </a:ext>
              </a:extLst>
            </p:cNvPr>
            <p:cNvGrpSpPr/>
            <p:nvPr/>
          </p:nvGrpSpPr>
          <p:grpSpPr>
            <a:xfrm>
              <a:off x="3519541" y="3563378"/>
              <a:ext cx="113554" cy="185629"/>
              <a:chOff x="3519541" y="3563378"/>
              <a:chExt cx="113554" cy="185629"/>
            </a:xfrm>
            <a:solidFill>
              <a:srgbClr val="FFB27D"/>
            </a:solidFill>
          </p:grpSpPr>
          <p:sp>
            <p:nvSpPr>
              <p:cNvPr id="103" name="Freeform: Shape 102">
                <a:extLst>
                  <a:ext uri="{FF2B5EF4-FFF2-40B4-BE49-F238E27FC236}">
                    <a16:creationId xmlns:a16="http://schemas.microsoft.com/office/drawing/2014/main" id="{A985EE76-8423-4C59-A373-60403D5E5E41}"/>
                  </a:ext>
                </a:extLst>
              </p:cNvPr>
              <p:cNvSpPr/>
              <p:nvPr/>
            </p:nvSpPr>
            <p:spPr>
              <a:xfrm>
                <a:off x="3519541" y="3563378"/>
                <a:ext cx="113554" cy="185629"/>
              </a:xfrm>
              <a:custGeom>
                <a:avLst/>
                <a:gdLst>
                  <a:gd name="connsiteX0" fmla="*/ 113555 w 113554"/>
                  <a:gd name="connsiteY0" fmla="*/ 25574 h 185629"/>
                  <a:gd name="connsiteX1" fmla="*/ 93138 w 113554"/>
                  <a:gd name="connsiteY1" fmla="*/ 62216 h 185629"/>
                  <a:gd name="connsiteX2" fmla="*/ 36402 w 113554"/>
                  <a:gd name="connsiteY2" fmla="*/ 182279 h 185629"/>
                  <a:gd name="connsiteX3" fmla="*/ 11 w 113554"/>
                  <a:gd name="connsiteY3" fmla="*/ 168131 h 185629"/>
                  <a:gd name="connsiteX4" fmla="*/ 20212 w 113554"/>
                  <a:gd name="connsiteY4" fmla="*/ 100972 h 185629"/>
                  <a:gd name="connsiteX5" fmla="*/ 44855 w 113554"/>
                  <a:gd name="connsiteY5" fmla="*/ 32236 h 185629"/>
                  <a:gd name="connsiteX6" fmla="*/ 64376 w 113554"/>
                  <a:gd name="connsiteY6" fmla="*/ 0 h 185629"/>
                  <a:gd name="connsiteX7" fmla="*/ 113555 w 113554"/>
                  <a:gd name="connsiteY7" fmla="*/ 25574 h 18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54" h="185629">
                    <a:moveTo>
                      <a:pt x="113555" y="25574"/>
                    </a:moveTo>
                    <a:cubicBezTo>
                      <a:pt x="113555" y="25574"/>
                      <a:pt x="93890" y="51757"/>
                      <a:pt x="93138" y="62216"/>
                    </a:cubicBezTo>
                    <a:cubicBezTo>
                      <a:pt x="87873" y="133101"/>
                      <a:pt x="120253" y="142915"/>
                      <a:pt x="36402" y="182279"/>
                    </a:cubicBezTo>
                    <a:cubicBezTo>
                      <a:pt x="36402" y="182279"/>
                      <a:pt x="620" y="195926"/>
                      <a:pt x="11" y="168131"/>
                    </a:cubicBezTo>
                    <a:cubicBezTo>
                      <a:pt x="-598" y="140336"/>
                      <a:pt x="24869" y="139870"/>
                      <a:pt x="20212" y="100972"/>
                    </a:cubicBezTo>
                    <a:cubicBezTo>
                      <a:pt x="14840" y="56091"/>
                      <a:pt x="15377" y="55662"/>
                      <a:pt x="44855" y="32236"/>
                    </a:cubicBezTo>
                    <a:lnTo>
                      <a:pt x="64376" y="0"/>
                    </a:lnTo>
                    <a:lnTo>
                      <a:pt x="113555" y="25574"/>
                    </a:lnTo>
                    <a:close/>
                  </a:path>
                </a:pathLst>
              </a:custGeom>
              <a:solidFill>
                <a:srgbClr val="FFB27D"/>
              </a:solidFill>
              <a:ln w="3578" cap="flat">
                <a:noFill/>
                <a:prstDash val="solid"/>
                <a:miter/>
              </a:ln>
            </p:spPr>
            <p:txBody>
              <a:bodyPr anchor="ctr"/>
              <a:lstStyle/>
              <a:p>
                <a:pPr>
                  <a:buClr>
                    <a:srgbClr val="000000"/>
                  </a:buClr>
                  <a:defRPr/>
                </a:pPr>
                <a:endParaRPr lang="vi-VN" sz="2400" kern="0">
                  <a:latin typeface="Arial"/>
                  <a:ea typeface="Arial"/>
                  <a:cs typeface="Arial"/>
                  <a:sym typeface="Arial"/>
                </a:endParaRPr>
              </a:p>
            </p:txBody>
          </p:sp>
          <p:sp>
            <p:nvSpPr>
              <p:cNvPr id="104" name="Freeform: Shape 103">
                <a:extLst>
                  <a:ext uri="{FF2B5EF4-FFF2-40B4-BE49-F238E27FC236}">
                    <a16:creationId xmlns:a16="http://schemas.microsoft.com/office/drawing/2014/main" id="{20FEB953-BE38-4439-A51D-C8E3C8F7CF7C}"/>
                  </a:ext>
                </a:extLst>
              </p:cNvPr>
              <p:cNvSpPr/>
              <p:nvPr/>
            </p:nvSpPr>
            <p:spPr>
              <a:xfrm>
                <a:off x="3600397" y="3620114"/>
                <a:ext cx="31234" cy="69611"/>
              </a:xfrm>
              <a:custGeom>
                <a:avLst/>
                <a:gdLst>
                  <a:gd name="connsiteX0" fmla="*/ 1680 w 31234"/>
                  <a:gd name="connsiteY0" fmla="*/ 0 h 69611"/>
                  <a:gd name="connsiteX1" fmla="*/ 21810 w 31234"/>
                  <a:gd name="connsiteY1" fmla="*/ 27938 h 69611"/>
                  <a:gd name="connsiteX2" fmla="*/ 30012 w 31234"/>
                  <a:gd name="connsiteY2" fmla="*/ 68520 h 69611"/>
                  <a:gd name="connsiteX3" fmla="*/ 2934 w 31234"/>
                  <a:gd name="connsiteY3" fmla="*/ 37466 h 69611"/>
                  <a:gd name="connsiteX4" fmla="*/ 1680 w 31234"/>
                  <a:gd name="connsiteY4" fmla="*/ 0 h 6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4" h="69611">
                    <a:moveTo>
                      <a:pt x="1680" y="0"/>
                    </a:moveTo>
                    <a:cubicBezTo>
                      <a:pt x="1680" y="0"/>
                      <a:pt x="20592" y="19736"/>
                      <a:pt x="21810" y="27938"/>
                    </a:cubicBezTo>
                    <a:cubicBezTo>
                      <a:pt x="25643" y="54265"/>
                      <a:pt x="34454" y="65655"/>
                      <a:pt x="30012" y="68520"/>
                    </a:cubicBezTo>
                    <a:cubicBezTo>
                      <a:pt x="20843" y="74466"/>
                      <a:pt x="8736" y="54981"/>
                      <a:pt x="2934" y="37466"/>
                    </a:cubicBezTo>
                    <a:cubicBezTo>
                      <a:pt x="-2833" y="19987"/>
                      <a:pt x="1680" y="0"/>
                      <a:pt x="1680" y="0"/>
                    </a:cubicBezTo>
                    <a:close/>
                  </a:path>
                </a:pathLst>
              </a:custGeom>
              <a:solidFill>
                <a:srgbClr val="FFB27D"/>
              </a:solidFill>
              <a:ln w="3578" cap="flat">
                <a:noFill/>
                <a:prstDash val="solid"/>
                <a:miter/>
              </a:ln>
            </p:spPr>
            <p:txBody>
              <a:bodyPr anchor="ctr"/>
              <a:lstStyle/>
              <a:p>
                <a:pPr>
                  <a:buClr>
                    <a:srgbClr val="000000"/>
                  </a:buClr>
                  <a:defRPr/>
                </a:pPr>
                <a:endParaRPr lang="vi-VN" sz="2400" kern="0">
                  <a:latin typeface="Arial"/>
                  <a:ea typeface="Arial"/>
                  <a:cs typeface="Arial"/>
                  <a:sym typeface="Arial"/>
                </a:endParaRPr>
              </a:p>
            </p:txBody>
          </p:sp>
        </p:grpSp>
        <p:sp>
          <p:nvSpPr>
            <p:cNvPr id="60532" name="Freeform: Shape 104"/>
            <p:cNvSpPr>
              <a:spLocks/>
            </p:cNvSpPr>
            <p:nvPr/>
          </p:nvSpPr>
          <p:spPr bwMode="auto">
            <a:xfrm>
              <a:off x="3538966" y="2757421"/>
              <a:ext cx="499377" cy="851744"/>
            </a:xfrm>
            <a:custGeom>
              <a:avLst/>
              <a:gdLst>
                <a:gd name="T0" fmla="*/ 38827 w 499377"/>
                <a:gd name="T1" fmla="*/ 848007 h 851744"/>
                <a:gd name="T2" fmla="*/ 97676 w 499377"/>
                <a:gd name="T3" fmla="*/ 851302 h 851744"/>
                <a:gd name="T4" fmla="*/ 192272 w 499377"/>
                <a:gd name="T5" fmla="*/ 568696 h 851744"/>
                <a:gd name="T6" fmla="*/ 499378 w 499377"/>
                <a:gd name="T7" fmla="*/ 268862 h 851744"/>
                <a:gd name="T8" fmla="*/ 402060 w 499377"/>
                <a:gd name="T9" fmla="*/ 1765 h 851744"/>
                <a:gd name="T10" fmla="*/ 58240 w 499377"/>
                <a:gd name="T11" fmla="*/ 507555 h 851744"/>
                <a:gd name="T12" fmla="*/ 0 w 499377"/>
                <a:gd name="T13" fmla="*/ 831495 h 851744"/>
                <a:gd name="T14" fmla="*/ 38827 w 499377"/>
                <a:gd name="T15" fmla="*/ 848007 h 8517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9377" h="851744">
                  <a:moveTo>
                    <a:pt x="38827" y="848007"/>
                  </a:moveTo>
                  <a:cubicBezTo>
                    <a:pt x="67052" y="853523"/>
                    <a:pt x="97676" y="851302"/>
                    <a:pt x="97676" y="851302"/>
                  </a:cubicBezTo>
                  <a:cubicBezTo>
                    <a:pt x="97676" y="851302"/>
                    <a:pt x="181491" y="592372"/>
                    <a:pt x="192272" y="568696"/>
                  </a:cubicBezTo>
                  <a:cubicBezTo>
                    <a:pt x="203054" y="545056"/>
                    <a:pt x="499378" y="268862"/>
                    <a:pt x="499378" y="268862"/>
                  </a:cubicBezTo>
                  <a:cubicBezTo>
                    <a:pt x="499378" y="268862"/>
                    <a:pt x="473302" y="-25349"/>
                    <a:pt x="402060" y="1765"/>
                  </a:cubicBezTo>
                  <a:cubicBezTo>
                    <a:pt x="269604" y="52197"/>
                    <a:pt x="84423" y="447093"/>
                    <a:pt x="58240" y="507555"/>
                  </a:cubicBezTo>
                  <a:cubicBezTo>
                    <a:pt x="15008" y="607488"/>
                    <a:pt x="0" y="831495"/>
                    <a:pt x="0" y="831495"/>
                  </a:cubicBezTo>
                  <a:cubicBezTo>
                    <a:pt x="0" y="831495"/>
                    <a:pt x="16655" y="843709"/>
                    <a:pt x="38827" y="848007"/>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nvGrpSpPr>
            <p:cNvPr id="60533" name="Graphic 8"/>
            <p:cNvGrpSpPr>
              <a:grpSpLocks/>
            </p:cNvGrpSpPr>
            <p:nvPr/>
          </p:nvGrpSpPr>
          <p:grpSpPr bwMode="auto">
            <a:xfrm>
              <a:off x="3945144" y="2380694"/>
              <a:ext cx="337954" cy="225444"/>
              <a:chOff x="3945144" y="2380694"/>
              <a:chExt cx="337954" cy="225444"/>
            </a:xfrm>
          </p:grpSpPr>
          <p:sp>
            <p:nvSpPr>
              <p:cNvPr id="60534" name="Freeform: Shape 106"/>
              <p:cNvSpPr>
                <a:spLocks/>
              </p:cNvSpPr>
              <p:nvPr/>
            </p:nvSpPr>
            <p:spPr bwMode="auto">
              <a:xfrm>
                <a:off x="3945144" y="2547393"/>
                <a:ext cx="64508" cy="56055"/>
              </a:xfrm>
              <a:custGeom>
                <a:avLst/>
                <a:gdLst>
                  <a:gd name="T0" fmla="*/ 64509 w 64508"/>
                  <a:gd name="T1" fmla="*/ 40510 h 56055"/>
                  <a:gd name="T2" fmla="*/ 27616 w 64508"/>
                  <a:gd name="T3" fmla="*/ 56055 h 56055"/>
                  <a:gd name="T4" fmla="*/ 0 w 64508"/>
                  <a:gd name="T5" fmla="*/ 31807 h 56055"/>
                  <a:gd name="T6" fmla="*/ 43770 w 64508"/>
                  <a:gd name="T7" fmla="*/ 0 h 56055"/>
                  <a:gd name="T8" fmla="*/ 64509 w 64508"/>
                  <a:gd name="T9" fmla="*/ 40510 h 560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508" h="56055">
                    <a:moveTo>
                      <a:pt x="64509" y="40510"/>
                    </a:moveTo>
                    <a:lnTo>
                      <a:pt x="27616" y="56055"/>
                    </a:lnTo>
                    <a:cubicBezTo>
                      <a:pt x="19306" y="49465"/>
                      <a:pt x="10101" y="41478"/>
                      <a:pt x="0" y="31807"/>
                    </a:cubicBezTo>
                    <a:lnTo>
                      <a:pt x="43770" y="0"/>
                    </a:lnTo>
                    <a:lnTo>
                      <a:pt x="64509" y="40510"/>
                    </a:lnTo>
                    <a:close/>
                  </a:path>
                </a:pathLst>
              </a:custGeom>
              <a:solidFill>
                <a:srgbClr val="060633"/>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35" name="Freeform: Shape 107"/>
              <p:cNvSpPr>
                <a:spLocks/>
              </p:cNvSpPr>
              <p:nvPr/>
            </p:nvSpPr>
            <p:spPr bwMode="auto">
              <a:xfrm>
                <a:off x="3983490" y="2406890"/>
                <a:ext cx="250726" cy="199248"/>
              </a:xfrm>
              <a:custGeom>
                <a:avLst/>
                <a:gdLst>
                  <a:gd name="T0" fmla="*/ 237992 w 250726"/>
                  <a:gd name="T1" fmla="*/ 108517 h 199248"/>
                  <a:gd name="T2" fmla="*/ 75485 w 250726"/>
                  <a:gd name="T3" fmla="*/ 194231 h 199248"/>
                  <a:gd name="T4" fmla="*/ 55641 w 250726"/>
                  <a:gd name="T5" fmla="*/ 199209 h 199248"/>
                  <a:gd name="T6" fmla="*/ 52776 w 250726"/>
                  <a:gd name="T7" fmla="*/ 199245 h 199248"/>
                  <a:gd name="T8" fmla="*/ 26163 w 250726"/>
                  <a:gd name="T9" fmla="*/ 180978 h 199248"/>
                  <a:gd name="T10" fmla="*/ 5424 w 250726"/>
                  <a:gd name="T11" fmla="*/ 140467 h 199248"/>
                  <a:gd name="T12" fmla="*/ 5030 w 250726"/>
                  <a:gd name="T13" fmla="*/ 99921 h 199248"/>
                  <a:gd name="T14" fmla="*/ 5030 w 250726"/>
                  <a:gd name="T15" fmla="*/ 99921 h 199248"/>
                  <a:gd name="T16" fmla="*/ 14772 w 250726"/>
                  <a:gd name="T17" fmla="*/ 90752 h 199248"/>
                  <a:gd name="T18" fmla="*/ 182080 w 250726"/>
                  <a:gd name="T19" fmla="*/ 2495 h 199248"/>
                  <a:gd name="T20" fmla="*/ 221910 w 250726"/>
                  <a:gd name="T21" fmla="*/ 20154 h 199248"/>
                  <a:gd name="T22" fmla="*/ 245908 w 250726"/>
                  <a:gd name="T23" fmla="*/ 65643 h 199248"/>
                  <a:gd name="T24" fmla="*/ 237992 w 250726"/>
                  <a:gd name="T25" fmla="*/ 108517 h 1992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0726" h="199248">
                    <a:moveTo>
                      <a:pt x="237992" y="108517"/>
                    </a:moveTo>
                    <a:lnTo>
                      <a:pt x="75485" y="194231"/>
                    </a:lnTo>
                    <a:cubicBezTo>
                      <a:pt x="69467" y="197418"/>
                      <a:pt x="62733" y="199102"/>
                      <a:pt x="55641" y="199209"/>
                    </a:cubicBezTo>
                    <a:lnTo>
                      <a:pt x="52776" y="199245"/>
                    </a:lnTo>
                    <a:cubicBezTo>
                      <a:pt x="42460" y="199424"/>
                      <a:pt x="31894" y="192153"/>
                      <a:pt x="26163" y="180978"/>
                    </a:cubicBezTo>
                    <a:lnTo>
                      <a:pt x="5424" y="140467"/>
                    </a:lnTo>
                    <a:cubicBezTo>
                      <a:pt x="-1668" y="126606"/>
                      <a:pt x="-1811" y="110846"/>
                      <a:pt x="5030" y="99921"/>
                    </a:cubicBezTo>
                    <a:cubicBezTo>
                      <a:pt x="7502" y="95945"/>
                      <a:pt x="10833" y="92829"/>
                      <a:pt x="14772" y="90752"/>
                    </a:cubicBezTo>
                    <a:lnTo>
                      <a:pt x="182080" y="2495"/>
                    </a:lnTo>
                    <a:cubicBezTo>
                      <a:pt x="195225" y="-4418"/>
                      <a:pt x="213134" y="3534"/>
                      <a:pt x="221910" y="20154"/>
                    </a:cubicBezTo>
                    <a:lnTo>
                      <a:pt x="245908" y="65643"/>
                    </a:lnTo>
                    <a:cubicBezTo>
                      <a:pt x="254683" y="82299"/>
                      <a:pt x="251137" y="101569"/>
                      <a:pt x="237992" y="108517"/>
                    </a:cubicBez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36" name="Freeform: Shape 108"/>
              <p:cNvSpPr>
                <a:spLocks/>
              </p:cNvSpPr>
              <p:nvPr/>
            </p:nvSpPr>
            <p:spPr bwMode="auto">
              <a:xfrm>
                <a:off x="4023558" y="2380694"/>
                <a:ext cx="259541" cy="205756"/>
              </a:xfrm>
              <a:custGeom>
                <a:avLst/>
                <a:gdLst>
                  <a:gd name="T0" fmla="*/ 247246 w 259541"/>
                  <a:gd name="T1" fmla="*/ 108710 h 205756"/>
                  <a:gd name="T2" fmla="*/ 209637 w 259541"/>
                  <a:gd name="T3" fmla="*/ 128517 h 205756"/>
                  <a:gd name="T4" fmla="*/ 186284 w 259541"/>
                  <a:gd name="T5" fmla="*/ 140839 h 205756"/>
                  <a:gd name="T6" fmla="*/ 158238 w 259541"/>
                  <a:gd name="T7" fmla="*/ 155632 h 205756"/>
                  <a:gd name="T8" fmla="*/ 87031 w 259541"/>
                  <a:gd name="T9" fmla="*/ 193169 h 205756"/>
                  <a:gd name="T10" fmla="*/ 68227 w 259541"/>
                  <a:gd name="T11" fmla="*/ 203091 h 205756"/>
                  <a:gd name="T12" fmla="*/ 36993 w 259541"/>
                  <a:gd name="T13" fmla="*/ 193420 h 205756"/>
                  <a:gd name="T14" fmla="*/ 2643 w 259541"/>
                  <a:gd name="T15" fmla="*/ 128302 h 205756"/>
                  <a:gd name="T16" fmla="*/ 12314 w 259541"/>
                  <a:gd name="T17" fmla="*/ 97069 h 205756"/>
                  <a:gd name="T18" fmla="*/ 96452 w 259541"/>
                  <a:gd name="T19" fmla="*/ 52690 h 205756"/>
                  <a:gd name="T20" fmla="*/ 135421 w 259541"/>
                  <a:gd name="T21" fmla="*/ 32130 h 205756"/>
                  <a:gd name="T22" fmla="*/ 161461 w 259541"/>
                  <a:gd name="T23" fmla="*/ 18412 h 205756"/>
                  <a:gd name="T24" fmla="*/ 191298 w 259541"/>
                  <a:gd name="T25" fmla="*/ 2652 h 205756"/>
                  <a:gd name="T26" fmla="*/ 207667 w 259541"/>
                  <a:gd name="T27" fmla="*/ 718 h 205756"/>
                  <a:gd name="T28" fmla="*/ 222532 w 259541"/>
                  <a:gd name="T29" fmla="*/ 12323 h 205756"/>
                  <a:gd name="T30" fmla="*/ 256881 w 259541"/>
                  <a:gd name="T31" fmla="*/ 77441 h 205756"/>
                  <a:gd name="T32" fmla="*/ 247246 w 259541"/>
                  <a:gd name="T33" fmla="*/ 108710 h 2057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9541" h="205756">
                    <a:moveTo>
                      <a:pt x="247246" y="108710"/>
                    </a:moveTo>
                    <a:lnTo>
                      <a:pt x="209637" y="128517"/>
                    </a:lnTo>
                    <a:lnTo>
                      <a:pt x="186284" y="140839"/>
                    </a:lnTo>
                    <a:lnTo>
                      <a:pt x="158238" y="155632"/>
                    </a:lnTo>
                    <a:lnTo>
                      <a:pt x="87031" y="193169"/>
                    </a:lnTo>
                    <a:lnTo>
                      <a:pt x="68227" y="203091"/>
                    </a:lnTo>
                    <a:cubicBezTo>
                      <a:pt x="56980" y="209037"/>
                      <a:pt x="42939" y="204703"/>
                      <a:pt x="36993" y="193420"/>
                    </a:cubicBezTo>
                    <a:lnTo>
                      <a:pt x="2643" y="128302"/>
                    </a:lnTo>
                    <a:cubicBezTo>
                      <a:pt x="-3267" y="117055"/>
                      <a:pt x="1068" y="102979"/>
                      <a:pt x="12314" y="97069"/>
                    </a:cubicBezTo>
                    <a:lnTo>
                      <a:pt x="96452" y="52690"/>
                    </a:lnTo>
                    <a:lnTo>
                      <a:pt x="135421" y="32130"/>
                    </a:lnTo>
                    <a:lnTo>
                      <a:pt x="161461" y="18412"/>
                    </a:lnTo>
                    <a:lnTo>
                      <a:pt x="191298" y="2652"/>
                    </a:lnTo>
                    <a:cubicBezTo>
                      <a:pt x="196528" y="-106"/>
                      <a:pt x="202330" y="-643"/>
                      <a:pt x="207667" y="718"/>
                    </a:cubicBezTo>
                    <a:cubicBezTo>
                      <a:pt x="213828" y="2258"/>
                      <a:pt x="219344" y="6305"/>
                      <a:pt x="222532" y="12323"/>
                    </a:cubicBezTo>
                    <a:lnTo>
                      <a:pt x="256881" y="77441"/>
                    </a:lnTo>
                    <a:cubicBezTo>
                      <a:pt x="262827" y="88687"/>
                      <a:pt x="258457" y="102764"/>
                      <a:pt x="247246" y="108710"/>
                    </a:cubicBezTo>
                    <a:close/>
                  </a:path>
                </a:pathLst>
              </a:custGeom>
              <a:solidFill>
                <a:srgbClr val="060633"/>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37" name="Freeform: Shape 109"/>
              <p:cNvSpPr>
                <a:spLocks/>
              </p:cNvSpPr>
              <p:nvPr/>
            </p:nvSpPr>
            <p:spPr bwMode="auto">
              <a:xfrm>
                <a:off x="4023558" y="2433419"/>
                <a:ext cx="96451" cy="153066"/>
              </a:xfrm>
              <a:custGeom>
                <a:avLst/>
                <a:gdLst>
                  <a:gd name="T0" fmla="*/ 96452 w 96451"/>
                  <a:gd name="T1" fmla="*/ 0 h 153066"/>
                  <a:gd name="T2" fmla="*/ 87031 w 96451"/>
                  <a:gd name="T3" fmla="*/ 140479 h 153066"/>
                  <a:gd name="T4" fmla="*/ 68227 w 96451"/>
                  <a:gd name="T5" fmla="*/ 150401 h 153066"/>
                  <a:gd name="T6" fmla="*/ 36993 w 96451"/>
                  <a:gd name="T7" fmla="*/ 140730 h 153066"/>
                  <a:gd name="T8" fmla="*/ 2643 w 96451"/>
                  <a:gd name="T9" fmla="*/ 75612 h 153066"/>
                  <a:gd name="T10" fmla="*/ 12314 w 96451"/>
                  <a:gd name="T11" fmla="*/ 44379 h 153066"/>
                  <a:gd name="T12" fmla="*/ 96452 w 96451"/>
                  <a:gd name="T13" fmla="*/ 0 h 1530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451" h="153066">
                    <a:moveTo>
                      <a:pt x="96452" y="0"/>
                    </a:moveTo>
                    <a:cubicBezTo>
                      <a:pt x="94123" y="26147"/>
                      <a:pt x="89932" y="92626"/>
                      <a:pt x="87031" y="140479"/>
                    </a:cubicBezTo>
                    <a:lnTo>
                      <a:pt x="68227" y="150401"/>
                    </a:lnTo>
                    <a:cubicBezTo>
                      <a:pt x="56980" y="156347"/>
                      <a:pt x="42939" y="152013"/>
                      <a:pt x="36993" y="140730"/>
                    </a:cubicBezTo>
                    <a:lnTo>
                      <a:pt x="2643" y="75612"/>
                    </a:lnTo>
                    <a:cubicBezTo>
                      <a:pt x="-3267" y="64365"/>
                      <a:pt x="1068" y="50289"/>
                      <a:pt x="12314" y="44379"/>
                    </a:cubicBezTo>
                    <a:lnTo>
                      <a:pt x="96452" y="0"/>
                    </a:lnTo>
                    <a:close/>
                  </a:path>
                </a:pathLst>
              </a:custGeom>
              <a:solidFill>
                <a:srgbClr val="4545A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38" name="Freeform: Shape 110"/>
              <p:cNvSpPr>
                <a:spLocks/>
              </p:cNvSpPr>
              <p:nvPr/>
            </p:nvSpPr>
            <p:spPr bwMode="auto">
              <a:xfrm>
                <a:off x="4144365" y="2399106"/>
                <a:ext cx="40689" cy="156991"/>
              </a:xfrm>
              <a:custGeom>
                <a:avLst/>
                <a:gdLst>
                  <a:gd name="T0" fmla="*/ 40689 w 40689"/>
                  <a:gd name="T1" fmla="*/ 0 h 156991"/>
                  <a:gd name="T2" fmla="*/ 37430 w 40689"/>
                  <a:gd name="T3" fmla="*/ 137220 h 156991"/>
                  <a:gd name="T4" fmla="*/ 0 w 40689"/>
                  <a:gd name="T5" fmla="*/ 156991 h 156991"/>
                  <a:gd name="T6" fmla="*/ 14614 w 40689"/>
                  <a:gd name="T7" fmla="*/ 13718 h 1569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689" h="156991">
                    <a:moveTo>
                      <a:pt x="40689" y="0"/>
                    </a:moveTo>
                    <a:lnTo>
                      <a:pt x="37430" y="137220"/>
                    </a:lnTo>
                    <a:lnTo>
                      <a:pt x="0" y="156991"/>
                    </a:lnTo>
                    <a:lnTo>
                      <a:pt x="14614" y="13718"/>
                    </a:lnTo>
                    <a:lnTo>
                      <a:pt x="40689" y="0"/>
                    </a:lnTo>
                    <a:close/>
                  </a:path>
                </a:pathLst>
              </a:custGeom>
              <a:solidFill>
                <a:srgbClr val="4545A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39" name="Freeform: Shape 111"/>
              <p:cNvSpPr>
                <a:spLocks/>
              </p:cNvSpPr>
              <p:nvPr/>
            </p:nvSpPr>
            <p:spPr bwMode="auto">
              <a:xfrm>
                <a:off x="4231225" y="2381447"/>
                <a:ext cx="51874" cy="127763"/>
              </a:xfrm>
              <a:custGeom>
                <a:avLst/>
                <a:gdLst>
                  <a:gd name="T0" fmla="*/ 39579 w 51874"/>
                  <a:gd name="T1" fmla="*/ 107956 h 127763"/>
                  <a:gd name="T2" fmla="*/ 1970 w 51874"/>
                  <a:gd name="T3" fmla="*/ 127764 h 127763"/>
                  <a:gd name="T4" fmla="*/ 0 w 51874"/>
                  <a:gd name="T5" fmla="*/ 0 h 127763"/>
                  <a:gd name="T6" fmla="*/ 14865 w 51874"/>
                  <a:gd name="T7" fmla="*/ 11605 h 127763"/>
                  <a:gd name="T8" fmla="*/ 49214 w 51874"/>
                  <a:gd name="T9" fmla="*/ 76723 h 127763"/>
                  <a:gd name="T10" fmla="*/ 39579 w 51874"/>
                  <a:gd name="T11" fmla="*/ 107956 h 1277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74" h="127763">
                    <a:moveTo>
                      <a:pt x="39579" y="107956"/>
                    </a:moveTo>
                    <a:lnTo>
                      <a:pt x="1970" y="127764"/>
                    </a:lnTo>
                    <a:lnTo>
                      <a:pt x="0" y="0"/>
                    </a:lnTo>
                    <a:cubicBezTo>
                      <a:pt x="6161" y="1540"/>
                      <a:pt x="11677" y="5588"/>
                      <a:pt x="14865" y="11605"/>
                    </a:cubicBezTo>
                    <a:lnTo>
                      <a:pt x="49214" y="76723"/>
                    </a:lnTo>
                    <a:cubicBezTo>
                      <a:pt x="55160" y="87934"/>
                      <a:pt x="50790" y="102010"/>
                      <a:pt x="39579" y="107956"/>
                    </a:cubicBezTo>
                    <a:close/>
                  </a:path>
                </a:pathLst>
              </a:custGeom>
              <a:solidFill>
                <a:srgbClr val="4545A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grpSp>
      <p:grpSp>
        <p:nvGrpSpPr>
          <p:cNvPr id="113" name="Graphic 8"/>
          <p:cNvGrpSpPr>
            <a:grpSpLocks/>
          </p:cNvGrpSpPr>
          <p:nvPr/>
        </p:nvGrpSpPr>
        <p:grpSpPr bwMode="auto">
          <a:xfrm>
            <a:off x="514352" y="1545167"/>
            <a:ext cx="679449" cy="1104900"/>
            <a:chOff x="4408363" y="395966"/>
            <a:chExt cx="1414538" cy="1865511"/>
          </a:xfrm>
        </p:grpSpPr>
        <p:grpSp>
          <p:nvGrpSpPr>
            <p:cNvPr id="60493" name="Graphic 8"/>
            <p:cNvGrpSpPr>
              <a:grpSpLocks/>
            </p:cNvGrpSpPr>
            <p:nvPr/>
          </p:nvGrpSpPr>
          <p:grpSpPr bwMode="auto">
            <a:xfrm>
              <a:off x="4408363" y="395966"/>
              <a:ext cx="1414538" cy="1865511"/>
              <a:chOff x="4408363" y="395966"/>
              <a:chExt cx="1414538" cy="1865511"/>
            </a:xfrm>
          </p:grpSpPr>
          <p:sp>
            <p:nvSpPr>
              <p:cNvPr id="60498" name="Freeform: Shape 114"/>
              <p:cNvSpPr>
                <a:spLocks/>
              </p:cNvSpPr>
              <p:nvPr/>
            </p:nvSpPr>
            <p:spPr bwMode="auto">
              <a:xfrm>
                <a:off x="4957863" y="1888123"/>
                <a:ext cx="198833" cy="373355"/>
              </a:xfrm>
              <a:custGeom>
                <a:avLst/>
                <a:gdLst>
                  <a:gd name="T0" fmla="*/ 5523 w 198833"/>
                  <a:gd name="T1" fmla="*/ 192344 h 373355"/>
                  <a:gd name="T2" fmla="*/ 1690 w 198833"/>
                  <a:gd name="T3" fmla="*/ 215268 h 373355"/>
                  <a:gd name="T4" fmla="*/ 1762 w 198833"/>
                  <a:gd name="T5" fmla="*/ 215375 h 373355"/>
                  <a:gd name="T6" fmla="*/ 46786 w 198833"/>
                  <a:gd name="T7" fmla="*/ 264768 h 373355"/>
                  <a:gd name="T8" fmla="*/ 54021 w 198833"/>
                  <a:gd name="T9" fmla="*/ 270786 h 373355"/>
                  <a:gd name="T10" fmla="*/ 55633 w 198833"/>
                  <a:gd name="T11" fmla="*/ 272255 h 373355"/>
                  <a:gd name="T12" fmla="*/ 56886 w 198833"/>
                  <a:gd name="T13" fmla="*/ 273365 h 373355"/>
                  <a:gd name="T14" fmla="*/ 104775 w 198833"/>
                  <a:gd name="T15" fmla="*/ 332787 h 373355"/>
                  <a:gd name="T16" fmla="*/ 181176 w 198833"/>
                  <a:gd name="T17" fmla="*/ 371865 h 373355"/>
                  <a:gd name="T18" fmla="*/ 159112 w 198833"/>
                  <a:gd name="T19" fmla="*/ 321075 h 373355"/>
                  <a:gd name="T20" fmla="*/ 156891 w 198833"/>
                  <a:gd name="T21" fmla="*/ 317421 h 373355"/>
                  <a:gd name="T22" fmla="*/ 150873 w 198833"/>
                  <a:gd name="T23" fmla="*/ 307321 h 373355"/>
                  <a:gd name="T24" fmla="*/ 141919 w 198833"/>
                  <a:gd name="T25" fmla="*/ 217847 h 373355"/>
                  <a:gd name="T26" fmla="*/ 198834 w 198833"/>
                  <a:gd name="T27" fmla="*/ 13396 h 373355"/>
                  <a:gd name="T28" fmla="*/ 121144 w 198833"/>
                  <a:gd name="T29" fmla="*/ 0 h 373355"/>
                  <a:gd name="T30" fmla="*/ 71966 w 198833"/>
                  <a:gd name="T31" fmla="*/ 154233 h 373355"/>
                  <a:gd name="T32" fmla="*/ 29521 w 198833"/>
                  <a:gd name="T33" fmla="*/ 173468 h 373355"/>
                  <a:gd name="T34" fmla="*/ 26763 w 198833"/>
                  <a:gd name="T35" fmla="*/ 175223 h 373355"/>
                  <a:gd name="T36" fmla="*/ 5523 w 198833"/>
                  <a:gd name="T37" fmla="*/ 192344 h 3733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8833" h="373355">
                    <a:moveTo>
                      <a:pt x="5523" y="192344"/>
                    </a:moveTo>
                    <a:cubicBezTo>
                      <a:pt x="-531" y="199257"/>
                      <a:pt x="-1283" y="206994"/>
                      <a:pt x="1690" y="215268"/>
                    </a:cubicBezTo>
                    <a:cubicBezTo>
                      <a:pt x="1690" y="215303"/>
                      <a:pt x="1726" y="215339"/>
                      <a:pt x="1762" y="215375"/>
                    </a:cubicBezTo>
                    <a:cubicBezTo>
                      <a:pt x="7278" y="230669"/>
                      <a:pt x="25545" y="247719"/>
                      <a:pt x="46786" y="264768"/>
                    </a:cubicBezTo>
                    <a:cubicBezTo>
                      <a:pt x="49508" y="266953"/>
                      <a:pt x="51907" y="268959"/>
                      <a:pt x="54021" y="270786"/>
                    </a:cubicBezTo>
                    <a:cubicBezTo>
                      <a:pt x="54558" y="271252"/>
                      <a:pt x="55131" y="271753"/>
                      <a:pt x="55633" y="272255"/>
                    </a:cubicBezTo>
                    <a:cubicBezTo>
                      <a:pt x="56062" y="272613"/>
                      <a:pt x="56456" y="273007"/>
                      <a:pt x="56886" y="273365"/>
                    </a:cubicBezTo>
                    <a:cubicBezTo>
                      <a:pt x="76694" y="291596"/>
                      <a:pt x="69244" y="295787"/>
                      <a:pt x="104775" y="332787"/>
                    </a:cubicBezTo>
                    <a:cubicBezTo>
                      <a:pt x="145322" y="374981"/>
                      <a:pt x="173224" y="375733"/>
                      <a:pt x="181176" y="371865"/>
                    </a:cubicBezTo>
                    <a:cubicBezTo>
                      <a:pt x="187909" y="368605"/>
                      <a:pt x="174227" y="346219"/>
                      <a:pt x="159112" y="321075"/>
                    </a:cubicBezTo>
                    <a:cubicBezTo>
                      <a:pt x="158359" y="319857"/>
                      <a:pt x="157643" y="318639"/>
                      <a:pt x="156891" y="317421"/>
                    </a:cubicBezTo>
                    <a:cubicBezTo>
                      <a:pt x="154885" y="314090"/>
                      <a:pt x="152879" y="310687"/>
                      <a:pt x="150873" y="307321"/>
                    </a:cubicBezTo>
                    <a:cubicBezTo>
                      <a:pt x="133143" y="277054"/>
                      <a:pt x="137692" y="262870"/>
                      <a:pt x="141919" y="217847"/>
                    </a:cubicBezTo>
                    <a:cubicBezTo>
                      <a:pt x="145322" y="181240"/>
                      <a:pt x="198834" y="13396"/>
                      <a:pt x="198834" y="13396"/>
                    </a:cubicBezTo>
                    <a:lnTo>
                      <a:pt x="121144" y="0"/>
                    </a:lnTo>
                    <a:cubicBezTo>
                      <a:pt x="121144" y="0"/>
                      <a:pt x="97755" y="133638"/>
                      <a:pt x="71966" y="154233"/>
                    </a:cubicBezTo>
                    <a:cubicBezTo>
                      <a:pt x="58176" y="165194"/>
                      <a:pt x="42738" y="165337"/>
                      <a:pt x="29521" y="173468"/>
                    </a:cubicBezTo>
                    <a:cubicBezTo>
                      <a:pt x="28590" y="174041"/>
                      <a:pt x="27658" y="174614"/>
                      <a:pt x="26763" y="175223"/>
                    </a:cubicBezTo>
                    <a:cubicBezTo>
                      <a:pt x="19241" y="180237"/>
                      <a:pt x="11576" y="185395"/>
                      <a:pt x="5523" y="192344"/>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99" name="Freeform: Shape 115"/>
              <p:cNvSpPr>
                <a:spLocks/>
              </p:cNvSpPr>
              <p:nvPr/>
            </p:nvSpPr>
            <p:spPr bwMode="auto">
              <a:xfrm>
                <a:off x="4957863" y="2063309"/>
                <a:ext cx="182938" cy="198168"/>
              </a:xfrm>
              <a:custGeom>
                <a:avLst/>
                <a:gdLst>
                  <a:gd name="T0" fmla="*/ 5523 w 182938"/>
                  <a:gd name="T1" fmla="*/ 17157 h 198168"/>
                  <a:gd name="T2" fmla="*/ 1690 w 182938"/>
                  <a:gd name="T3" fmla="*/ 40081 h 198168"/>
                  <a:gd name="T4" fmla="*/ 1762 w 182938"/>
                  <a:gd name="T5" fmla="*/ 40188 h 198168"/>
                  <a:gd name="T6" fmla="*/ 46857 w 182938"/>
                  <a:gd name="T7" fmla="*/ 89402 h 198168"/>
                  <a:gd name="T8" fmla="*/ 54021 w 182938"/>
                  <a:gd name="T9" fmla="*/ 95599 h 198168"/>
                  <a:gd name="T10" fmla="*/ 55633 w 182938"/>
                  <a:gd name="T11" fmla="*/ 97068 h 198168"/>
                  <a:gd name="T12" fmla="*/ 56886 w 182938"/>
                  <a:gd name="T13" fmla="*/ 98178 h 198168"/>
                  <a:gd name="T14" fmla="*/ 104775 w 182938"/>
                  <a:gd name="T15" fmla="*/ 157600 h 198168"/>
                  <a:gd name="T16" fmla="*/ 181176 w 182938"/>
                  <a:gd name="T17" fmla="*/ 196678 h 198168"/>
                  <a:gd name="T18" fmla="*/ 159112 w 182938"/>
                  <a:gd name="T19" fmla="*/ 145888 h 198168"/>
                  <a:gd name="T20" fmla="*/ 86866 w 182938"/>
                  <a:gd name="T21" fmla="*/ 92626 h 198168"/>
                  <a:gd name="T22" fmla="*/ 31384 w 182938"/>
                  <a:gd name="T23" fmla="*/ 860 h 198168"/>
                  <a:gd name="T24" fmla="*/ 26835 w 182938"/>
                  <a:gd name="T25" fmla="*/ 0 h 198168"/>
                  <a:gd name="T26" fmla="*/ 5523 w 182938"/>
                  <a:gd name="T27" fmla="*/ 17157 h 1981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2938" h="198168">
                    <a:moveTo>
                      <a:pt x="5523" y="17157"/>
                    </a:moveTo>
                    <a:cubicBezTo>
                      <a:pt x="-531" y="24070"/>
                      <a:pt x="-1283" y="31807"/>
                      <a:pt x="1690" y="40081"/>
                    </a:cubicBezTo>
                    <a:cubicBezTo>
                      <a:pt x="1690" y="40116"/>
                      <a:pt x="1726" y="40152"/>
                      <a:pt x="1762" y="40188"/>
                    </a:cubicBezTo>
                    <a:cubicBezTo>
                      <a:pt x="8532" y="55447"/>
                      <a:pt x="26333" y="72425"/>
                      <a:pt x="46857" y="89402"/>
                    </a:cubicBezTo>
                    <a:cubicBezTo>
                      <a:pt x="49544" y="91623"/>
                      <a:pt x="51907" y="93665"/>
                      <a:pt x="54021" y="95599"/>
                    </a:cubicBezTo>
                    <a:cubicBezTo>
                      <a:pt x="54558" y="96065"/>
                      <a:pt x="55131" y="96566"/>
                      <a:pt x="55633" y="97068"/>
                    </a:cubicBezTo>
                    <a:cubicBezTo>
                      <a:pt x="56062" y="97426"/>
                      <a:pt x="56456" y="97820"/>
                      <a:pt x="56886" y="98178"/>
                    </a:cubicBezTo>
                    <a:cubicBezTo>
                      <a:pt x="76694" y="116409"/>
                      <a:pt x="69244" y="120600"/>
                      <a:pt x="104775" y="157600"/>
                    </a:cubicBezTo>
                    <a:cubicBezTo>
                      <a:pt x="145322" y="199794"/>
                      <a:pt x="173224" y="200546"/>
                      <a:pt x="181176" y="196678"/>
                    </a:cubicBezTo>
                    <a:cubicBezTo>
                      <a:pt x="187909" y="193419"/>
                      <a:pt x="174227" y="171032"/>
                      <a:pt x="159112" y="145888"/>
                    </a:cubicBezTo>
                    <a:cubicBezTo>
                      <a:pt x="151231" y="142986"/>
                      <a:pt x="114553" y="128122"/>
                      <a:pt x="86866" y="92626"/>
                    </a:cubicBezTo>
                    <a:cubicBezTo>
                      <a:pt x="63334" y="62610"/>
                      <a:pt x="47358" y="24356"/>
                      <a:pt x="31384" y="860"/>
                    </a:cubicBezTo>
                    <a:cubicBezTo>
                      <a:pt x="29629" y="537"/>
                      <a:pt x="28590" y="322"/>
                      <a:pt x="26835" y="0"/>
                    </a:cubicBezTo>
                    <a:cubicBezTo>
                      <a:pt x="19241" y="5050"/>
                      <a:pt x="11576" y="10208"/>
                      <a:pt x="5523" y="17157"/>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00" name="Freeform: Shape 116"/>
              <p:cNvSpPr>
                <a:spLocks/>
              </p:cNvSpPr>
              <p:nvPr/>
            </p:nvSpPr>
            <p:spPr bwMode="auto">
              <a:xfrm>
                <a:off x="5527595" y="1864518"/>
                <a:ext cx="295307" cy="185353"/>
              </a:xfrm>
              <a:custGeom>
                <a:avLst/>
                <a:gdLst>
                  <a:gd name="T0" fmla="*/ 62180 w 295307"/>
                  <a:gd name="T1" fmla="*/ 167414 h 185353"/>
                  <a:gd name="T2" fmla="*/ 139333 w 295307"/>
                  <a:gd name="T3" fmla="*/ 178053 h 185353"/>
                  <a:gd name="T4" fmla="*/ 222789 w 295307"/>
                  <a:gd name="T5" fmla="*/ 173790 h 185353"/>
                  <a:gd name="T6" fmla="*/ 295250 w 295307"/>
                  <a:gd name="T7" fmla="*/ 139440 h 185353"/>
                  <a:gd name="T8" fmla="*/ 241057 w 295307"/>
                  <a:gd name="T9" fmla="*/ 126438 h 185353"/>
                  <a:gd name="T10" fmla="*/ 230168 w 295307"/>
                  <a:gd name="T11" fmla="*/ 125149 h 185353"/>
                  <a:gd name="T12" fmla="*/ 144276 w 295307"/>
                  <a:gd name="T13" fmla="*/ 82848 h 185353"/>
                  <a:gd name="T14" fmla="*/ 74538 w 295307"/>
                  <a:gd name="T15" fmla="*/ 0 h 185353"/>
                  <a:gd name="T16" fmla="*/ 0 w 295307"/>
                  <a:gd name="T17" fmla="*/ 5910 h 185353"/>
                  <a:gd name="T18" fmla="*/ 54229 w 295307"/>
                  <a:gd name="T19" fmla="*/ 91157 h 185353"/>
                  <a:gd name="T20" fmla="*/ 61536 w 295307"/>
                  <a:gd name="T21" fmla="*/ 141948 h 185353"/>
                  <a:gd name="T22" fmla="*/ 62180 w 295307"/>
                  <a:gd name="T23" fmla="*/ 167414 h 1853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307" h="185353">
                    <a:moveTo>
                      <a:pt x="62180" y="167414"/>
                    </a:moveTo>
                    <a:cubicBezTo>
                      <a:pt x="66980" y="191377"/>
                      <a:pt x="101151" y="187401"/>
                      <a:pt x="139333" y="178053"/>
                    </a:cubicBezTo>
                    <a:cubicBezTo>
                      <a:pt x="177515" y="168704"/>
                      <a:pt x="168453" y="179808"/>
                      <a:pt x="222789" y="173790"/>
                    </a:cubicBezTo>
                    <a:cubicBezTo>
                      <a:pt x="277126" y="167773"/>
                      <a:pt x="293602" y="147500"/>
                      <a:pt x="295250" y="139440"/>
                    </a:cubicBezTo>
                    <a:cubicBezTo>
                      <a:pt x="296718" y="132277"/>
                      <a:pt x="269890" y="129734"/>
                      <a:pt x="241057" y="126438"/>
                    </a:cubicBezTo>
                    <a:cubicBezTo>
                      <a:pt x="237439" y="126044"/>
                      <a:pt x="233786" y="125579"/>
                      <a:pt x="230168" y="125149"/>
                    </a:cubicBezTo>
                    <a:cubicBezTo>
                      <a:pt x="197645" y="121066"/>
                      <a:pt x="173826" y="100076"/>
                      <a:pt x="144276" y="82848"/>
                    </a:cubicBezTo>
                    <a:cubicBezTo>
                      <a:pt x="116302" y="66515"/>
                      <a:pt x="74538" y="0"/>
                      <a:pt x="74538" y="0"/>
                    </a:cubicBezTo>
                    <a:lnTo>
                      <a:pt x="0" y="5910"/>
                    </a:lnTo>
                    <a:cubicBezTo>
                      <a:pt x="0" y="5910"/>
                      <a:pt x="39113" y="65332"/>
                      <a:pt x="54229" y="91157"/>
                    </a:cubicBezTo>
                    <a:cubicBezTo>
                      <a:pt x="63112" y="106344"/>
                      <a:pt x="62646" y="126438"/>
                      <a:pt x="61536" y="141948"/>
                    </a:cubicBezTo>
                    <a:cubicBezTo>
                      <a:pt x="61034" y="150329"/>
                      <a:pt x="60461" y="158961"/>
                      <a:pt x="62180" y="167414"/>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01" name="Freeform: Shape 117"/>
              <p:cNvSpPr>
                <a:spLocks/>
              </p:cNvSpPr>
              <p:nvPr/>
            </p:nvSpPr>
            <p:spPr bwMode="auto">
              <a:xfrm>
                <a:off x="5588571" y="1990957"/>
                <a:ext cx="234331" cy="58914"/>
              </a:xfrm>
              <a:custGeom>
                <a:avLst/>
                <a:gdLst>
                  <a:gd name="T0" fmla="*/ 78357 w 234331"/>
                  <a:gd name="T1" fmla="*/ 51614 h 58914"/>
                  <a:gd name="T2" fmla="*/ 161813 w 234331"/>
                  <a:gd name="T3" fmla="*/ 47352 h 58914"/>
                  <a:gd name="T4" fmla="*/ 234274 w 234331"/>
                  <a:gd name="T5" fmla="*/ 13002 h 58914"/>
                  <a:gd name="T6" fmla="*/ 180081 w 234331"/>
                  <a:gd name="T7" fmla="*/ 0 h 58914"/>
                  <a:gd name="T8" fmla="*/ 179794 w 234331"/>
                  <a:gd name="T9" fmla="*/ 537 h 58914"/>
                  <a:gd name="T10" fmla="*/ 101961 w 234331"/>
                  <a:gd name="T11" fmla="*/ 24715 h 58914"/>
                  <a:gd name="T12" fmla="*/ 559 w 234331"/>
                  <a:gd name="T13" fmla="*/ 15474 h 58914"/>
                  <a:gd name="T14" fmla="*/ 1133 w 234331"/>
                  <a:gd name="T15" fmla="*/ 40976 h 58914"/>
                  <a:gd name="T16" fmla="*/ 78357 w 234331"/>
                  <a:gd name="T17" fmla="*/ 51614 h 58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331" h="58914">
                    <a:moveTo>
                      <a:pt x="78357" y="51614"/>
                    </a:moveTo>
                    <a:cubicBezTo>
                      <a:pt x="116539" y="42266"/>
                      <a:pt x="107477" y="53369"/>
                      <a:pt x="161813" y="47352"/>
                    </a:cubicBezTo>
                    <a:cubicBezTo>
                      <a:pt x="216150" y="41334"/>
                      <a:pt x="232626" y="21061"/>
                      <a:pt x="234274" y="13002"/>
                    </a:cubicBezTo>
                    <a:cubicBezTo>
                      <a:pt x="235742" y="5838"/>
                      <a:pt x="208914" y="3295"/>
                      <a:pt x="180081" y="0"/>
                    </a:cubicBezTo>
                    <a:lnTo>
                      <a:pt x="179794" y="537"/>
                    </a:lnTo>
                    <a:cubicBezTo>
                      <a:pt x="179794" y="537"/>
                      <a:pt x="147200" y="23640"/>
                      <a:pt x="101961" y="24715"/>
                    </a:cubicBezTo>
                    <a:cubicBezTo>
                      <a:pt x="65104" y="25610"/>
                      <a:pt x="26026" y="15044"/>
                      <a:pt x="559" y="15474"/>
                    </a:cubicBezTo>
                    <a:cubicBezTo>
                      <a:pt x="-13" y="23891"/>
                      <a:pt x="-551" y="32523"/>
                      <a:pt x="1133" y="40976"/>
                    </a:cubicBezTo>
                    <a:cubicBezTo>
                      <a:pt x="6004" y="64938"/>
                      <a:pt x="40175" y="60963"/>
                      <a:pt x="78357" y="51614"/>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02" name="Freeform: Shape 118"/>
              <p:cNvSpPr>
                <a:spLocks/>
              </p:cNvSpPr>
              <p:nvPr/>
            </p:nvSpPr>
            <p:spPr bwMode="auto">
              <a:xfrm>
                <a:off x="5048418" y="1435860"/>
                <a:ext cx="255706" cy="552140"/>
              </a:xfrm>
              <a:custGeom>
                <a:avLst/>
                <a:gdLst>
                  <a:gd name="T0" fmla="*/ 255707 w 255706"/>
                  <a:gd name="T1" fmla="*/ 119475 h 552140"/>
                  <a:gd name="T2" fmla="*/ 186040 w 255706"/>
                  <a:gd name="T3" fmla="*/ 306948 h 552140"/>
                  <a:gd name="T4" fmla="*/ 95062 w 255706"/>
                  <a:gd name="T5" fmla="*/ 551730 h 552140"/>
                  <a:gd name="T6" fmla="*/ 46743 w 255706"/>
                  <a:gd name="T7" fmla="*/ 547324 h 552140"/>
                  <a:gd name="T8" fmla="*/ 0 w 255706"/>
                  <a:gd name="T9" fmla="*/ 524580 h 552140"/>
                  <a:gd name="T10" fmla="*/ 72389 w 255706"/>
                  <a:gd name="T11" fmla="*/ 110843 h 552140"/>
                  <a:gd name="T12" fmla="*/ 112935 w 255706"/>
                  <a:gd name="T13" fmla="*/ 23160 h 552140"/>
                  <a:gd name="T14" fmla="*/ 255707 w 255706"/>
                  <a:gd name="T15" fmla="*/ 119475 h 5521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5706" h="552140">
                    <a:moveTo>
                      <a:pt x="255707" y="119475"/>
                    </a:moveTo>
                    <a:lnTo>
                      <a:pt x="186040" y="306948"/>
                    </a:lnTo>
                    <a:lnTo>
                      <a:pt x="95062" y="551730"/>
                    </a:lnTo>
                    <a:cubicBezTo>
                      <a:pt x="95062" y="551730"/>
                      <a:pt x="70383" y="554130"/>
                      <a:pt x="46743" y="547324"/>
                    </a:cubicBezTo>
                    <a:cubicBezTo>
                      <a:pt x="24965" y="541020"/>
                      <a:pt x="0" y="524580"/>
                      <a:pt x="0" y="524580"/>
                    </a:cubicBezTo>
                    <a:cubicBezTo>
                      <a:pt x="0" y="524580"/>
                      <a:pt x="25252" y="261745"/>
                      <a:pt x="72389" y="110843"/>
                    </a:cubicBezTo>
                    <a:cubicBezTo>
                      <a:pt x="84459" y="72124"/>
                      <a:pt x="97999" y="40783"/>
                      <a:pt x="112935" y="23160"/>
                    </a:cubicBezTo>
                    <a:cubicBezTo>
                      <a:pt x="185968" y="-63126"/>
                      <a:pt x="255707" y="119475"/>
                      <a:pt x="255707" y="119475"/>
                    </a:cubicBezTo>
                    <a:close/>
                  </a:path>
                </a:pathLst>
              </a:custGeom>
              <a:solidFill>
                <a:srgbClr val="D86036"/>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03" name="Freeform: Shape 119"/>
              <p:cNvSpPr>
                <a:spLocks/>
              </p:cNvSpPr>
              <p:nvPr/>
            </p:nvSpPr>
            <p:spPr bwMode="auto">
              <a:xfrm>
                <a:off x="4559390" y="1220184"/>
                <a:ext cx="1085903" cy="708239"/>
              </a:xfrm>
              <a:custGeom>
                <a:avLst/>
                <a:gdLst>
                  <a:gd name="T0" fmla="*/ 673922 w 1085903"/>
                  <a:gd name="T1" fmla="*/ 37430 h 708239"/>
                  <a:gd name="T2" fmla="*/ 418538 w 1085903"/>
                  <a:gd name="T3" fmla="*/ 57560 h 708239"/>
                  <a:gd name="T4" fmla="*/ 339917 w 1085903"/>
                  <a:gd name="T5" fmla="*/ 22064 h 708239"/>
                  <a:gd name="T6" fmla="*/ 339917 w 1085903"/>
                  <a:gd name="T7" fmla="*/ 22064 h 708239"/>
                  <a:gd name="T8" fmla="*/ 57454 w 1085903"/>
                  <a:gd name="T9" fmla="*/ 0 h 708239"/>
                  <a:gd name="T10" fmla="*/ 15260 w 1085903"/>
                  <a:gd name="T11" fmla="*/ 338411 h 708239"/>
                  <a:gd name="T12" fmla="*/ 64618 w 1085903"/>
                  <a:gd name="T13" fmla="*/ 370253 h 708239"/>
                  <a:gd name="T14" fmla="*/ 64618 w 1085903"/>
                  <a:gd name="T15" fmla="*/ 370253 h 708239"/>
                  <a:gd name="T16" fmla="*/ 289915 w 1085903"/>
                  <a:gd name="T17" fmla="*/ 370504 h 708239"/>
                  <a:gd name="T18" fmla="*/ 607515 w 1085903"/>
                  <a:gd name="T19" fmla="*/ 269891 h 708239"/>
                  <a:gd name="T20" fmla="*/ 687210 w 1085903"/>
                  <a:gd name="T21" fmla="*/ 399409 h 708239"/>
                  <a:gd name="T22" fmla="*/ 999331 w 1085903"/>
                  <a:gd name="T23" fmla="*/ 708234 h 708239"/>
                  <a:gd name="T24" fmla="*/ 1059899 w 1085903"/>
                  <a:gd name="T25" fmla="*/ 702002 h 708239"/>
                  <a:gd name="T26" fmla="*/ 1085904 w 1085903"/>
                  <a:gd name="T27" fmla="*/ 685597 h 708239"/>
                  <a:gd name="T28" fmla="*/ 673922 w 1085903"/>
                  <a:gd name="T29" fmla="*/ 37430 h 7082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5903" h="708239">
                    <a:moveTo>
                      <a:pt x="673922" y="37430"/>
                    </a:moveTo>
                    <a:cubicBezTo>
                      <a:pt x="634271" y="24643"/>
                      <a:pt x="530792" y="37215"/>
                      <a:pt x="418538" y="57560"/>
                    </a:cubicBezTo>
                    <a:cubicBezTo>
                      <a:pt x="387519" y="63183"/>
                      <a:pt x="356250" y="48999"/>
                      <a:pt x="339917" y="22064"/>
                    </a:cubicBezTo>
                    <a:lnTo>
                      <a:pt x="57454" y="0"/>
                    </a:lnTo>
                    <a:cubicBezTo>
                      <a:pt x="57454" y="0"/>
                      <a:pt x="-35745" y="206707"/>
                      <a:pt x="15260" y="338411"/>
                    </a:cubicBezTo>
                    <a:cubicBezTo>
                      <a:pt x="22746" y="357753"/>
                      <a:pt x="39223" y="369859"/>
                      <a:pt x="64618" y="370253"/>
                    </a:cubicBezTo>
                    <a:cubicBezTo>
                      <a:pt x="64618" y="370253"/>
                      <a:pt x="64618" y="370253"/>
                      <a:pt x="64618" y="370253"/>
                    </a:cubicBezTo>
                    <a:cubicBezTo>
                      <a:pt x="64618" y="370253"/>
                      <a:pt x="235328" y="370504"/>
                      <a:pt x="289915" y="370504"/>
                    </a:cubicBezTo>
                    <a:cubicBezTo>
                      <a:pt x="430394" y="370504"/>
                      <a:pt x="587206" y="273938"/>
                      <a:pt x="607515" y="269891"/>
                    </a:cubicBezTo>
                    <a:cubicBezTo>
                      <a:pt x="640718" y="263264"/>
                      <a:pt x="654007" y="329671"/>
                      <a:pt x="687210" y="399409"/>
                    </a:cubicBezTo>
                    <a:cubicBezTo>
                      <a:pt x="720414" y="469147"/>
                      <a:pt x="999331" y="708234"/>
                      <a:pt x="999331" y="708234"/>
                    </a:cubicBezTo>
                    <a:cubicBezTo>
                      <a:pt x="999331" y="708234"/>
                      <a:pt x="1042205" y="708664"/>
                      <a:pt x="1059899" y="702002"/>
                    </a:cubicBezTo>
                    <a:cubicBezTo>
                      <a:pt x="1078955" y="694874"/>
                      <a:pt x="1085904" y="685597"/>
                      <a:pt x="1085904" y="685597"/>
                    </a:cubicBezTo>
                    <a:cubicBezTo>
                      <a:pt x="1085904" y="685597"/>
                      <a:pt x="776864" y="70634"/>
                      <a:pt x="673922" y="37430"/>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04" name="Freeform: Shape 120"/>
              <p:cNvSpPr>
                <a:spLocks/>
              </p:cNvSpPr>
              <p:nvPr/>
            </p:nvSpPr>
            <p:spPr bwMode="auto">
              <a:xfrm>
                <a:off x="4409394" y="395966"/>
                <a:ext cx="561663" cy="639275"/>
              </a:xfrm>
              <a:custGeom>
                <a:avLst/>
                <a:gdLst>
                  <a:gd name="T0" fmla="*/ 459897 w 561663"/>
                  <a:gd name="T1" fmla="*/ 16731 h 639275"/>
                  <a:gd name="T2" fmla="*/ 405955 w 561663"/>
                  <a:gd name="T3" fmla="*/ 2690 h 639275"/>
                  <a:gd name="T4" fmla="*/ 379915 w 561663"/>
                  <a:gd name="T5" fmla="*/ 1114 h 639275"/>
                  <a:gd name="T6" fmla="*/ 203367 w 561663"/>
                  <a:gd name="T7" fmla="*/ 189232 h 639275"/>
                  <a:gd name="T8" fmla="*/ 85740 w 561663"/>
                  <a:gd name="T9" fmla="*/ 343752 h 639275"/>
                  <a:gd name="T10" fmla="*/ 65001 w 561663"/>
                  <a:gd name="T11" fmla="*/ 626716 h 639275"/>
                  <a:gd name="T12" fmla="*/ 182556 w 561663"/>
                  <a:gd name="T13" fmla="*/ 626716 h 639275"/>
                  <a:gd name="T14" fmla="*/ 488265 w 561663"/>
                  <a:gd name="T15" fmla="*/ 457260 h 639275"/>
                  <a:gd name="T16" fmla="*/ 459897 w 561663"/>
                  <a:gd name="T17" fmla="*/ 16731 h 6392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1663" h="639275">
                    <a:moveTo>
                      <a:pt x="459897" y="16731"/>
                    </a:moveTo>
                    <a:cubicBezTo>
                      <a:pt x="438908" y="4230"/>
                      <a:pt x="418456" y="2332"/>
                      <a:pt x="405955" y="2690"/>
                    </a:cubicBezTo>
                    <a:cubicBezTo>
                      <a:pt x="397251" y="2941"/>
                      <a:pt x="388547" y="2368"/>
                      <a:pt x="379915" y="1114"/>
                    </a:cubicBezTo>
                    <a:cubicBezTo>
                      <a:pt x="272102" y="-14682"/>
                      <a:pt x="207163" y="141916"/>
                      <a:pt x="203367" y="189232"/>
                    </a:cubicBezTo>
                    <a:cubicBezTo>
                      <a:pt x="196383" y="276091"/>
                      <a:pt x="150427" y="289344"/>
                      <a:pt x="85740" y="343752"/>
                    </a:cubicBezTo>
                    <a:cubicBezTo>
                      <a:pt x="-43958" y="452854"/>
                      <a:pt x="-5919" y="579615"/>
                      <a:pt x="65001" y="626716"/>
                    </a:cubicBezTo>
                    <a:cubicBezTo>
                      <a:pt x="107553" y="654976"/>
                      <a:pt x="182556" y="626716"/>
                      <a:pt x="182556" y="626716"/>
                    </a:cubicBezTo>
                    <a:cubicBezTo>
                      <a:pt x="183631" y="627468"/>
                      <a:pt x="387687" y="512635"/>
                      <a:pt x="488265" y="457260"/>
                    </a:cubicBezTo>
                    <a:cubicBezTo>
                      <a:pt x="639060" y="435804"/>
                      <a:pt x="520466" y="52800"/>
                      <a:pt x="459897" y="16731"/>
                    </a:cubicBez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05" name="Freeform: Shape 121"/>
              <p:cNvSpPr>
                <a:spLocks/>
              </p:cNvSpPr>
              <p:nvPr/>
            </p:nvSpPr>
            <p:spPr bwMode="auto">
              <a:xfrm>
                <a:off x="4675722" y="647880"/>
                <a:ext cx="150443" cy="166745"/>
              </a:xfrm>
              <a:custGeom>
                <a:avLst/>
                <a:gdLst>
                  <a:gd name="T0" fmla="*/ 137621 w 150443"/>
                  <a:gd name="T1" fmla="*/ 158173 h 166745"/>
                  <a:gd name="T2" fmla="*/ 54737 w 150443"/>
                  <a:gd name="T3" fmla="*/ 160716 h 166745"/>
                  <a:gd name="T4" fmla="*/ 7 w 150443"/>
                  <a:gd name="T5" fmla="*/ 95133 h 166745"/>
                  <a:gd name="T6" fmla="*/ 42057 w 150443"/>
                  <a:gd name="T7" fmla="*/ 0 h 166745"/>
                  <a:gd name="T8" fmla="*/ 48147 w 150443"/>
                  <a:gd name="T9" fmla="*/ 2185 h 166745"/>
                  <a:gd name="T10" fmla="*/ 150443 w 150443"/>
                  <a:gd name="T11" fmla="*/ 39006 h 166745"/>
                  <a:gd name="T12" fmla="*/ 138230 w 150443"/>
                  <a:gd name="T13" fmla="*/ 103085 h 166745"/>
                  <a:gd name="T14" fmla="*/ 137621 w 150443"/>
                  <a:gd name="T15" fmla="*/ 158173 h 1667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443" h="166745">
                    <a:moveTo>
                      <a:pt x="137621" y="158173"/>
                    </a:moveTo>
                    <a:cubicBezTo>
                      <a:pt x="138086" y="158460"/>
                      <a:pt x="88120" y="175509"/>
                      <a:pt x="54737" y="160716"/>
                    </a:cubicBezTo>
                    <a:cubicBezTo>
                      <a:pt x="23324" y="146819"/>
                      <a:pt x="-459" y="95169"/>
                      <a:pt x="7" y="95133"/>
                    </a:cubicBezTo>
                    <a:cubicBezTo>
                      <a:pt x="14298" y="94488"/>
                      <a:pt x="29987" y="81988"/>
                      <a:pt x="42057" y="0"/>
                    </a:cubicBezTo>
                    <a:lnTo>
                      <a:pt x="48147" y="2185"/>
                    </a:lnTo>
                    <a:lnTo>
                      <a:pt x="150443" y="39006"/>
                    </a:lnTo>
                    <a:cubicBezTo>
                      <a:pt x="150443" y="39006"/>
                      <a:pt x="143029" y="71816"/>
                      <a:pt x="138230" y="103085"/>
                    </a:cubicBezTo>
                    <a:cubicBezTo>
                      <a:pt x="134182" y="129340"/>
                      <a:pt x="132033" y="154448"/>
                      <a:pt x="137621" y="15817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06" name="Freeform: Shape 122"/>
              <p:cNvSpPr>
                <a:spLocks/>
              </p:cNvSpPr>
              <p:nvPr/>
            </p:nvSpPr>
            <p:spPr bwMode="auto">
              <a:xfrm>
                <a:off x="4723869" y="650065"/>
                <a:ext cx="102296" cy="87611"/>
              </a:xfrm>
              <a:custGeom>
                <a:avLst/>
                <a:gdLst>
                  <a:gd name="T0" fmla="*/ 102297 w 102296"/>
                  <a:gd name="T1" fmla="*/ 36821 h 87611"/>
                  <a:gd name="T2" fmla="*/ 92268 w 102296"/>
                  <a:gd name="T3" fmla="*/ 87611 h 87611"/>
                  <a:gd name="T4" fmla="*/ 0 w 102296"/>
                  <a:gd name="T5" fmla="*/ 0 h 87611"/>
                  <a:gd name="T6" fmla="*/ 102297 w 102296"/>
                  <a:gd name="T7" fmla="*/ 36821 h 876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2296" h="87611">
                    <a:moveTo>
                      <a:pt x="102297" y="36821"/>
                    </a:moveTo>
                    <a:cubicBezTo>
                      <a:pt x="102297" y="36821"/>
                      <a:pt x="98213" y="54551"/>
                      <a:pt x="92268" y="87611"/>
                    </a:cubicBezTo>
                    <a:cubicBezTo>
                      <a:pt x="33490" y="77045"/>
                      <a:pt x="8274" y="31771"/>
                      <a:pt x="0" y="0"/>
                    </a:cubicBezTo>
                    <a:lnTo>
                      <a:pt x="102297" y="36821"/>
                    </a:lnTo>
                    <a:close/>
                  </a:path>
                </a:pathLst>
              </a:custGeom>
              <a:solidFill>
                <a:srgbClr val="ED975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07" name="Freeform: Shape 123"/>
              <p:cNvSpPr>
                <a:spLocks/>
              </p:cNvSpPr>
              <p:nvPr/>
            </p:nvSpPr>
            <p:spPr bwMode="auto">
              <a:xfrm>
                <a:off x="4713591" y="473261"/>
                <a:ext cx="199644" cy="246254"/>
              </a:xfrm>
              <a:custGeom>
                <a:avLst/>
                <a:gdLst>
                  <a:gd name="T0" fmla="*/ 127797 w 199644"/>
                  <a:gd name="T1" fmla="*/ 246219 h 246254"/>
                  <a:gd name="T2" fmla="*/ 857 w 199644"/>
                  <a:gd name="T3" fmla="*/ 140448 h 246254"/>
                  <a:gd name="T4" fmla="*/ 94522 w 199644"/>
                  <a:gd name="T5" fmla="*/ 757 h 246254"/>
                  <a:gd name="T6" fmla="*/ 199505 w 199644"/>
                  <a:gd name="T7" fmla="*/ 74972 h 246254"/>
                  <a:gd name="T8" fmla="*/ 127797 w 199644"/>
                  <a:gd name="T9" fmla="*/ 246219 h 246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644" h="246254">
                    <a:moveTo>
                      <a:pt x="127797" y="246219"/>
                    </a:moveTo>
                    <a:cubicBezTo>
                      <a:pt x="127797" y="246219"/>
                      <a:pt x="-12181" y="227451"/>
                      <a:pt x="857" y="140448"/>
                    </a:cubicBezTo>
                    <a:cubicBezTo>
                      <a:pt x="13895" y="53446"/>
                      <a:pt x="4618" y="-7553"/>
                      <a:pt x="94522" y="757"/>
                    </a:cubicBezTo>
                    <a:cubicBezTo>
                      <a:pt x="184426" y="9067"/>
                      <a:pt x="196783" y="44849"/>
                      <a:pt x="199505" y="74972"/>
                    </a:cubicBezTo>
                    <a:cubicBezTo>
                      <a:pt x="202227" y="105060"/>
                      <a:pt x="164547" y="248834"/>
                      <a:pt x="127797" y="246219"/>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08" name="Freeform: Shape 124"/>
              <p:cNvSpPr>
                <a:spLocks/>
              </p:cNvSpPr>
              <p:nvPr/>
            </p:nvSpPr>
            <p:spPr bwMode="auto">
              <a:xfrm>
                <a:off x="4673437" y="465580"/>
                <a:ext cx="234574" cy="119626"/>
              </a:xfrm>
              <a:custGeom>
                <a:avLst/>
                <a:gdLst>
                  <a:gd name="T0" fmla="*/ 234574 w 234574"/>
                  <a:gd name="T1" fmla="*/ 34944 h 119626"/>
                  <a:gd name="T2" fmla="*/ 84030 w 234574"/>
                  <a:gd name="T3" fmla="*/ 118400 h 119626"/>
                  <a:gd name="T4" fmla="*/ 0 w 234574"/>
                  <a:gd name="T5" fmla="*/ 105076 h 119626"/>
                  <a:gd name="T6" fmla="*/ 57560 w 234574"/>
                  <a:gd name="T7" fmla="*/ 27100 h 119626"/>
                  <a:gd name="T8" fmla="*/ 92877 w 234574"/>
                  <a:gd name="T9" fmla="*/ 1848 h 119626"/>
                  <a:gd name="T10" fmla="*/ 234574 w 234574"/>
                  <a:gd name="T11" fmla="*/ 34944 h 1196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4574" h="119626">
                    <a:moveTo>
                      <a:pt x="234574" y="34944"/>
                    </a:moveTo>
                    <a:cubicBezTo>
                      <a:pt x="234574" y="34944"/>
                      <a:pt x="144957" y="112168"/>
                      <a:pt x="84030" y="118400"/>
                    </a:cubicBezTo>
                    <a:cubicBezTo>
                      <a:pt x="23067" y="124633"/>
                      <a:pt x="0" y="105076"/>
                      <a:pt x="0" y="105076"/>
                    </a:cubicBezTo>
                    <a:cubicBezTo>
                      <a:pt x="0" y="105076"/>
                      <a:pt x="35926" y="75240"/>
                      <a:pt x="57560" y="27100"/>
                    </a:cubicBezTo>
                    <a:cubicBezTo>
                      <a:pt x="63936" y="12916"/>
                      <a:pt x="77404" y="3173"/>
                      <a:pt x="92877" y="1848"/>
                    </a:cubicBezTo>
                    <a:cubicBezTo>
                      <a:pt x="136396" y="-1913"/>
                      <a:pt x="218886" y="-3632"/>
                      <a:pt x="234574" y="34944"/>
                    </a:cubicBez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09" name="Freeform: Shape 125"/>
              <p:cNvSpPr>
                <a:spLocks/>
              </p:cNvSpPr>
              <p:nvPr/>
            </p:nvSpPr>
            <p:spPr bwMode="auto">
              <a:xfrm>
                <a:off x="4851991" y="476878"/>
                <a:ext cx="72360" cy="157283"/>
              </a:xfrm>
              <a:custGeom>
                <a:avLst/>
                <a:gdLst>
                  <a:gd name="T0" fmla="*/ 0 w 72360"/>
                  <a:gd name="T1" fmla="*/ 16732 h 157283"/>
                  <a:gd name="T2" fmla="*/ 39400 w 72360"/>
                  <a:gd name="T3" fmla="*/ 67200 h 157283"/>
                  <a:gd name="T4" fmla="*/ 43984 w 72360"/>
                  <a:gd name="T5" fmla="*/ 157283 h 157283"/>
                  <a:gd name="T6" fmla="*/ 64258 w 72360"/>
                  <a:gd name="T7" fmla="*/ 22356 h 157283"/>
                  <a:gd name="T8" fmla="*/ 0 w 72360"/>
                  <a:gd name="T9" fmla="*/ 16732 h 1572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360" h="157283">
                    <a:moveTo>
                      <a:pt x="0" y="16732"/>
                    </a:moveTo>
                    <a:cubicBezTo>
                      <a:pt x="0" y="16732"/>
                      <a:pt x="29980" y="45709"/>
                      <a:pt x="39400" y="67200"/>
                    </a:cubicBezTo>
                    <a:cubicBezTo>
                      <a:pt x="48498" y="87939"/>
                      <a:pt x="51256" y="137547"/>
                      <a:pt x="43984" y="157283"/>
                    </a:cubicBezTo>
                    <a:cubicBezTo>
                      <a:pt x="43984" y="157283"/>
                      <a:pt x="90692" y="66484"/>
                      <a:pt x="64258" y="22356"/>
                    </a:cubicBezTo>
                    <a:cubicBezTo>
                      <a:pt x="36248" y="-24423"/>
                      <a:pt x="0" y="16732"/>
                      <a:pt x="0" y="16732"/>
                    </a:cubicBez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10" name="Freeform: Shape 126"/>
              <p:cNvSpPr>
                <a:spLocks/>
              </p:cNvSpPr>
              <p:nvPr/>
            </p:nvSpPr>
            <p:spPr bwMode="auto">
              <a:xfrm>
                <a:off x="4555551" y="739687"/>
                <a:ext cx="375660" cy="537029"/>
              </a:xfrm>
              <a:custGeom>
                <a:avLst/>
                <a:gdLst>
                  <a:gd name="T0" fmla="*/ 375634 w 375660"/>
                  <a:gd name="T1" fmla="*/ 272571 h 537029"/>
                  <a:gd name="T2" fmla="*/ 343469 w 375660"/>
                  <a:gd name="T3" fmla="*/ 523586 h 537029"/>
                  <a:gd name="T4" fmla="*/ 287378 w 375660"/>
                  <a:gd name="T5" fmla="*/ 535728 h 537029"/>
                  <a:gd name="T6" fmla="*/ 41951 w 375660"/>
                  <a:gd name="T7" fmla="*/ 511121 h 537029"/>
                  <a:gd name="T8" fmla="*/ 19350 w 375660"/>
                  <a:gd name="T9" fmla="*/ 353234 h 537029"/>
                  <a:gd name="T10" fmla="*/ 12902 w 375660"/>
                  <a:gd name="T11" fmla="*/ 323720 h 537029"/>
                  <a:gd name="T12" fmla="*/ 34859 w 375660"/>
                  <a:gd name="T13" fmla="*/ 151577 h 537029"/>
                  <a:gd name="T14" fmla="*/ 130494 w 375660"/>
                  <a:gd name="T15" fmla="*/ 66 h 537029"/>
                  <a:gd name="T16" fmla="*/ 258365 w 375660"/>
                  <a:gd name="T17" fmla="*/ 11277 h 537029"/>
                  <a:gd name="T18" fmla="*/ 375634 w 375660"/>
                  <a:gd name="T19" fmla="*/ 272571 h 5370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5660" h="537029">
                    <a:moveTo>
                      <a:pt x="375634" y="272571"/>
                    </a:moveTo>
                    <a:cubicBezTo>
                      <a:pt x="371407" y="555894"/>
                      <a:pt x="374452" y="496686"/>
                      <a:pt x="343469" y="523586"/>
                    </a:cubicBezTo>
                    <a:cubicBezTo>
                      <a:pt x="335983" y="530069"/>
                      <a:pt x="314993" y="533901"/>
                      <a:pt x="287378" y="535728"/>
                    </a:cubicBezTo>
                    <a:cubicBezTo>
                      <a:pt x="200483" y="541495"/>
                      <a:pt x="47754" y="527168"/>
                      <a:pt x="41951" y="511121"/>
                    </a:cubicBezTo>
                    <a:cubicBezTo>
                      <a:pt x="21893" y="455567"/>
                      <a:pt x="36041" y="438302"/>
                      <a:pt x="19350" y="353234"/>
                    </a:cubicBezTo>
                    <a:cubicBezTo>
                      <a:pt x="17594" y="344172"/>
                      <a:pt x="15445" y="334394"/>
                      <a:pt x="12902" y="323720"/>
                    </a:cubicBezTo>
                    <a:cubicBezTo>
                      <a:pt x="-1031" y="265300"/>
                      <a:pt x="-14606" y="245421"/>
                      <a:pt x="34859" y="151577"/>
                    </a:cubicBezTo>
                    <a:cubicBezTo>
                      <a:pt x="79704" y="66581"/>
                      <a:pt x="126303" y="-2441"/>
                      <a:pt x="130494" y="66"/>
                    </a:cubicBezTo>
                    <a:cubicBezTo>
                      <a:pt x="248837" y="70306"/>
                      <a:pt x="258365" y="11277"/>
                      <a:pt x="258365" y="11277"/>
                    </a:cubicBezTo>
                    <a:cubicBezTo>
                      <a:pt x="258365" y="11277"/>
                      <a:pt x="377711" y="134349"/>
                      <a:pt x="375634" y="272571"/>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11" name="Freeform: Shape 127"/>
              <p:cNvSpPr>
                <a:spLocks/>
              </p:cNvSpPr>
              <p:nvPr/>
            </p:nvSpPr>
            <p:spPr bwMode="auto">
              <a:xfrm>
                <a:off x="5048418" y="1546739"/>
                <a:ext cx="186039" cy="441297"/>
              </a:xfrm>
              <a:custGeom>
                <a:avLst/>
                <a:gdLst>
                  <a:gd name="T0" fmla="*/ 186040 w 186039"/>
                  <a:gd name="T1" fmla="*/ 196105 h 441297"/>
                  <a:gd name="T2" fmla="*/ 95062 w 186039"/>
                  <a:gd name="T3" fmla="*/ 440887 h 441297"/>
                  <a:gd name="T4" fmla="*/ 46743 w 186039"/>
                  <a:gd name="T5" fmla="*/ 436481 h 441297"/>
                  <a:gd name="T6" fmla="*/ 0 w 186039"/>
                  <a:gd name="T7" fmla="*/ 413737 h 441297"/>
                  <a:gd name="T8" fmla="*/ 72389 w 186039"/>
                  <a:gd name="T9" fmla="*/ 0 h 441297"/>
                  <a:gd name="T10" fmla="*/ 186040 w 186039"/>
                  <a:gd name="T11" fmla="*/ 196105 h 4412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6039" h="441297">
                    <a:moveTo>
                      <a:pt x="186040" y="196105"/>
                    </a:moveTo>
                    <a:lnTo>
                      <a:pt x="95062" y="440887"/>
                    </a:lnTo>
                    <a:cubicBezTo>
                      <a:pt x="95062" y="440887"/>
                      <a:pt x="70383" y="443287"/>
                      <a:pt x="46743" y="436481"/>
                    </a:cubicBezTo>
                    <a:cubicBezTo>
                      <a:pt x="24965" y="430177"/>
                      <a:pt x="0" y="413737"/>
                      <a:pt x="0" y="413737"/>
                    </a:cubicBezTo>
                    <a:cubicBezTo>
                      <a:pt x="0" y="413737"/>
                      <a:pt x="25252" y="150902"/>
                      <a:pt x="72389" y="0"/>
                    </a:cubicBezTo>
                    <a:lnTo>
                      <a:pt x="186040" y="196105"/>
                    </a:ln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12" name="Freeform: Shape 128"/>
              <p:cNvSpPr>
                <a:spLocks/>
              </p:cNvSpPr>
              <p:nvPr/>
            </p:nvSpPr>
            <p:spPr bwMode="auto">
              <a:xfrm>
                <a:off x="4813952" y="750965"/>
                <a:ext cx="197430" cy="460161"/>
              </a:xfrm>
              <a:custGeom>
                <a:avLst/>
                <a:gdLst>
                  <a:gd name="T0" fmla="*/ 0 w 197430"/>
                  <a:gd name="T1" fmla="*/ 0 h 460161"/>
                  <a:gd name="T2" fmla="*/ 136073 w 197430"/>
                  <a:gd name="T3" fmla="*/ 73069 h 460161"/>
                  <a:gd name="T4" fmla="*/ 197430 w 197430"/>
                  <a:gd name="T5" fmla="*/ 443681 h 460161"/>
                  <a:gd name="T6" fmla="*/ 134497 w 197430"/>
                  <a:gd name="T7" fmla="*/ 448624 h 460161"/>
                  <a:gd name="T8" fmla="*/ 44522 w 197430"/>
                  <a:gd name="T9" fmla="*/ 150902 h 460161"/>
                  <a:gd name="T10" fmla="*/ 0 w 197430"/>
                  <a:gd name="T11" fmla="*/ 0 h 460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7430" h="460161">
                    <a:moveTo>
                      <a:pt x="0" y="0"/>
                    </a:moveTo>
                    <a:cubicBezTo>
                      <a:pt x="0" y="0"/>
                      <a:pt x="121746" y="20631"/>
                      <a:pt x="136073" y="73069"/>
                    </a:cubicBezTo>
                    <a:cubicBezTo>
                      <a:pt x="150365" y="125507"/>
                      <a:pt x="197430" y="443681"/>
                      <a:pt x="197430" y="443681"/>
                    </a:cubicBezTo>
                    <a:cubicBezTo>
                      <a:pt x="197430" y="443681"/>
                      <a:pt x="163080" y="477207"/>
                      <a:pt x="134497" y="448624"/>
                    </a:cubicBezTo>
                    <a:cubicBezTo>
                      <a:pt x="105914" y="420041"/>
                      <a:pt x="44522" y="150902"/>
                      <a:pt x="44522" y="150902"/>
                    </a:cubicBezTo>
                    <a:lnTo>
                      <a:pt x="0" y="0"/>
                    </a:ln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13" name="Freeform: Shape 129"/>
              <p:cNvSpPr>
                <a:spLocks/>
              </p:cNvSpPr>
              <p:nvPr/>
            </p:nvSpPr>
            <p:spPr bwMode="auto">
              <a:xfrm>
                <a:off x="4574901" y="974936"/>
                <a:ext cx="268027" cy="301780"/>
              </a:xfrm>
              <a:custGeom>
                <a:avLst/>
                <a:gdLst>
                  <a:gd name="T0" fmla="*/ 268028 w 268027"/>
                  <a:gd name="T1" fmla="*/ 300479 h 301780"/>
                  <a:gd name="T2" fmla="*/ 22601 w 268027"/>
                  <a:gd name="T3" fmla="*/ 275872 h 301780"/>
                  <a:gd name="T4" fmla="*/ 0 w 268027"/>
                  <a:gd name="T5" fmla="*/ 117985 h 301780"/>
                  <a:gd name="T6" fmla="*/ 41907 w 268027"/>
                  <a:gd name="T7" fmla="*/ 0 h 301780"/>
                  <a:gd name="T8" fmla="*/ 73714 w 268027"/>
                  <a:gd name="T9" fmla="*/ 165982 h 301780"/>
                  <a:gd name="T10" fmla="*/ 251193 w 268027"/>
                  <a:gd name="T11" fmla="*/ 261581 h 301780"/>
                  <a:gd name="T12" fmla="*/ 268028 w 268027"/>
                  <a:gd name="T13" fmla="*/ 300479 h 3017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8027" h="301780">
                    <a:moveTo>
                      <a:pt x="268028" y="300479"/>
                    </a:moveTo>
                    <a:cubicBezTo>
                      <a:pt x="181133" y="306246"/>
                      <a:pt x="28404" y="291919"/>
                      <a:pt x="22601" y="275872"/>
                    </a:cubicBezTo>
                    <a:cubicBezTo>
                      <a:pt x="2543" y="220318"/>
                      <a:pt x="16691" y="203054"/>
                      <a:pt x="0" y="117985"/>
                    </a:cubicBezTo>
                    <a:lnTo>
                      <a:pt x="41907" y="0"/>
                    </a:lnTo>
                    <a:cubicBezTo>
                      <a:pt x="41907" y="0"/>
                      <a:pt x="34994" y="131417"/>
                      <a:pt x="73714" y="165982"/>
                    </a:cubicBezTo>
                    <a:cubicBezTo>
                      <a:pt x="112433" y="200546"/>
                      <a:pt x="232353" y="232711"/>
                      <a:pt x="251193" y="261581"/>
                    </a:cubicBezTo>
                    <a:cubicBezTo>
                      <a:pt x="260327" y="275442"/>
                      <a:pt x="266309" y="289304"/>
                      <a:pt x="268028" y="300479"/>
                    </a:cubicBezTo>
                    <a:close/>
                  </a:path>
                </a:pathLst>
              </a:custGeom>
              <a:solidFill>
                <a:srgbClr val="5A7DE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14" name="Freeform: Shape 130"/>
              <p:cNvSpPr>
                <a:spLocks/>
              </p:cNvSpPr>
              <p:nvPr/>
            </p:nvSpPr>
            <p:spPr bwMode="auto">
              <a:xfrm>
                <a:off x="4743390" y="1206865"/>
                <a:ext cx="151755" cy="52665"/>
              </a:xfrm>
              <a:custGeom>
                <a:avLst/>
                <a:gdLst>
                  <a:gd name="T0" fmla="*/ 0 w 151755"/>
                  <a:gd name="T1" fmla="*/ 13283 h 52665"/>
                  <a:gd name="T2" fmla="*/ 99539 w 151755"/>
                  <a:gd name="T3" fmla="*/ 1785 h 52665"/>
                  <a:gd name="T4" fmla="*/ 151404 w 151755"/>
                  <a:gd name="T5" fmla="*/ 46737 h 52665"/>
                  <a:gd name="T6" fmla="*/ 109210 w 151755"/>
                  <a:gd name="T7" fmla="*/ 36350 h 52665"/>
                  <a:gd name="T8" fmla="*/ 72819 w 151755"/>
                  <a:gd name="T9" fmla="*/ 44337 h 52665"/>
                  <a:gd name="T10" fmla="*/ 7593 w 151755"/>
                  <a:gd name="T11" fmla="*/ 50892 h 52665"/>
                  <a:gd name="T12" fmla="*/ 0 w 151755"/>
                  <a:gd name="T13" fmla="*/ 13283 h 526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755" h="52665">
                    <a:moveTo>
                      <a:pt x="0" y="13283"/>
                    </a:moveTo>
                    <a:cubicBezTo>
                      <a:pt x="0" y="13283"/>
                      <a:pt x="85713" y="-5808"/>
                      <a:pt x="99539" y="1785"/>
                    </a:cubicBezTo>
                    <a:cubicBezTo>
                      <a:pt x="113365" y="9378"/>
                      <a:pt x="147177" y="37102"/>
                      <a:pt x="151404" y="46737"/>
                    </a:cubicBezTo>
                    <a:cubicBezTo>
                      <a:pt x="155631" y="56372"/>
                      <a:pt x="120600" y="39430"/>
                      <a:pt x="109210" y="36350"/>
                    </a:cubicBezTo>
                    <a:cubicBezTo>
                      <a:pt x="101831" y="34380"/>
                      <a:pt x="82418" y="41113"/>
                      <a:pt x="72819" y="44337"/>
                    </a:cubicBezTo>
                    <a:cubicBezTo>
                      <a:pt x="32380" y="57805"/>
                      <a:pt x="7593" y="50892"/>
                      <a:pt x="7593" y="50892"/>
                    </a:cubicBezTo>
                    <a:lnTo>
                      <a:pt x="0" y="13283"/>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15" name="Freeform: Shape 131"/>
              <p:cNvSpPr>
                <a:spLocks/>
              </p:cNvSpPr>
              <p:nvPr/>
            </p:nvSpPr>
            <p:spPr bwMode="auto">
              <a:xfrm>
                <a:off x="4408363" y="739718"/>
                <a:ext cx="348901" cy="544932"/>
              </a:xfrm>
              <a:custGeom>
                <a:avLst/>
                <a:gdLst>
                  <a:gd name="T0" fmla="*/ 277646 w 348901"/>
                  <a:gd name="T1" fmla="*/ 0 h 544932"/>
                  <a:gd name="T2" fmla="*/ 122732 w 348901"/>
                  <a:gd name="T3" fmla="*/ 62646 h 544932"/>
                  <a:gd name="T4" fmla="*/ 19146 w 348901"/>
                  <a:gd name="T5" fmla="*/ 518684 h 544932"/>
                  <a:gd name="T6" fmla="*/ 345951 w 348901"/>
                  <a:gd name="T7" fmla="*/ 531793 h 544932"/>
                  <a:gd name="T8" fmla="*/ 342620 w 348901"/>
                  <a:gd name="T9" fmla="*/ 472944 h 544932"/>
                  <a:gd name="T10" fmla="*/ 130075 w 348901"/>
                  <a:gd name="T11" fmla="*/ 413916 h 544932"/>
                  <a:gd name="T12" fmla="*/ 240753 w 348901"/>
                  <a:gd name="T13" fmla="*/ 214659 h 544932"/>
                  <a:gd name="T14" fmla="*/ 277646 w 348901"/>
                  <a:gd name="T15" fmla="*/ 0 h 544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8901" h="544932">
                    <a:moveTo>
                      <a:pt x="277646" y="0"/>
                    </a:moveTo>
                    <a:cubicBezTo>
                      <a:pt x="277646" y="0"/>
                      <a:pt x="162562" y="7092"/>
                      <a:pt x="122732" y="62646"/>
                    </a:cubicBezTo>
                    <a:cubicBezTo>
                      <a:pt x="66641" y="140873"/>
                      <a:pt x="-44611" y="474234"/>
                      <a:pt x="19146" y="518684"/>
                    </a:cubicBezTo>
                    <a:cubicBezTo>
                      <a:pt x="90961" y="568758"/>
                      <a:pt x="345951" y="531793"/>
                      <a:pt x="345951" y="531793"/>
                    </a:cubicBezTo>
                    <a:cubicBezTo>
                      <a:pt x="345951" y="531793"/>
                      <a:pt x="354440" y="492143"/>
                      <a:pt x="342620" y="472944"/>
                    </a:cubicBezTo>
                    <a:cubicBezTo>
                      <a:pt x="330800" y="453746"/>
                      <a:pt x="138958" y="422763"/>
                      <a:pt x="130075" y="413916"/>
                    </a:cubicBezTo>
                    <a:cubicBezTo>
                      <a:pt x="121228" y="405068"/>
                      <a:pt x="240753" y="241236"/>
                      <a:pt x="240753" y="214659"/>
                    </a:cubicBezTo>
                    <a:cubicBezTo>
                      <a:pt x="240789" y="188117"/>
                      <a:pt x="277646" y="0"/>
                      <a:pt x="277646" y="0"/>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16" name="Freeform: Shape 132"/>
              <p:cNvSpPr>
                <a:spLocks/>
              </p:cNvSpPr>
              <p:nvPr/>
            </p:nvSpPr>
            <p:spPr bwMode="auto">
              <a:xfrm>
                <a:off x="4847084" y="1232541"/>
                <a:ext cx="33561" cy="28084"/>
              </a:xfrm>
              <a:custGeom>
                <a:avLst/>
                <a:gdLst>
                  <a:gd name="T0" fmla="*/ 0 w 33561"/>
                  <a:gd name="T1" fmla="*/ 0 h 28084"/>
                  <a:gd name="T2" fmla="*/ 23855 w 33561"/>
                  <a:gd name="T3" fmla="*/ 25932 h 28084"/>
                  <a:gd name="T4" fmla="*/ 33562 w 33561"/>
                  <a:gd name="T5" fmla="*/ 28010 h 28084"/>
                  <a:gd name="T6" fmla="*/ 21455 w 33561"/>
                  <a:gd name="T7" fmla="*/ 6232 h 28084"/>
                  <a:gd name="T8" fmla="*/ 0 w 33561"/>
                  <a:gd name="T9" fmla="*/ 0 h 280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561" h="28084">
                    <a:moveTo>
                      <a:pt x="0" y="0"/>
                    </a:moveTo>
                    <a:cubicBezTo>
                      <a:pt x="0" y="0"/>
                      <a:pt x="17945" y="23174"/>
                      <a:pt x="23855" y="25932"/>
                    </a:cubicBezTo>
                    <a:cubicBezTo>
                      <a:pt x="29729" y="28690"/>
                      <a:pt x="33562" y="28010"/>
                      <a:pt x="33562" y="28010"/>
                    </a:cubicBezTo>
                    <a:lnTo>
                      <a:pt x="21455" y="6232"/>
                    </a:lnTo>
                    <a:lnTo>
                      <a:pt x="0" y="0"/>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517" name="Freeform: Shape 133"/>
              <p:cNvSpPr>
                <a:spLocks/>
              </p:cNvSpPr>
              <p:nvPr/>
            </p:nvSpPr>
            <p:spPr bwMode="auto">
              <a:xfrm>
                <a:off x="4842929" y="1208686"/>
                <a:ext cx="52222" cy="28706"/>
              </a:xfrm>
              <a:custGeom>
                <a:avLst/>
                <a:gdLst>
                  <a:gd name="T0" fmla="*/ 0 w 52222"/>
                  <a:gd name="T1" fmla="*/ 0 h 28706"/>
                  <a:gd name="T2" fmla="*/ 52223 w 52222"/>
                  <a:gd name="T3" fmla="*/ 25359 h 28706"/>
                  <a:gd name="T4" fmla="*/ 43591 w 52222"/>
                  <a:gd name="T5" fmla="*/ 28690 h 28706"/>
                  <a:gd name="T6" fmla="*/ 20954 w 52222"/>
                  <a:gd name="T7" fmla="*/ 22458 h 28706"/>
                  <a:gd name="T8" fmla="*/ 0 w 52222"/>
                  <a:gd name="T9" fmla="*/ 0 h 287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222" h="28706">
                    <a:moveTo>
                      <a:pt x="0" y="0"/>
                    </a:moveTo>
                    <a:lnTo>
                      <a:pt x="52223" y="25359"/>
                    </a:lnTo>
                    <a:cubicBezTo>
                      <a:pt x="52223" y="25359"/>
                      <a:pt x="50002" y="28977"/>
                      <a:pt x="43591" y="28690"/>
                    </a:cubicBezTo>
                    <a:cubicBezTo>
                      <a:pt x="37179" y="28404"/>
                      <a:pt x="20954" y="22458"/>
                      <a:pt x="20954" y="22458"/>
                    </a:cubicBezTo>
                    <a:lnTo>
                      <a:pt x="0" y="0"/>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grpSp>
          <p:nvGrpSpPr>
            <p:cNvPr id="60494" name="Graphic 8"/>
            <p:cNvGrpSpPr>
              <a:grpSpLocks/>
            </p:cNvGrpSpPr>
            <p:nvPr/>
          </p:nvGrpSpPr>
          <p:grpSpPr bwMode="auto">
            <a:xfrm>
              <a:off x="4743390" y="971354"/>
              <a:ext cx="664822" cy="308968"/>
              <a:chOff x="4743390" y="971354"/>
              <a:chExt cx="664822" cy="308968"/>
            </a:xfrm>
          </p:grpSpPr>
          <p:sp>
            <p:nvSpPr>
              <p:cNvPr id="60495" name="Freeform: Shape 135"/>
              <p:cNvSpPr>
                <a:spLocks/>
              </p:cNvSpPr>
              <p:nvPr/>
            </p:nvSpPr>
            <p:spPr bwMode="auto">
              <a:xfrm>
                <a:off x="4743390" y="1268288"/>
                <a:ext cx="545440" cy="12034"/>
              </a:xfrm>
              <a:custGeom>
                <a:avLst/>
                <a:gdLst>
                  <a:gd name="T0" fmla="*/ 545440 w 545440"/>
                  <a:gd name="T1" fmla="*/ 0 h 12034"/>
                  <a:gd name="T2" fmla="*/ 0 w 545440"/>
                  <a:gd name="T3" fmla="*/ 0 h 12034"/>
                  <a:gd name="T4" fmla="*/ 0 w 545440"/>
                  <a:gd name="T5" fmla="*/ 12035 h 12034"/>
                  <a:gd name="T6" fmla="*/ 540605 w 545440"/>
                  <a:gd name="T7" fmla="*/ 12035 h 120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5440" h="12034">
                    <a:moveTo>
                      <a:pt x="545440" y="0"/>
                    </a:moveTo>
                    <a:lnTo>
                      <a:pt x="0" y="0"/>
                    </a:lnTo>
                    <a:lnTo>
                      <a:pt x="0" y="12035"/>
                    </a:lnTo>
                    <a:lnTo>
                      <a:pt x="540605" y="12035"/>
                    </a:lnTo>
                    <a:lnTo>
                      <a:pt x="545440" y="0"/>
                    </a:ln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96" name="Freeform: Shape 136"/>
              <p:cNvSpPr>
                <a:spLocks/>
              </p:cNvSpPr>
              <p:nvPr/>
            </p:nvSpPr>
            <p:spPr bwMode="auto">
              <a:xfrm>
                <a:off x="4870938" y="971354"/>
                <a:ext cx="537273" cy="308968"/>
              </a:xfrm>
              <a:custGeom>
                <a:avLst/>
                <a:gdLst>
                  <a:gd name="T0" fmla="*/ 0 w 537273"/>
                  <a:gd name="T1" fmla="*/ 308968 h 308968"/>
                  <a:gd name="T2" fmla="*/ 413056 w 537273"/>
                  <a:gd name="T3" fmla="*/ 308968 h 308968"/>
                  <a:gd name="T4" fmla="*/ 537274 w 537273"/>
                  <a:gd name="T5" fmla="*/ 0 h 308968"/>
                  <a:gd name="T6" fmla="*/ 124898 w 537273"/>
                  <a:gd name="T7" fmla="*/ 0 h 3089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7273" h="308968">
                    <a:moveTo>
                      <a:pt x="0" y="308968"/>
                    </a:moveTo>
                    <a:lnTo>
                      <a:pt x="413056" y="308968"/>
                    </a:lnTo>
                    <a:lnTo>
                      <a:pt x="537274" y="0"/>
                    </a:lnTo>
                    <a:lnTo>
                      <a:pt x="124898" y="0"/>
                    </a:lnTo>
                    <a:lnTo>
                      <a:pt x="0" y="308968"/>
                    </a:ln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97" name="Freeform: Shape 137"/>
              <p:cNvSpPr>
                <a:spLocks/>
              </p:cNvSpPr>
              <p:nvPr/>
            </p:nvSpPr>
            <p:spPr bwMode="auto">
              <a:xfrm>
                <a:off x="5139600" y="1106174"/>
                <a:ext cx="40927" cy="39328"/>
              </a:xfrm>
              <a:custGeom>
                <a:avLst/>
                <a:gdLst>
                  <a:gd name="T0" fmla="*/ 40128 w 40927"/>
                  <a:gd name="T1" fmla="*/ 19664 h 39328"/>
                  <a:gd name="T2" fmla="*/ 26087 w 40927"/>
                  <a:gd name="T3" fmla="*/ 0 h 39328"/>
                  <a:gd name="T4" fmla="*/ 799 w 40927"/>
                  <a:gd name="T5" fmla="*/ 19664 h 39328"/>
                  <a:gd name="T6" fmla="*/ 14840 w 40927"/>
                  <a:gd name="T7" fmla="*/ 39328 h 39328"/>
                  <a:gd name="T8" fmla="*/ 40128 w 40927"/>
                  <a:gd name="T9" fmla="*/ 19664 h 39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927" h="39328">
                    <a:moveTo>
                      <a:pt x="40128" y="19664"/>
                    </a:moveTo>
                    <a:cubicBezTo>
                      <a:pt x="43244" y="8811"/>
                      <a:pt x="36976" y="0"/>
                      <a:pt x="26087" y="0"/>
                    </a:cubicBezTo>
                    <a:cubicBezTo>
                      <a:pt x="15234" y="0"/>
                      <a:pt x="3880" y="8811"/>
                      <a:pt x="799" y="19664"/>
                    </a:cubicBezTo>
                    <a:cubicBezTo>
                      <a:pt x="-2317" y="30517"/>
                      <a:pt x="3951" y="39328"/>
                      <a:pt x="14840" y="39328"/>
                    </a:cubicBezTo>
                    <a:cubicBezTo>
                      <a:pt x="25657" y="39328"/>
                      <a:pt x="37012" y="30517"/>
                      <a:pt x="40128" y="19664"/>
                    </a:cubicBezTo>
                    <a:close/>
                  </a:path>
                </a:pathLst>
              </a:custGeom>
              <a:solidFill>
                <a:srgbClr val="EBF3F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grpSp>
      <p:grpSp>
        <p:nvGrpSpPr>
          <p:cNvPr id="139" name="Graphic 8"/>
          <p:cNvGrpSpPr>
            <a:grpSpLocks/>
          </p:cNvGrpSpPr>
          <p:nvPr/>
        </p:nvGrpSpPr>
        <p:grpSpPr bwMode="auto">
          <a:xfrm>
            <a:off x="2421467" y="5198534"/>
            <a:ext cx="516467" cy="1540933"/>
            <a:chOff x="7426144" y="2517441"/>
            <a:chExt cx="1073146" cy="2602490"/>
          </a:xfrm>
        </p:grpSpPr>
        <p:grpSp>
          <p:nvGrpSpPr>
            <p:cNvPr id="60463" name="Graphic 8"/>
            <p:cNvGrpSpPr>
              <a:grpSpLocks/>
            </p:cNvGrpSpPr>
            <p:nvPr/>
          </p:nvGrpSpPr>
          <p:grpSpPr bwMode="auto">
            <a:xfrm>
              <a:off x="7426144" y="2517441"/>
              <a:ext cx="969417" cy="2602490"/>
              <a:chOff x="7426144" y="2517441"/>
              <a:chExt cx="969417" cy="2602490"/>
            </a:xfrm>
          </p:grpSpPr>
          <p:sp>
            <p:nvSpPr>
              <p:cNvPr id="60467" name="Freeform: Shape 140"/>
              <p:cNvSpPr>
                <a:spLocks/>
              </p:cNvSpPr>
              <p:nvPr/>
            </p:nvSpPr>
            <p:spPr bwMode="auto">
              <a:xfrm>
                <a:off x="7508578" y="3175055"/>
                <a:ext cx="23322" cy="54317"/>
              </a:xfrm>
              <a:custGeom>
                <a:avLst/>
                <a:gdLst>
                  <a:gd name="T0" fmla="*/ 6391 w 23322"/>
                  <a:gd name="T1" fmla="*/ 54317 h 54317"/>
                  <a:gd name="T2" fmla="*/ 21901 w 23322"/>
                  <a:gd name="T3" fmla="*/ 2130 h 54317"/>
                  <a:gd name="T4" fmla="*/ 195 w 23322"/>
                  <a:gd name="T5" fmla="*/ 7288 h 54317"/>
                  <a:gd name="T6" fmla="*/ 6391 w 23322"/>
                  <a:gd name="T7" fmla="*/ 54317 h 543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322" h="54317">
                    <a:moveTo>
                      <a:pt x="6391" y="54317"/>
                    </a:moveTo>
                    <a:cubicBezTo>
                      <a:pt x="6391" y="52777"/>
                      <a:pt x="29136" y="5748"/>
                      <a:pt x="21901" y="2130"/>
                    </a:cubicBezTo>
                    <a:cubicBezTo>
                      <a:pt x="14665" y="-1488"/>
                      <a:pt x="1700" y="-950"/>
                      <a:pt x="195" y="7288"/>
                    </a:cubicBezTo>
                    <a:cubicBezTo>
                      <a:pt x="-1309" y="15526"/>
                      <a:pt x="6391" y="54317"/>
                      <a:pt x="6391" y="54317"/>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68" name="Freeform: Shape 141"/>
              <p:cNvSpPr>
                <a:spLocks/>
              </p:cNvSpPr>
              <p:nvPr/>
            </p:nvSpPr>
            <p:spPr bwMode="auto">
              <a:xfrm>
                <a:off x="7854419" y="2553036"/>
                <a:ext cx="279369" cy="313784"/>
              </a:xfrm>
              <a:custGeom>
                <a:avLst/>
                <a:gdLst>
                  <a:gd name="T0" fmla="*/ 0 w 279369"/>
                  <a:gd name="T1" fmla="*/ 91962 h 313784"/>
                  <a:gd name="T2" fmla="*/ 203914 w 279369"/>
                  <a:gd name="T3" fmla="*/ 34259 h 313784"/>
                  <a:gd name="T4" fmla="*/ 275622 w 279369"/>
                  <a:gd name="T5" fmla="*/ 145725 h 313784"/>
                  <a:gd name="T6" fmla="*/ 202803 w 279369"/>
                  <a:gd name="T7" fmla="*/ 289500 h 313784"/>
                  <a:gd name="T8" fmla="*/ 167379 w 279369"/>
                  <a:gd name="T9" fmla="*/ 313784 h 313784"/>
                  <a:gd name="T10" fmla="*/ 0 w 279369"/>
                  <a:gd name="T11" fmla="*/ 91962 h 3137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9369" h="313784">
                    <a:moveTo>
                      <a:pt x="0" y="91962"/>
                    </a:moveTo>
                    <a:cubicBezTo>
                      <a:pt x="0" y="91962"/>
                      <a:pt x="133315" y="-68253"/>
                      <a:pt x="203914" y="34259"/>
                    </a:cubicBezTo>
                    <a:cubicBezTo>
                      <a:pt x="203914" y="34259"/>
                      <a:pt x="256567" y="56108"/>
                      <a:pt x="275622" y="145725"/>
                    </a:cubicBezTo>
                    <a:cubicBezTo>
                      <a:pt x="295035" y="237169"/>
                      <a:pt x="234252" y="306692"/>
                      <a:pt x="202803" y="289500"/>
                    </a:cubicBezTo>
                    <a:cubicBezTo>
                      <a:pt x="182637" y="278468"/>
                      <a:pt x="167379" y="313784"/>
                      <a:pt x="167379" y="313784"/>
                    </a:cubicBezTo>
                    <a:lnTo>
                      <a:pt x="0" y="91962"/>
                    </a:ln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69" name="Freeform: Shape 142"/>
              <p:cNvSpPr>
                <a:spLocks/>
              </p:cNvSpPr>
              <p:nvPr/>
            </p:nvSpPr>
            <p:spPr bwMode="auto">
              <a:xfrm>
                <a:off x="7480942" y="3015717"/>
                <a:ext cx="339736" cy="483957"/>
              </a:xfrm>
              <a:custGeom>
                <a:avLst/>
                <a:gdLst>
                  <a:gd name="T0" fmla="*/ 208104 w 339736"/>
                  <a:gd name="T1" fmla="*/ 481863 h 483957"/>
                  <a:gd name="T2" fmla="*/ 0 w 339736"/>
                  <a:gd name="T3" fmla="*/ 261401 h 483957"/>
                  <a:gd name="T4" fmla="*/ 33419 w 339736"/>
                  <a:gd name="T5" fmla="*/ 238012 h 483957"/>
                  <a:gd name="T6" fmla="*/ 186542 w 339736"/>
                  <a:gd name="T7" fmla="*/ 356929 h 483957"/>
                  <a:gd name="T8" fmla="*/ 198685 w 339736"/>
                  <a:gd name="T9" fmla="*/ 263264 h 483957"/>
                  <a:gd name="T10" fmla="*/ 334364 w 339736"/>
                  <a:gd name="T11" fmla="*/ 2722 h 483957"/>
                  <a:gd name="T12" fmla="*/ 339736 w 339736"/>
                  <a:gd name="T13" fmla="*/ 0 h 483957"/>
                  <a:gd name="T14" fmla="*/ 339485 w 339736"/>
                  <a:gd name="T15" fmla="*/ 4083 h 483957"/>
                  <a:gd name="T16" fmla="*/ 337373 w 339736"/>
                  <a:gd name="T17" fmla="*/ 37394 h 483957"/>
                  <a:gd name="T18" fmla="*/ 208104 w 339736"/>
                  <a:gd name="T19" fmla="*/ 481863 h 4839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9736" h="483957">
                    <a:moveTo>
                      <a:pt x="208104" y="481863"/>
                    </a:moveTo>
                    <a:cubicBezTo>
                      <a:pt x="102118" y="442821"/>
                      <a:pt x="0" y="261401"/>
                      <a:pt x="0" y="261401"/>
                    </a:cubicBezTo>
                    <a:lnTo>
                      <a:pt x="33419" y="238012"/>
                    </a:lnTo>
                    <a:cubicBezTo>
                      <a:pt x="61250" y="278738"/>
                      <a:pt x="186542" y="356929"/>
                      <a:pt x="186542" y="356929"/>
                    </a:cubicBezTo>
                    <a:cubicBezTo>
                      <a:pt x="189407" y="322615"/>
                      <a:pt x="193562" y="291453"/>
                      <a:pt x="198685" y="263264"/>
                    </a:cubicBezTo>
                    <a:cubicBezTo>
                      <a:pt x="233464" y="71565"/>
                      <a:pt x="313016" y="14757"/>
                      <a:pt x="334364" y="2722"/>
                    </a:cubicBezTo>
                    <a:cubicBezTo>
                      <a:pt x="337802" y="752"/>
                      <a:pt x="339736" y="0"/>
                      <a:pt x="339736" y="0"/>
                    </a:cubicBezTo>
                    <a:cubicBezTo>
                      <a:pt x="339736" y="0"/>
                      <a:pt x="339665" y="1397"/>
                      <a:pt x="339485" y="4083"/>
                    </a:cubicBezTo>
                    <a:cubicBezTo>
                      <a:pt x="339199" y="9850"/>
                      <a:pt x="338518" y="21491"/>
                      <a:pt x="337373" y="37394"/>
                    </a:cubicBezTo>
                    <a:cubicBezTo>
                      <a:pt x="329134" y="156132"/>
                      <a:pt x="296683" y="514529"/>
                      <a:pt x="208104" y="48186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70" name="Freeform: Shape 143"/>
              <p:cNvSpPr>
                <a:spLocks/>
              </p:cNvSpPr>
              <p:nvPr/>
            </p:nvSpPr>
            <p:spPr bwMode="auto">
              <a:xfrm>
                <a:off x="8043755" y="2517441"/>
                <a:ext cx="150591" cy="159328"/>
              </a:xfrm>
              <a:custGeom>
                <a:avLst/>
                <a:gdLst>
                  <a:gd name="T0" fmla="*/ 0 w 150591"/>
                  <a:gd name="T1" fmla="*/ 53628 h 159328"/>
                  <a:gd name="T2" fmla="*/ 123250 w 150591"/>
                  <a:gd name="T3" fmla="*/ 4342 h 159328"/>
                  <a:gd name="T4" fmla="*/ 59028 w 150591"/>
                  <a:gd name="T5" fmla="*/ 17416 h 159328"/>
                  <a:gd name="T6" fmla="*/ 124002 w 150591"/>
                  <a:gd name="T7" fmla="*/ 14443 h 159328"/>
                  <a:gd name="T8" fmla="*/ 149398 w 150591"/>
                  <a:gd name="T9" fmla="*/ 96968 h 159328"/>
                  <a:gd name="T10" fmla="*/ 99718 w 150591"/>
                  <a:gd name="T11" fmla="*/ 159328 h 159328"/>
                  <a:gd name="T12" fmla="*/ 59745 w 150591"/>
                  <a:gd name="T13" fmla="*/ 143282 h 159328"/>
                  <a:gd name="T14" fmla="*/ 0 w 150591"/>
                  <a:gd name="T15" fmla="*/ 53628 h 1593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591" h="159328">
                    <a:moveTo>
                      <a:pt x="0" y="53628"/>
                    </a:moveTo>
                    <a:cubicBezTo>
                      <a:pt x="0" y="53628"/>
                      <a:pt x="17945" y="-18080"/>
                      <a:pt x="123250" y="4342"/>
                    </a:cubicBezTo>
                    <a:cubicBezTo>
                      <a:pt x="123250" y="4342"/>
                      <a:pt x="72819" y="-1997"/>
                      <a:pt x="59028" y="17416"/>
                    </a:cubicBezTo>
                    <a:cubicBezTo>
                      <a:pt x="59028" y="17416"/>
                      <a:pt x="99001" y="-887"/>
                      <a:pt x="124002" y="14443"/>
                    </a:cubicBezTo>
                    <a:cubicBezTo>
                      <a:pt x="149039" y="29774"/>
                      <a:pt x="153123" y="81280"/>
                      <a:pt x="149398" y="96968"/>
                    </a:cubicBezTo>
                    <a:cubicBezTo>
                      <a:pt x="145673" y="112657"/>
                      <a:pt x="118021" y="159328"/>
                      <a:pt x="99718" y="159328"/>
                    </a:cubicBezTo>
                    <a:cubicBezTo>
                      <a:pt x="81415" y="159328"/>
                      <a:pt x="59745" y="143282"/>
                      <a:pt x="59745" y="143282"/>
                    </a:cubicBezTo>
                    <a:lnTo>
                      <a:pt x="0" y="53628"/>
                    </a:ln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71" name="Freeform: Shape 144"/>
              <p:cNvSpPr>
                <a:spLocks/>
              </p:cNvSpPr>
              <p:nvPr/>
            </p:nvSpPr>
            <p:spPr bwMode="auto">
              <a:xfrm>
                <a:off x="7773126" y="2846153"/>
                <a:ext cx="429379" cy="955742"/>
              </a:xfrm>
              <a:custGeom>
                <a:avLst/>
                <a:gdLst>
                  <a:gd name="T0" fmla="*/ 428228 w 429379"/>
                  <a:gd name="T1" fmla="*/ 847173 h 955742"/>
                  <a:gd name="T2" fmla="*/ 349929 w 429379"/>
                  <a:gd name="T3" fmla="*/ 659557 h 955742"/>
                  <a:gd name="T4" fmla="*/ 391622 w 429379"/>
                  <a:gd name="T5" fmla="*/ 521514 h 955742"/>
                  <a:gd name="T6" fmla="*/ 405555 w 429379"/>
                  <a:gd name="T7" fmla="*/ 465637 h 955742"/>
                  <a:gd name="T8" fmla="*/ 287929 w 429379"/>
                  <a:gd name="T9" fmla="*/ 144491 h 955742"/>
                  <a:gd name="T10" fmla="*/ 248062 w 429379"/>
                  <a:gd name="T11" fmla="*/ 0 h 955742"/>
                  <a:gd name="T12" fmla="*/ 241365 w 429379"/>
                  <a:gd name="T13" fmla="*/ 1325 h 955742"/>
                  <a:gd name="T14" fmla="*/ 128573 w 429379"/>
                  <a:gd name="T15" fmla="*/ 23676 h 955742"/>
                  <a:gd name="T16" fmla="*/ 131224 w 429379"/>
                  <a:gd name="T17" fmla="*/ 92626 h 955742"/>
                  <a:gd name="T18" fmla="*/ 123307 w 429379"/>
                  <a:gd name="T19" fmla="*/ 150222 h 955742"/>
                  <a:gd name="T20" fmla="*/ 110377 w 429379"/>
                  <a:gd name="T21" fmla="*/ 151440 h 955742"/>
                  <a:gd name="T22" fmla="*/ 8403 w 429379"/>
                  <a:gd name="T23" fmla="*/ 403528 h 955742"/>
                  <a:gd name="T24" fmla="*/ 7793 w 429379"/>
                  <a:gd name="T25" fmla="*/ 820524 h 955742"/>
                  <a:gd name="T26" fmla="*/ 428228 w 429379"/>
                  <a:gd name="T27" fmla="*/ 847173 h 9557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9379" h="955742">
                    <a:moveTo>
                      <a:pt x="428228" y="847173"/>
                    </a:moveTo>
                    <a:cubicBezTo>
                      <a:pt x="375862" y="729725"/>
                      <a:pt x="350789" y="696522"/>
                      <a:pt x="349929" y="659557"/>
                    </a:cubicBezTo>
                    <a:cubicBezTo>
                      <a:pt x="349249" y="630330"/>
                      <a:pt x="363648" y="598809"/>
                      <a:pt x="391622" y="521514"/>
                    </a:cubicBezTo>
                    <a:cubicBezTo>
                      <a:pt x="398212" y="503282"/>
                      <a:pt x="402761" y="484549"/>
                      <a:pt x="405555" y="465637"/>
                    </a:cubicBezTo>
                    <a:cubicBezTo>
                      <a:pt x="427691" y="316598"/>
                      <a:pt x="341513" y="155487"/>
                      <a:pt x="287929" y="144491"/>
                    </a:cubicBezTo>
                    <a:cubicBezTo>
                      <a:pt x="273028" y="140551"/>
                      <a:pt x="247776" y="86716"/>
                      <a:pt x="248062" y="0"/>
                    </a:cubicBezTo>
                    <a:lnTo>
                      <a:pt x="241365" y="1325"/>
                    </a:lnTo>
                    <a:lnTo>
                      <a:pt x="128573" y="23676"/>
                    </a:lnTo>
                    <a:cubicBezTo>
                      <a:pt x="128573" y="23676"/>
                      <a:pt x="131152" y="59172"/>
                      <a:pt x="131224" y="92626"/>
                    </a:cubicBezTo>
                    <a:cubicBezTo>
                      <a:pt x="131295" y="120493"/>
                      <a:pt x="129611" y="146891"/>
                      <a:pt x="123307" y="150222"/>
                    </a:cubicBezTo>
                    <a:cubicBezTo>
                      <a:pt x="115177" y="150974"/>
                      <a:pt x="110377" y="151440"/>
                      <a:pt x="110377" y="151440"/>
                    </a:cubicBezTo>
                    <a:cubicBezTo>
                      <a:pt x="110377" y="151440"/>
                      <a:pt x="16319" y="282033"/>
                      <a:pt x="8403" y="403528"/>
                    </a:cubicBezTo>
                    <a:cubicBezTo>
                      <a:pt x="487" y="525024"/>
                      <a:pt x="83729" y="577784"/>
                      <a:pt x="7793" y="820524"/>
                    </a:cubicBezTo>
                    <a:cubicBezTo>
                      <a:pt x="-69717" y="1068423"/>
                      <a:pt x="457170" y="912076"/>
                      <a:pt x="428228" y="84717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72" name="Freeform: Shape 145"/>
              <p:cNvSpPr>
                <a:spLocks/>
              </p:cNvSpPr>
              <p:nvPr/>
            </p:nvSpPr>
            <p:spPr bwMode="auto">
              <a:xfrm>
                <a:off x="7901736" y="2847478"/>
                <a:ext cx="112791" cy="91265"/>
              </a:xfrm>
              <a:custGeom>
                <a:avLst/>
                <a:gdLst>
                  <a:gd name="T0" fmla="*/ 0 w 112791"/>
                  <a:gd name="T1" fmla="*/ 22315 h 91265"/>
                  <a:gd name="T2" fmla="*/ 2651 w 112791"/>
                  <a:gd name="T3" fmla="*/ 91265 h 91265"/>
                  <a:gd name="T4" fmla="*/ 112792 w 112791"/>
                  <a:gd name="T5" fmla="*/ 0 h 91265"/>
                  <a:gd name="T6" fmla="*/ 0 w 112791"/>
                  <a:gd name="T7" fmla="*/ 22315 h 91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2791" h="91265">
                    <a:moveTo>
                      <a:pt x="0" y="22315"/>
                    </a:moveTo>
                    <a:cubicBezTo>
                      <a:pt x="0" y="22315"/>
                      <a:pt x="2579" y="57811"/>
                      <a:pt x="2651" y="91265"/>
                    </a:cubicBezTo>
                    <a:cubicBezTo>
                      <a:pt x="65762" y="89474"/>
                      <a:pt x="99145" y="31914"/>
                      <a:pt x="112792" y="0"/>
                    </a:cubicBezTo>
                    <a:lnTo>
                      <a:pt x="0" y="22315"/>
                    </a:lnTo>
                    <a:close/>
                  </a:path>
                </a:pathLst>
              </a:custGeom>
              <a:solidFill>
                <a:srgbClr val="E8945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73" name="Freeform: Shape 146"/>
              <p:cNvSpPr>
                <a:spLocks/>
              </p:cNvSpPr>
              <p:nvPr/>
            </p:nvSpPr>
            <p:spPr bwMode="auto">
              <a:xfrm>
                <a:off x="7830691" y="2603431"/>
                <a:ext cx="237453" cy="231761"/>
              </a:xfrm>
              <a:custGeom>
                <a:avLst/>
                <a:gdLst>
                  <a:gd name="T0" fmla="*/ 195477 w 237453"/>
                  <a:gd name="T1" fmla="*/ 231761 h 231761"/>
                  <a:gd name="T2" fmla="*/ 236489 w 237453"/>
                  <a:gd name="T3" fmla="*/ 134801 h 231761"/>
                  <a:gd name="T4" fmla="*/ 107077 w 237453"/>
                  <a:gd name="T5" fmla="*/ 1665 h 231761"/>
                  <a:gd name="T6" fmla="*/ 40097 w 237453"/>
                  <a:gd name="T7" fmla="*/ 26989 h 231761"/>
                  <a:gd name="T8" fmla="*/ 18714 w 237453"/>
                  <a:gd name="T9" fmla="*/ 185234 h 231761"/>
                  <a:gd name="T10" fmla="*/ 29531 w 237453"/>
                  <a:gd name="T11" fmla="*/ 220085 h 231761"/>
                  <a:gd name="T12" fmla="*/ 195477 w 237453"/>
                  <a:gd name="T13" fmla="*/ 231761 h 2317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7453" h="231761">
                    <a:moveTo>
                      <a:pt x="195477" y="231761"/>
                    </a:moveTo>
                    <a:cubicBezTo>
                      <a:pt x="195477" y="231761"/>
                      <a:pt x="228573" y="179503"/>
                      <a:pt x="236489" y="134801"/>
                    </a:cubicBezTo>
                    <a:cubicBezTo>
                      <a:pt x="242148" y="102887"/>
                      <a:pt x="225887" y="-15349"/>
                      <a:pt x="107077" y="1665"/>
                    </a:cubicBezTo>
                    <a:cubicBezTo>
                      <a:pt x="107077" y="1665"/>
                      <a:pt x="72549" y="5068"/>
                      <a:pt x="40097" y="26989"/>
                    </a:cubicBezTo>
                    <a:cubicBezTo>
                      <a:pt x="14308" y="44432"/>
                      <a:pt x="-22943" y="82041"/>
                      <a:pt x="18714" y="185234"/>
                    </a:cubicBezTo>
                    <a:lnTo>
                      <a:pt x="29531" y="220085"/>
                    </a:lnTo>
                    <a:lnTo>
                      <a:pt x="195477" y="231761"/>
                    </a:ln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74" name="Freeform: Shape 147"/>
              <p:cNvSpPr>
                <a:spLocks/>
              </p:cNvSpPr>
              <p:nvPr/>
            </p:nvSpPr>
            <p:spPr bwMode="auto">
              <a:xfrm>
                <a:off x="7830903" y="2649477"/>
                <a:ext cx="200848" cy="251985"/>
              </a:xfrm>
              <a:custGeom>
                <a:avLst/>
                <a:gdLst>
                  <a:gd name="T0" fmla="*/ 49735 w 200848"/>
                  <a:gd name="T1" fmla="*/ 251979 h 251985"/>
                  <a:gd name="T2" fmla="*/ 199169 w 200848"/>
                  <a:gd name="T3" fmla="*/ 161431 h 251985"/>
                  <a:gd name="T4" fmla="*/ 123270 w 200848"/>
                  <a:gd name="T5" fmla="*/ 571 h 251985"/>
                  <a:gd name="T6" fmla="*/ 1775 w 200848"/>
                  <a:gd name="T7" fmla="*/ 61570 h 251985"/>
                  <a:gd name="T8" fmla="*/ 49735 w 200848"/>
                  <a:gd name="T9" fmla="*/ 251979 h 2519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848" h="251985">
                    <a:moveTo>
                      <a:pt x="49735" y="251979"/>
                    </a:moveTo>
                    <a:cubicBezTo>
                      <a:pt x="49735" y="251979"/>
                      <a:pt x="199061" y="254451"/>
                      <a:pt x="199169" y="161431"/>
                    </a:cubicBezTo>
                    <a:cubicBezTo>
                      <a:pt x="199276" y="68411"/>
                      <a:pt x="218618" y="6087"/>
                      <a:pt x="123270" y="571"/>
                    </a:cubicBezTo>
                    <a:cubicBezTo>
                      <a:pt x="27921" y="-4945"/>
                      <a:pt x="9368" y="30551"/>
                      <a:pt x="1775" y="61570"/>
                    </a:cubicBezTo>
                    <a:cubicBezTo>
                      <a:pt x="-5783" y="92624"/>
                      <a:pt x="10908" y="248971"/>
                      <a:pt x="49735" y="251979"/>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75" name="Freeform: Shape 148"/>
              <p:cNvSpPr>
                <a:spLocks/>
              </p:cNvSpPr>
              <p:nvPr/>
            </p:nvSpPr>
            <p:spPr bwMode="auto">
              <a:xfrm>
                <a:off x="7886154" y="2628854"/>
                <a:ext cx="193597" cy="151149"/>
              </a:xfrm>
              <a:custGeom>
                <a:avLst/>
                <a:gdLst>
                  <a:gd name="T0" fmla="*/ 0 w 193597"/>
                  <a:gd name="T1" fmla="*/ 18902 h 151149"/>
                  <a:gd name="T2" fmla="*/ 103622 w 193597"/>
                  <a:gd name="T3" fmla="*/ 144158 h 151149"/>
                  <a:gd name="T4" fmla="*/ 193598 w 193597"/>
                  <a:gd name="T5" fmla="*/ 143478 h 151149"/>
                  <a:gd name="T6" fmla="*/ 135465 w 193597"/>
                  <a:gd name="T7" fmla="*/ 38495 h 151149"/>
                  <a:gd name="T8" fmla="*/ 0 w 193597"/>
                  <a:gd name="T9" fmla="*/ 18902 h 151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597" h="151149">
                    <a:moveTo>
                      <a:pt x="0" y="18902"/>
                    </a:moveTo>
                    <a:cubicBezTo>
                      <a:pt x="0" y="18902"/>
                      <a:pt x="40904" y="128040"/>
                      <a:pt x="103622" y="144158"/>
                    </a:cubicBezTo>
                    <a:cubicBezTo>
                      <a:pt x="166376" y="160277"/>
                      <a:pt x="193598" y="143478"/>
                      <a:pt x="193598" y="143478"/>
                    </a:cubicBezTo>
                    <a:cubicBezTo>
                      <a:pt x="193598" y="143478"/>
                      <a:pt x="145457" y="105260"/>
                      <a:pt x="135465" y="38495"/>
                    </a:cubicBezTo>
                    <a:cubicBezTo>
                      <a:pt x="135501" y="38530"/>
                      <a:pt x="30839" y="-33035"/>
                      <a:pt x="0" y="18902"/>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76" name="Freeform: Shape 149"/>
              <p:cNvSpPr>
                <a:spLocks/>
              </p:cNvSpPr>
              <p:nvPr/>
            </p:nvSpPr>
            <p:spPr bwMode="auto">
              <a:xfrm>
                <a:off x="7820691" y="2638852"/>
                <a:ext cx="75600" cy="136708"/>
              </a:xfrm>
              <a:custGeom>
                <a:avLst/>
                <a:gdLst>
                  <a:gd name="T0" fmla="*/ 75600 w 75600"/>
                  <a:gd name="T1" fmla="*/ 17787 h 136708"/>
                  <a:gd name="T2" fmla="*/ 37632 w 75600"/>
                  <a:gd name="T3" fmla="*/ 65855 h 136708"/>
                  <a:gd name="T4" fmla="*/ 12631 w 75600"/>
                  <a:gd name="T5" fmla="*/ 136668 h 136708"/>
                  <a:gd name="T6" fmla="*/ 16428 w 75600"/>
                  <a:gd name="T7" fmla="*/ 20545 h 136708"/>
                  <a:gd name="T8" fmla="*/ 75600 w 75600"/>
                  <a:gd name="T9" fmla="*/ 17787 h 1367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600" h="136708">
                    <a:moveTo>
                      <a:pt x="75600" y="17787"/>
                    </a:moveTo>
                    <a:cubicBezTo>
                      <a:pt x="75600" y="17787"/>
                      <a:pt x="45047" y="42143"/>
                      <a:pt x="37632" y="65855"/>
                    </a:cubicBezTo>
                    <a:cubicBezTo>
                      <a:pt x="30182" y="89531"/>
                      <a:pt x="26851" y="138315"/>
                      <a:pt x="12631" y="136668"/>
                    </a:cubicBezTo>
                    <a:cubicBezTo>
                      <a:pt x="12631" y="136668"/>
                      <a:pt x="-18173" y="62488"/>
                      <a:pt x="16428" y="20545"/>
                    </a:cubicBezTo>
                    <a:cubicBezTo>
                      <a:pt x="53142" y="-24013"/>
                      <a:pt x="75600" y="17787"/>
                      <a:pt x="75600" y="17787"/>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77" name="Freeform: Shape 150"/>
              <p:cNvSpPr>
                <a:spLocks/>
              </p:cNvSpPr>
              <p:nvPr/>
            </p:nvSpPr>
            <p:spPr bwMode="auto">
              <a:xfrm>
                <a:off x="7766282" y="3724452"/>
                <a:ext cx="336532" cy="1359875"/>
              </a:xfrm>
              <a:custGeom>
                <a:avLst/>
                <a:gdLst>
                  <a:gd name="T0" fmla="*/ 302833 w 336532"/>
                  <a:gd name="T1" fmla="*/ 1095824 h 1359875"/>
                  <a:gd name="T2" fmla="*/ 208702 w 336532"/>
                  <a:gd name="T3" fmla="*/ 1359876 h 1359875"/>
                  <a:gd name="T4" fmla="*/ 159452 w 336532"/>
                  <a:gd name="T5" fmla="*/ 1356473 h 1359875"/>
                  <a:gd name="T6" fmla="*/ 182232 w 336532"/>
                  <a:gd name="T7" fmla="*/ 1086368 h 1359875"/>
                  <a:gd name="T8" fmla="*/ 124959 w 336532"/>
                  <a:gd name="T9" fmla="*/ 727110 h 1359875"/>
                  <a:gd name="T10" fmla="*/ 1422 w 336532"/>
                  <a:gd name="T11" fmla="*/ 0 h 1359875"/>
                  <a:gd name="T12" fmla="*/ 278512 w 336532"/>
                  <a:gd name="T13" fmla="*/ 32416 h 1359875"/>
                  <a:gd name="T14" fmla="*/ 291406 w 336532"/>
                  <a:gd name="T15" fmla="*/ 33920 h 1359875"/>
                  <a:gd name="T16" fmla="*/ 298713 w 336532"/>
                  <a:gd name="T17" fmla="*/ 469076 h 1359875"/>
                  <a:gd name="T18" fmla="*/ 303477 w 336532"/>
                  <a:gd name="T19" fmla="*/ 681621 h 1359875"/>
                  <a:gd name="T20" fmla="*/ 302833 w 336532"/>
                  <a:gd name="T21" fmla="*/ 1095824 h 13598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532" h="1359875">
                    <a:moveTo>
                      <a:pt x="302833" y="1095824"/>
                    </a:moveTo>
                    <a:cubicBezTo>
                      <a:pt x="265259" y="1245293"/>
                      <a:pt x="208702" y="1359876"/>
                      <a:pt x="208702" y="1359876"/>
                    </a:cubicBezTo>
                    <a:lnTo>
                      <a:pt x="159452" y="1356473"/>
                    </a:lnTo>
                    <a:cubicBezTo>
                      <a:pt x="159452" y="1356473"/>
                      <a:pt x="183594" y="1241568"/>
                      <a:pt x="182232" y="1086368"/>
                    </a:cubicBezTo>
                    <a:cubicBezTo>
                      <a:pt x="181265" y="977838"/>
                      <a:pt x="167833" y="849573"/>
                      <a:pt x="124959" y="727110"/>
                    </a:cubicBezTo>
                    <a:cubicBezTo>
                      <a:pt x="-22397" y="306282"/>
                      <a:pt x="1422" y="0"/>
                      <a:pt x="1422" y="0"/>
                    </a:cubicBezTo>
                    <a:lnTo>
                      <a:pt x="278512" y="32416"/>
                    </a:lnTo>
                    <a:lnTo>
                      <a:pt x="291406" y="33920"/>
                    </a:lnTo>
                    <a:cubicBezTo>
                      <a:pt x="292552" y="161182"/>
                      <a:pt x="295847" y="333970"/>
                      <a:pt x="298713" y="469076"/>
                    </a:cubicBezTo>
                    <a:cubicBezTo>
                      <a:pt x="301256" y="590571"/>
                      <a:pt x="303477" y="681621"/>
                      <a:pt x="303477" y="681621"/>
                    </a:cubicBezTo>
                    <a:cubicBezTo>
                      <a:pt x="356774" y="796347"/>
                      <a:pt x="337433" y="958282"/>
                      <a:pt x="302833" y="1095824"/>
                    </a:cubicBezTo>
                    <a:close/>
                  </a:path>
                </a:pathLst>
              </a:custGeom>
              <a:solidFill>
                <a:srgbClr val="243F77"/>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78" name="Freeform: Shape 151"/>
              <p:cNvSpPr>
                <a:spLocks/>
              </p:cNvSpPr>
              <p:nvPr/>
            </p:nvSpPr>
            <p:spPr bwMode="auto">
              <a:xfrm>
                <a:off x="8053497" y="2987814"/>
                <a:ext cx="342064" cy="843698"/>
              </a:xfrm>
              <a:custGeom>
                <a:avLst/>
                <a:gdLst>
                  <a:gd name="T0" fmla="*/ 342064 w 342064"/>
                  <a:gd name="T1" fmla="*/ 830267 h 843698"/>
                  <a:gd name="T2" fmla="*/ 297220 w 342064"/>
                  <a:gd name="T3" fmla="*/ 843699 h 843698"/>
                  <a:gd name="T4" fmla="*/ 130988 w 342064"/>
                  <a:gd name="T5" fmla="*/ 546264 h 843698"/>
                  <a:gd name="T6" fmla="*/ 108171 w 342064"/>
                  <a:gd name="T7" fmla="*/ 425485 h 843698"/>
                  <a:gd name="T8" fmla="*/ 48677 w 342064"/>
                  <a:gd name="T9" fmla="*/ 210862 h 843698"/>
                  <a:gd name="T10" fmla="*/ 37645 w 342064"/>
                  <a:gd name="T11" fmla="*/ 163045 h 843698"/>
                  <a:gd name="T12" fmla="*/ 0 w 342064"/>
                  <a:gd name="T13" fmla="*/ 0 h 843698"/>
                  <a:gd name="T14" fmla="*/ 114260 w 342064"/>
                  <a:gd name="T15" fmla="*/ 25001 h 843698"/>
                  <a:gd name="T16" fmla="*/ 142593 w 342064"/>
                  <a:gd name="T17" fmla="*/ 45955 h 843698"/>
                  <a:gd name="T18" fmla="*/ 226228 w 342064"/>
                  <a:gd name="T19" fmla="*/ 408543 h 843698"/>
                  <a:gd name="T20" fmla="*/ 252411 w 342064"/>
                  <a:gd name="T21" fmla="*/ 541178 h 843698"/>
                  <a:gd name="T22" fmla="*/ 342064 w 342064"/>
                  <a:gd name="T23" fmla="*/ 830267 h 843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2064" h="843698">
                    <a:moveTo>
                      <a:pt x="342064" y="830267"/>
                    </a:moveTo>
                    <a:lnTo>
                      <a:pt x="297220" y="843699"/>
                    </a:lnTo>
                    <a:cubicBezTo>
                      <a:pt x="297220" y="843699"/>
                      <a:pt x="144455" y="610128"/>
                      <a:pt x="130988" y="546264"/>
                    </a:cubicBezTo>
                    <a:cubicBezTo>
                      <a:pt x="126618" y="525490"/>
                      <a:pt x="116553" y="503461"/>
                      <a:pt x="108171" y="425485"/>
                    </a:cubicBezTo>
                    <a:cubicBezTo>
                      <a:pt x="97497" y="326089"/>
                      <a:pt x="48677" y="210862"/>
                      <a:pt x="48677" y="210862"/>
                    </a:cubicBezTo>
                    <a:lnTo>
                      <a:pt x="37645" y="163045"/>
                    </a:lnTo>
                    <a:lnTo>
                      <a:pt x="0" y="0"/>
                    </a:lnTo>
                    <a:cubicBezTo>
                      <a:pt x="0" y="0"/>
                      <a:pt x="72103" y="7379"/>
                      <a:pt x="114260" y="25001"/>
                    </a:cubicBezTo>
                    <a:cubicBezTo>
                      <a:pt x="128229" y="30840"/>
                      <a:pt x="138867" y="37788"/>
                      <a:pt x="142593" y="45955"/>
                    </a:cubicBezTo>
                    <a:cubicBezTo>
                      <a:pt x="173575" y="114045"/>
                      <a:pt x="204487" y="285937"/>
                      <a:pt x="226228" y="408543"/>
                    </a:cubicBezTo>
                    <a:cubicBezTo>
                      <a:pt x="238335" y="476884"/>
                      <a:pt x="247576" y="529931"/>
                      <a:pt x="252411" y="541178"/>
                    </a:cubicBezTo>
                    <a:cubicBezTo>
                      <a:pt x="265879" y="572555"/>
                      <a:pt x="306962" y="745127"/>
                      <a:pt x="342064" y="830267"/>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79" name="Freeform: Shape 152"/>
              <p:cNvSpPr>
                <a:spLocks/>
              </p:cNvSpPr>
              <p:nvPr/>
            </p:nvSpPr>
            <p:spPr bwMode="auto">
              <a:xfrm>
                <a:off x="7901305" y="3666140"/>
                <a:ext cx="325227" cy="1427428"/>
              </a:xfrm>
              <a:custGeom>
                <a:avLst/>
                <a:gdLst>
                  <a:gd name="T0" fmla="*/ 311583 w 325227"/>
                  <a:gd name="T1" fmla="*/ 1089591 h 1427428"/>
                  <a:gd name="T2" fmla="*/ 263085 w 325227"/>
                  <a:gd name="T3" fmla="*/ 1384662 h 1427428"/>
                  <a:gd name="T4" fmla="*/ 217166 w 325227"/>
                  <a:gd name="T5" fmla="*/ 1427429 h 1427428"/>
                  <a:gd name="T6" fmla="*/ 179127 w 325227"/>
                  <a:gd name="T7" fmla="*/ 1165096 h 1427428"/>
                  <a:gd name="T8" fmla="*/ 120242 w 325227"/>
                  <a:gd name="T9" fmla="*/ 842517 h 1427428"/>
                  <a:gd name="T10" fmla="*/ 0 w 325227"/>
                  <a:gd name="T11" fmla="*/ 13934 h 1427428"/>
                  <a:gd name="T12" fmla="*/ 280958 w 325227"/>
                  <a:gd name="T13" fmla="*/ 0 h 1427428"/>
                  <a:gd name="T14" fmla="*/ 324442 w 325227"/>
                  <a:gd name="T15" fmla="*/ 214014 h 1427428"/>
                  <a:gd name="T16" fmla="*/ 277126 w 325227"/>
                  <a:gd name="T17" fmla="*/ 713750 h 1427428"/>
                  <a:gd name="T18" fmla="*/ 311583 w 325227"/>
                  <a:gd name="T19" fmla="*/ 1089591 h 14274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5227" h="1427428">
                    <a:moveTo>
                      <a:pt x="311583" y="1089591"/>
                    </a:moveTo>
                    <a:cubicBezTo>
                      <a:pt x="289769" y="1258976"/>
                      <a:pt x="263085" y="1384662"/>
                      <a:pt x="263085" y="1384662"/>
                    </a:cubicBezTo>
                    <a:lnTo>
                      <a:pt x="217166" y="1427429"/>
                    </a:lnTo>
                    <a:cubicBezTo>
                      <a:pt x="217166" y="1427429"/>
                      <a:pt x="194887" y="1307617"/>
                      <a:pt x="179127" y="1165096"/>
                    </a:cubicBezTo>
                    <a:cubicBezTo>
                      <a:pt x="164119" y="1029631"/>
                      <a:pt x="143524" y="886287"/>
                      <a:pt x="120242" y="842517"/>
                    </a:cubicBezTo>
                    <a:cubicBezTo>
                      <a:pt x="27831" y="668978"/>
                      <a:pt x="0" y="13934"/>
                      <a:pt x="0" y="13934"/>
                    </a:cubicBezTo>
                    <a:lnTo>
                      <a:pt x="280958" y="0"/>
                    </a:lnTo>
                    <a:cubicBezTo>
                      <a:pt x="309219" y="47495"/>
                      <a:pt x="321540" y="125400"/>
                      <a:pt x="324442" y="214014"/>
                    </a:cubicBezTo>
                    <a:cubicBezTo>
                      <a:pt x="331820" y="437591"/>
                      <a:pt x="284970" y="671556"/>
                      <a:pt x="277126" y="713750"/>
                    </a:cubicBezTo>
                    <a:cubicBezTo>
                      <a:pt x="277197" y="713679"/>
                      <a:pt x="347902" y="807379"/>
                      <a:pt x="311583" y="1089591"/>
                    </a:cubicBezTo>
                    <a:close/>
                  </a:path>
                </a:pathLst>
              </a:custGeom>
              <a:solidFill>
                <a:srgbClr val="2B478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80" name="Freeform: Shape 153"/>
              <p:cNvSpPr>
                <a:spLocks/>
              </p:cNvSpPr>
              <p:nvPr/>
            </p:nvSpPr>
            <p:spPr bwMode="auto">
              <a:xfrm>
                <a:off x="7890632" y="2630630"/>
                <a:ext cx="108314" cy="180600"/>
              </a:xfrm>
              <a:custGeom>
                <a:avLst/>
                <a:gdLst>
                  <a:gd name="T0" fmla="*/ 0 w 108314"/>
                  <a:gd name="T1" fmla="*/ 29698 h 180600"/>
                  <a:gd name="T2" fmla="*/ 108314 w 108314"/>
                  <a:gd name="T3" fmla="*/ 180600 h 180600"/>
                  <a:gd name="T4" fmla="*/ 22422 w 108314"/>
                  <a:gd name="T5" fmla="*/ 34964 h 180600"/>
                  <a:gd name="T6" fmla="*/ 0 w 108314"/>
                  <a:gd name="T7" fmla="*/ 29698 h 180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314" h="180600">
                    <a:moveTo>
                      <a:pt x="0" y="29698"/>
                    </a:moveTo>
                    <a:cubicBezTo>
                      <a:pt x="0" y="29698"/>
                      <a:pt x="29120" y="143994"/>
                      <a:pt x="108314" y="180600"/>
                    </a:cubicBezTo>
                    <a:cubicBezTo>
                      <a:pt x="108314" y="180600"/>
                      <a:pt x="29120" y="110397"/>
                      <a:pt x="22422" y="34964"/>
                    </a:cubicBezTo>
                    <a:cubicBezTo>
                      <a:pt x="15688" y="-40506"/>
                      <a:pt x="0" y="29698"/>
                      <a:pt x="0" y="29698"/>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81" name="Freeform: Shape 154"/>
              <p:cNvSpPr>
                <a:spLocks/>
              </p:cNvSpPr>
              <p:nvPr/>
            </p:nvSpPr>
            <p:spPr bwMode="auto">
              <a:xfrm>
                <a:off x="7721801" y="2992077"/>
                <a:ext cx="571965" cy="849014"/>
              </a:xfrm>
              <a:custGeom>
                <a:avLst/>
                <a:gdLst>
                  <a:gd name="T0" fmla="*/ 514763 w 571965"/>
                  <a:gd name="T1" fmla="*/ 786068 h 849014"/>
                  <a:gd name="T2" fmla="*/ 513008 w 571965"/>
                  <a:gd name="T3" fmla="*/ 808525 h 849014"/>
                  <a:gd name="T4" fmla="*/ 436859 w 571965"/>
                  <a:gd name="T5" fmla="*/ 830769 h 849014"/>
                  <a:gd name="T6" fmla="*/ 386963 w 571965"/>
                  <a:gd name="T7" fmla="*/ 733414 h 849014"/>
                  <a:gd name="T8" fmla="*/ 310277 w 571965"/>
                  <a:gd name="T9" fmla="*/ 837610 h 849014"/>
                  <a:gd name="T10" fmla="*/ 3565 w 571965"/>
                  <a:gd name="T11" fmla="*/ 762463 h 849014"/>
                  <a:gd name="T12" fmla="*/ 41281 w 571965"/>
                  <a:gd name="T13" fmla="*/ 289698 h 849014"/>
                  <a:gd name="T14" fmla="*/ 32470 w 571965"/>
                  <a:gd name="T15" fmla="*/ 177444 h 849014"/>
                  <a:gd name="T16" fmla="*/ 79285 w 571965"/>
                  <a:gd name="T17" fmla="*/ 23282 h 849014"/>
                  <a:gd name="T18" fmla="*/ 112453 w 571965"/>
                  <a:gd name="T19" fmla="*/ 12608 h 849014"/>
                  <a:gd name="T20" fmla="*/ 161667 w 571965"/>
                  <a:gd name="T21" fmla="*/ 5516 h 849014"/>
                  <a:gd name="T22" fmla="*/ 170514 w 571965"/>
                  <a:gd name="T23" fmla="*/ 4836 h 849014"/>
                  <a:gd name="T24" fmla="*/ 148844 w 571965"/>
                  <a:gd name="T25" fmla="*/ 79123 h 849014"/>
                  <a:gd name="T26" fmla="*/ 285956 w 571965"/>
                  <a:gd name="T27" fmla="*/ 83994 h 849014"/>
                  <a:gd name="T28" fmla="*/ 363324 w 571965"/>
                  <a:gd name="T29" fmla="*/ 0 h 849014"/>
                  <a:gd name="T30" fmla="*/ 466122 w 571965"/>
                  <a:gd name="T31" fmla="*/ 32093 h 849014"/>
                  <a:gd name="T32" fmla="*/ 465763 w 571965"/>
                  <a:gd name="T33" fmla="*/ 32523 h 849014"/>
                  <a:gd name="T34" fmla="*/ 474646 w 571965"/>
                  <a:gd name="T35" fmla="*/ 41872 h 849014"/>
                  <a:gd name="T36" fmla="*/ 571965 w 571965"/>
                  <a:gd name="T37" fmla="*/ 407074 h 849014"/>
                  <a:gd name="T38" fmla="*/ 440441 w 571965"/>
                  <a:gd name="T39" fmla="*/ 426345 h 849014"/>
                  <a:gd name="T40" fmla="*/ 514763 w 571965"/>
                  <a:gd name="T41" fmla="*/ 786068 h 8490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1965" h="849014">
                    <a:moveTo>
                      <a:pt x="514763" y="786068"/>
                    </a:moveTo>
                    <a:cubicBezTo>
                      <a:pt x="515264" y="795523"/>
                      <a:pt x="514728" y="803117"/>
                      <a:pt x="513008" y="808525"/>
                    </a:cubicBezTo>
                    <a:cubicBezTo>
                      <a:pt x="507026" y="827330"/>
                      <a:pt x="486502" y="835890"/>
                      <a:pt x="436859" y="830769"/>
                    </a:cubicBezTo>
                    <a:cubicBezTo>
                      <a:pt x="406520" y="827617"/>
                      <a:pt x="392981" y="776790"/>
                      <a:pt x="386963" y="733414"/>
                    </a:cubicBezTo>
                    <a:cubicBezTo>
                      <a:pt x="368732" y="795452"/>
                      <a:pt x="343229" y="830303"/>
                      <a:pt x="310277" y="837610"/>
                    </a:cubicBezTo>
                    <a:cubicBezTo>
                      <a:pt x="262173" y="848319"/>
                      <a:pt x="19433" y="877834"/>
                      <a:pt x="3565" y="762463"/>
                    </a:cubicBezTo>
                    <a:cubicBezTo>
                      <a:pt x="-13914" y="635559"/>
                      <a:pt x="38417" y="410871"/>
                      <a:pt x="41281" y="289698"/>
                    </a:cubicBezTo>
                    <a:cubicBezTo>
                      <a:pt x="34154" y="246752"/>
                      <a:pt x="31718" y="209465"/>
                      <a:pt x="32470" y="177444"/>
                    </a:cubicBezTo>
                    <a:cubicBezTo>
                      <a:pt x="34512" y="91157"/>
                      <a:pt x="59836" y="42767"/>
                      <a:pt x="79285" y="23282"/>
                    </a:cubicBezTo>
                    <a:cubicBezTo>
                      <a:pt x="84801" y="19055"/>
                      <a:pt x="90317" y="16405"/>
                      <a:pt x="112453" y="12608"/>
                    </a:cubicBezTo>
                    <a:cubicBezTo>
                      <a:pt x="123771" y="10674"/>
                      <a:pt x="139460" y="8453"/>
                      <a:pt x="161667" y="5516"/>
                    </a:cubicBezTo>
                    <a:cubicBezTo>
                      <a:pt x="161667" y="5516"/>
                      <a:pt x="170729" y="4477"/>
                      <a:pt x="170514" y="4836"/>
                    </a:cubicBezTo>
                    <a:cubicBezTo>
                      <a:pt x="166395" y="12178"/>
                      <a:pt x="143973" y="47388"/>
                      <a:pt x="148844" y="79123"/>
                    </a:cubicBezTo>
                    <a:cubicBezTo>
                      <a:pt x="161595" y="161934"/>
                      <a:pt x="270626" y="93880"/>
                      <a:pt x="285956" y="83994"/>
                    </a:cubicBezTo>
                    <a:cubicBezTo>
                      <a:pt x="335314" y="52259"/>
                      <a:pt x="363324" y="0"/>
                      <a:pt x="363324" y="0"/>
                    </a:cubicBezTo>
                    <a:cubicBezTo>
                      <a:pt x="363324" y="0"/>
                      <a:pt x="432346" y="7558"/>
                      <a:pt x="466122" y="32093"/>
                    </a:cubicBezTo>
                    <a:cubicBezTo>
                      <a:pt x="466122" y="32093"/>
                      <a:pt x="465979" y="32236"/>
                      <a:pt x="465763" y="32523"/>
                    </a:cubicBezTo>
                    <a:cubicBezTo>
                      <a:pt x="469847" y="35460"/>
                      <a:pt x="472891" y="38540"/>
                      <a:pt x="474646" y="41872"/>
                    </a:cubicBezTo>
                    <a:cubicBezTo>
                      <a:pt x="510680" y="110464"/>
                      <a:pt x="546641" y="283573"/>
                      <a:pt x="571965" y="407074"/>
                    </a:cubicBezTo>
                    <a:cubicBezTo>
                      <a:pt x="510644" y="440887"/>
                      <a:pt x="457060" y="430822"/>
                      <a:pt x="440441" y="426345"/>
                    </a:cubicBezTo>
                    <a:cubicBezTo>
                      <a:pt x="462253" y="568579"/>
                      <a:pt x="511539" y="721272"/>
                      <a:pt x="514763" y="786068"/>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82" name="Freeform: Shape 155"/>
              <p:cNvSpPr>
                <a:spLocks/>
              </p:cNvSpPr>
              <p:nvPr/>
            </p:nvSpPr>
            <p:spPr bwMode="auto">
              <a:xfrm>
                <a:off x="7432466" y="3135085"/>
                <a:ext cx="82511" cy="142068"/>
              </a:xfrm>
              <a:custGeom>
                <a:avLst/>
                <a:gdLst>
                  <a:gd name="T0" fmla="*/ 81894 w 82511"/>
                  <a:gd name="T1" fmla="*/ 118644 h 142068"/>
                  <a:gd name="T2" fmla="*/ 73871 w 82511"/>
                  <a:gd name="T3" fmla="*/ 33325 h 142068"/>
                  <a:gd name="T4" fmla="*/ 30137 w 82511"/>
                  <a:gd name="T5" fmla="*/ 14 h 142068"/>
                  <a:gd name="T6" fmla="*/ 1661 w 82511"/>
                  <a:gd name="T7" fmla="*/ 70611 h 142068"/>
                  <a:gd name="T8" fmla="*/ 48476 w 82511"/>
                  <a:gd name="T9" fmla="*/ 142069 h 142068"/>
                  <a:gd name="T10" fmla="*/ 81894 w 82511"/>
                  <a:gd name="T11" fmla="*/ 118644 h 1420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511" h="142068">
                    <a:moveTo>
                      <a:pt x="81894" y="118644"/>
                    </a:moveTo>
                    <a:cubicBezTo>
                      <a:pt x="81930" y="114023"/>
                      <a:pt x="85763" y="47329"/>
                      <a:pt x="73871" y="33325"/>
                    </a:cubicBezTo>
                    <a:cubicBezTo>
                      <a:pt x="62015" y="19320"/>
                      <a:pt x="37767" y="-595"/>
                      <a:pt x="30137" y="14"/>
                    </a:cubicBezTo>
                    <a:cubicBezTo>
                      <a:pt x="22508" y="622"/>
                      <a:pt x="-7293" y="40237"/>
                      <a:pt x="1661" y="70611"/>
                    </a:cubicBezTo>
                    <a:cubicBezTo>
                      <a:pt x="10616" y="100985"/>
                      <a:pt x="48476" y="142069"/>
                      <a:pt x="48476" y="142069"/>
                    </a:cubicBezTo>
                    <a:lnTo>
                      <a:pt x="81894" y="118644"/>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nvGrpSpPr>
              <p:cNvPr id="60483" name="Graphic 8"/>
              <p:cNvGrpSpPr>
                <a:grpSpLocks/>
              </p:cNvGrpSpPr>
              <p:nvPr/>
            </p:nvGrpSpPr>
            <p:grpSpPr bwMode="auto">
              <a:xfrm>
                <a:off x="7426144" y="3012719"/>
                <a:ext cx="129647" cy="183768"/>
                <a:chOff x="7426144" y="3012719"/>
                <a:chExt cx="129647" cy="183768"/>
              </a:xfrm>
            </p:grpSpPr>
            <p:sp>
              <p:nvSpPr>
                <p:cNvPr id="60491" name="Freeform: Shape 157"/>
                <p:cNvSpPr>
                  <a:spLocks/>
                </p:cNvSpPr>
                <p:nvPr/>
              </p:nvSpPr>
              <p:spPr bwMode="auto">
                <a:xfrm>
                  <a:off x="7432208" y="3012719"/>
                  <a:ext cx="123583" cy="182575"/>
                </a:xfrm>
                <a:custGeom>
                  <a:avLst/>
                  <a:gdLst>
                    <a:gd name="T0" fmla="*/ 120264 w 123583"/>
                    <a:gd name="T1" fmla="*/ 161851 h 182575"/>
                    <a:gd name="T2" fmla="*/ 51779 w 123583"/>
                    <a:gd name="T3" fmla="*/ 182375 h 182575"/>
                    <a:gd name="T4" fmla="*/ 45976 w 123583"/>
                    <a:gd name="T5" fmla="*/ 179259 h 182575"/>
                    <a:gd name="T6" fmla="*/ 201 w 123583"/>
                    <a:gd name="T7" fmla="*/ 26530 h 182575"/>
                    <a:gd name="T8" fmla="*/ 3317 w 123583"/>
                    <a:gd name="T9" fmla="*/ 20728 h 182575"/>
                    <a:gd name="T10" fmla="*/ 71802 w 123583"/>
                    <a:gd name="T11" fmla="*/ 204 h 182575"/>
                    <a:gd name="T12" fmla="*/ 77604 w 123583"/>
                    <a:gd name="T13" fmla="*/ 3320 h 182575"/>
                    <a:gd name="T14" fmla="*/ 123380 w 123583"/>
                    <a:gd name="T15" fmla="*/ 156049 h 182575"/>
                    <a:gd name="T16" fmla="*/ 120264 w 123583"/>
                    <a:gd name="T17" fmla="*/ 161851 h 1825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3583" h="182575">
                      <a:moveTo>
                        <a:pt x="120264" y="161851"/>
                      </a:moveTo>
                      <a:lnTo>
                        <a:pt x="51779" y="182375"/>
                      </a:lnTo>
                      <a:cubicBezTo>
                        <a:pt x="49308" y="183127"/>
                        <a:pt x="46693" y="181695"/>
                        <a:pt x="45976" y="179259"/>
                      </a:cubicBezTo>
                      <a:lnTo>
                        <a:pt x="201" y="26530"/>
                      </a:lnTo>
                      <a:cubicBezTo>
                        <a:pt x="-551" y="24059"/>
                        <a:pt x="881" y="21444"/>
                        <a:pt x="3317" y="20728"/>
                      </a:cubicBezTo>
                      <a:lnTo>
                        <a:pt x="71802" y="204"/>
                      </a:lnTo>
                      <a:cubicBezTo>
                        <a:pt x="74273" y="-548"/>
                        <a:pt x="76852" y="848"/>
                        <a:pt x="77604" y="3320"/>
                      </a:cubicBezTo>
                      <a:lnTo>
                        <a:pt x="123380" y="156049"/>
                      </a:lnTo>
                      <a:cubicBezTo>
                        <a:pt x="124132" y="158520"/>
                        <a:pt x="122735" y="161135"/>
                        <a:pt x="120264" y="161851"/>
                      </a:cubicBezTo>
                      <a:close/>
                    </a:path>
                  </a:pathLst>
                </a:custGeom>
                <a:solidFill>
                  <a:srgbClr val="2B478B"/>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92" name="Freeform: Shape 158"/>
                <p:cNvSpPr>
                  <a:spLocks/>
                </p:cNvSpPr>
                <p:nvPr/>
              </p:nvSpPr>
              <p:spPr bwMode="auto">
                <a:xfrm>
                  <a:off x="7426144" y="3015613"/>
                  <a:ext cx="121849" cy="180874"/>
                </a:xfrm>
                <a:custGeom>
                  <a:avLst/>
                  <a:gdLst>
                    <a:gd name="T0" fmla="*/ 115940 w 121849"/>
                    <a:gd name="T1" fmla="*/ 162074 h 180874"/>
                    <a:gd name="T2" fmla="*/ 54369 w 121849"/>
                    <a:gd name="T3" fmla="*/ 180520 h 180874"/>
                    <a:gd name="T4" fmla="*/ 44053 w 121849"/>
                    <a:gd name="T5" fmla="*/ 174969 h 180874"/>
                    <a:gd name="T6" fmla="*/ 355 w 121849"/>
                    <a:gd name="T7" fmla="*/ 29117 h 180874"/>
                    <a:gd name="T8" fmla="*/ 5907 w 121849"/>
                    <a:gd name="T9" fmla="*/ 18801 h 180874"/>
                    <a:gd name="T10" fmla="*/ 67478 w 121849"/>
                    <a:gd name="T11" fmla="*/ 355 h 180874"/>
                    <a:gd name="T12" fmla="*/ 77794 w 121849"/>
                    <a:gd name="T13" fmla="*/ 5906 h 180874"/>
                    <a:gd name="T14" fmla="*/ 121492 w 121849"/>
                    <a:gd name="T15" fmla="*/ 151758 h 180874"/>
                    <a:gd name="T16" fmla="*/ 115940 w 121849"/>
                    <a:gd name="T17" fmla="*/ 162074 h 1808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849" h="180874">
                      <a:moveTo>
                        <a:pt x="115940" y="162074"/>
                      </a:moveTo>
                      <a:lnTo>
                        <a:pt x="54369" y="180520"/>
                      </a:lnTo>
                      <a:cubicBezTo>
                        <a:pt x="49999" y="181846"/>
                        <a:pt x="45378" y="179338"/>
                        <a:pt x="44053" y="174969"/>
                      </a:cubicBezTo>
                      <a:lnTo>
                        <a:pt x="355" y="29117"/>
                      </a:lnTo>
                      <a:cubicBezTo>
                        <a:pt x="-971" y="24747"/>
                        <a:pt x="1537" y="20126"/>
                        <a:pt x="5907" y="18801"/>
                      </a:cubicBezTo>
                      <a:lnTo>
                        <a:pt x="67478" y="355"/>
                      </a:lnTo>
                      <a:cubicBezTo>
                        <a:pt x="71848" y="-971"/>
                        <a:pt x="76468" y="1536"/>
                        <a:pt x="77794" y="5906"/>
                      </a:cubicBezTo>
                      <a:lnTo>
                        <a:pt x="121492" y="151758"/>
                      </a:lnTo>
                      <a:cubicBezTo>
                        <a:pt x="122817" y="156164"/>
                        <a:pt x="120346" y="160784"/>
                        <a:pt x="115940" y="162074"/>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sp>
            <p:nvSpPr>
              <p:cNvPr id="60484" name="Freeform: Shape 159"/>
              <p:cNvSpPr>
                <a:spLocks/>
              </p:cNvSpPr>
              <p:nvPr/>
            </p:nvSpPr>
            <p:spPr bwMode="auto">
              <a:xfrm>
                <a:off x="8046209" y="3284703"/>
                <a:ext cx="190355" cy="493440"/>
              </a:xfrm>
              <a:custGeom>
                <a:avLst/>
                <a:gdLst>
                  <a:gd name="T0" fmla="*/ 190355 w 190355"/>
                  <a:gd name="T1" fmla="*/ 493441 h 493440"/>
                  <a:gd name="T2" fmla="*/ 62878 w 190355"/>
                  <a:gd name="T3" fmla="*/ 386308 h 493440"/>
                  <a:gd name="T4" fmla="*/ 67999 w 190355"/>
                  <a:gd name="T5" fmla="*/ 80 h 493440"/>
                  <a:gd name="T6" fmla="*/ 116104 w 190355"/>
                  <a:gd name="T7" fmla="*/ 133718 h 493440"/>
                  <a:gd name="T8" fmla="*/ 190355 w 190355"/>
                  <a:gd name="T9" fmla="*/ 493441 h 493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355" h="493440">
                    <a:moveTo>
                      <a:pt x="190355" y="493441"/>
                    </a:moveTo>
                    <a:cubicBezTo>
                      <a:pt x="157008" y="482301"/>
                      <a:pt x="114241" y="452680"/>
                      <a:pt x="62878" y="386308"/>
                    </a:cubicBezTo>
                    <a:cubicBezTo>
                      <a:pt x="-73124" y="210512"/>
                      <a:pt x="51344" y="3949"/>
                      <a:pt x="67999" y="80"/>
                    </a:cubicBezTo>
                    <a:cubicBezTo>
                      <a:pt x="84691" y="-3788"/>
                      <a:pt x="116104" y="133718"/>
                      <a:pt x="116104" y="133718"/>
                    </a:cubicBezTo>
                    <a:cubicBezTo>
                      <a:pt x="137845" y="275952"/>
                      <a:pt x="187131" y="428645"/>
                      <a:pt x="190355" y="493441"/>
                    </a:cubicBezTo>
                    <a:close/>
                  </a:path>
                </a:pathLst>
              </a:custGeom>
              <a:solidFill>
                <a:srgbClr val="5A7DE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85" name="Freeform: Shape 160"/>
              <p:cNvSpPr>
                <a:spLocks/>
              </p:cNvSpPr>
              <p:nvPr/>
            </p:nvSpPr>
            <p:spPr bwMode="auto">
              <a:xfrm>
                <a:off x="7685321" y="3015323"/>
                <a:ext cx="124049" cy="289502"/>
              </a:xfrm>
              <a:custGeom>
                <a:avLst/>
                <a:gdLst>
                  <a:gd name="T0" fmla="*/ 115801 w 124049"/>
                  <a:gd name="T1" fmla="*/ 0 h 289502"/>
                  <a:gd name="T2" fmla="*/ 0 w 124049"/>
                  <a:gd name="T3" fmla="*/ 232066 h 289502"/>
                  <a:gd name="T4" fmla="*/ 73463 w 124049"/>
                  <a:gd name="T5" fmla="*/ 286224 h 289502"/>
                  <a:gd name="T6" fmla="*/ 92591 w 124049"/>
                  <a:gd name="T7" fmla="*/ 289483 h 289502"/>
                  <a:gd name="T8" fmla="*/ 115801 w 124049"/>
                  <a:gd name="T9" fmla="*/ 0 h 2895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49" h="289502">
                    <a:moveTo>
                      <a:pt x="115801" y="0"/>
                    </a:moveTo>
                    <a:cubicBezTo>
                      <a:pt x="115801" y="0"/>
                      <a:pt x="31019" y="42910"/>
                      <a:pt x="0" y="232066"/>
                    </a:cubicBezTo>
                    <a:cubicBezTo>
                      <a:pt x="0" y="232066"/>
                      <a:pt x="30517" y="273866"/>
                      <a:pt x="73463" y="286224"/>
                    </a:cubicBezTo>
                    <a:cubicBezTo>
                      <a:pt x="79588" y="287979"/>
                      <a:pt x="86000" y="289161"/>
                      <a:pt x="92591" y="289483"/>
                    </a:cubicBezTo>
                    <a:cubicBezTo>
                      <a:pt x="145351" y="292277"/>
                      <a:pt x="115801" y="0"/>
                      <a:pt x="115801" y="0"/>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86" name="Freeform: Shape 161"/>
              <p:cNvSpPr>
                <a:spLocks/>
              </p:cNvSpPr>
              <p:nvPr/>
            </p:nvSpPr>
            <p:spPr bwMode="auto">
              <a:xfrm>
                <a:off x="7455476" y="3098286"/>
                <a:ext cx="47986" cy="107840"/>
              </a:xfrm>
              <a:custGeom>
                <a:avLst/>
                <a:gdLst>
                  <a:gd name="T0" fmla="*/ 0 w 47986"/>
                  <a:gd name="T1" fmla="*/ 41935 h 107840"/>
                  <a:gd name="T2" fmla="*/ 35818 w 47986"/>
                  <a:gd name="T3" fmla="*/ 100 h 107840"/>
                  <a:gd name="T4" fmla="*/ 9707 w 47986"/>
                  <a:gd name="T5" fmla="*/ 59809 h 107840"/>
                  <a:gd name="T6" fmla="*/ 40653 w 47986"/>
                  <a:gd name="T7" fmla="*/ 20982 h 107840"/>
                  <a:gd name="T8" fmla="*/ 19986 w 47986"/>
                  <a:gd name="T9" fmla="*/ 74781 h 107840"/>
                  <a:gd name="T10" fmla="*/ 47782 w 47986"/>
                  <a:gd name="T11" fmla="*/ 54579 h 107840"/>
                  <a:gd name="T12" fmla="*/ 18231 w 47986"/>
                  <a:gd name="T13" fmla="*/ 107841 h 107840"/>
                  <a:gd name="T14" fmla="*/ 0 w 47986"/>
                  <a:gd name="T15" fmla="*/ 66184 h 107840"/>
                  <a:gd name="T16" fmla="*/ 0 w 47986"/>
                  <a:gd name="T17" fmla="*/ 41935 h 1078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986" h="107840">
                    <a:moveTo>
                      <a:pt x="0" y="41935"/>
                    </a:moveTo>
                    <a:cubicBezTo>
                      <a:pt x="0" y="41935"/>
                      <a:pt x="28798" y="-2372"/>
                      <a:pt x="35818" y="100"/>
                    </a:cubicBezTo>
                    <a:cubicBezTo>
                      <a:pt x="45848" y="3610"/>
                      <a:pt x="9707" y="59809"/>
                      <a:pt x="9707" y="59809"/>
                    </a:cubicBezTo>
                    <a:cubicBezTo>
                      <a:pt x="9707" y="59809"/>
                      <a:pt x="36499" y="17794"/>
                      <a:pt x="40653" y="20982"/>
                    </a:cubicBezTo>
                    <a:cubicBezTo>
                      <a:pt x="50181" y="28181"/>
                      <a:pt x="35030" y="54579"/>
                      <a:pt x="19986" y="74781"/>
                    </a:cubicBezTo>
                    <a:cubicBezTo>
                      <a:pt x="19986" y="74781"/>
                      <a:pt x="46921" y="50138"/>
                      <a:pt x="47782" y="54579"/>
                    </a:cubicBezTo>
                    <a:cubicBezTo>
                      <a:pt x="50862" y="70124"/>
                      <a:pt x="18231" y="107841"/>
                      <a:pt x="18231" y="107841"/>
                    </a:cubicBezTo>
                    <a:lnTo>
                      <a:pt x="0" y="66184"/>
                    </a:lnTo>
                    <a:lnTo>
                      <a:pt x="0" y="41935"/>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87" name="Freeform: Shape 162"/>
              <p:cNvSpPr>
                <a:spLocks/>
              </p:cNvSpPr>
              <p:nvPr/>
            </p:nvSpPr>
            <p:spPr bwMode="auto">
              <a:xfrm>
                <a:off x="7433877" y="3079519"/>
                <a:ext cx="21598" cy="101820"/>
              </a:xfrm>
              <a:custGeom>
                <a:avLst/>
                <a:gdLst>
                  <a:gd name="T0" fmla="*/ 0 w 21598"/>
                  <a:gd name="T1" fmla="*/ 101821 h 101820"/>
                  <a:gd name="T2" fmla="*/ 11426 w 21598"/>
                  <a:gd name="T3" fmla="*/ 670 h 101820"/>
                  <a:gd name="T4" fmla="*/ 21599 w 21598"/>
                  <a:gd name="T5" fmla="*/ 66146 h 101820"/>
                  <a:gd name="T6" fmla="*/ 0 w 21598"/>
                  <a:gd name="T7" fmla="*/ 101821 h 1018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98" h="101820">
                    <a:moveTo>
                      <a:pt x="0" y="101821"/>
                    </a:moveTo>
                    <a:cubicBezTo>
                      <a:pt x="1397" y="96412"/>
                      <a:pt x="8417" y="-9359"/>
                      <a:pt x="11426" y="670"/>
                    </a:cubicBezTo>
                    <a:cubicBezTo>
                      <a:pt x="14435" y="10699"/>
                      <a:pt x="21599" y="66146"/>
                      <a:pt x="21599" y="66146"/>
                    </a:cubicBezTo>
                    <a:lnTo>
                      <a:pt x="0" y="101821"/>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88" name="Freeform: Shape 163"/>
              <p:cNvSpPr>
                <a:spLocks/>
              </p:cNvSpPr>
              <p:nvPr/>
            </p:nvSpPr>
            <p:spPr bwMode="auto">
              <a:xfrm>
                <a:off x="7857772" y="2839243"/>
                <a:ext cx="52058" cy="16470"/>
              </a:xfrm>
              <a:custGeom>
                <a:avLst/>
                <a:gdLst>
                  <a:gd name="T0" fmla="*/ 52058 w 52058"/>
                  <a:gd name="T1" fmla="*/ 7018 h 16470"/>
                  <a:gd name="T2" fmla="*/ 22222 w 52058"/>
                  <a:gd name="T3" fmla="*/ 16295 h 16470"/>
                  <a:gd name="T4" fmla="*/ 15 w 52058"/>
                  <a:gd name="T5" fmla="*/ 2827 h 16470"/>
                  <a:gd name="T6" fmla="*/ 52058 w 52058"/>
                  <a:gd name="T7" fmla="*/ 7018 h 164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058" h="16470">
                    <a:moveTo>
                      <a:pt x="52058" y="7018"/>
                    </a:moveTo>
                    <a:cubicBezTo>
                      <a:pt x="52058" y="7018"/>
                      <a:pt x="49479" y="17978"/>
                      <a:pt x="22222" y="16295"/>
                    </a:cubicBezTo>
                    <a:cubicBezTo>
                      <a:pt x="22222" y="16295"/>
                      <a:pt x="-666" y="14898"/>
                      <a:pt x="15" y="2827"/>
                    </a:cubicBezTo>
                    <a:cubicBezTo>
                      <a:pt x="-21" y="2827"/>
                      <a:pt x="22186" y="-5769"/>
                      <a:pt x="52058" y="7018"/>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89" name="Freeform: Shape 164"/>
              <p:cNvSpPr>
                <a:spLocks/>
              </p:cNvSpPr>
              <p:nvPr/>
            </p:nvSpPr>
            <p:spPr bwMode="auto">
              <a:xfrm>
                <a:off x="7795247" y="4989338"/>
                <a:ext cx="240421" cy="130593"/>
              </a:xfrm>
              <a:custGeom>
                <a:avLst/>
                <a:gdLst>
                  <a:gd name="T0" fmla="*/ 0 w 240421"/>
                  <a:gd name="T1" fmla="*/ 130594 h 130593"/>
                  <a:gd name="T2" fmla="*/ 237905 w 240421"/>
                  <a:gd name="T3" fmla="*/ 130594 h 130593"/>
                  <a:gd name="T4" fmla="*/ 231171 w 240421"/>
                  <a:gd name="T5" fmla="*/ 65118 h 130593"/>
                  <a:gd name="T6" fmla="*/ 220140 w 240421"/>
                  <a:gd name="T7" fmla="*/ 0 h 130593"/>
                  <a:gd name="T8" fmla="*/ 143918 w 240421"/>
                  <a:gd name="T9" fmla="*/ 609 h 130593"/>
                  <a:gd name="T10" fmla="*/ 89653 w 240421"/>
                  <a:gd name="T11" fmla="*/ 76938 h 130593"/>
                  <a:gd name="T12" fmla="*/ 0 w 240421"/>
                  <a:gd name="T13" fmla="*/ 130594 h 1305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421" h="130593">
                    <a:moveTo>
                      <a:pt x="0" y="130594"/>
                    </a:moveTo>
                    <a:lnTo>
                      <a:pt x="237905" y="130594"/>
                    </a:lnTo>
                    <a:cubicBezTo>
                      <a:pt x="237905" y="130594"/>
                      <a:pt x="246788" y="91623"/>
                      <a:pt x="231171" y="65118"/>
                    </a:cubicBezTo>
                    <a:cubicBezTo>
                      <a:pt x="217346" y="41657"/>
                      <a:pt x="217274" y="27616"/>
                      <a:pt x="220140" y="0"/>
                    </a:cubicBezTo>
                    <a:cubicBezTo>
                      <a:pt x="209358" y="4549"/>
                      <a:pt x="154914" y="7164"/>
                      <a:pt x="143918" y="609"/>
                    </a:cubicBezTo>
                    <a:cubicBezTo>
                      <a:pt x="143918" y="28297"/>
                      <a:pt x="103336" y="66837"/>
                      <a:pt x="89653" y="76938"/>
                    </a:cubicBezTo>
                    <a:cubicBezTo>
                      <a:pt x="74109" y="88435"/>
                      <a:pt x="4764" y="84352"/>
                      <a:pt x="0" y="130594"/>
                    </a:cubicBezTo>
                    <a:close/>
                  </a:path>
                </a:pathLst>
              </a:custGeom>
              <a:solidFill>
                <a:srgbClr val="152F5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90" name="Freeform: Shape 165"/>
              <p:cNvSpPr>
                <a:spLocks/>
              </p:cNvSpPr>
              <p:nvPr/>
            </p:nvSpPr>
            <p:spPr bwMode="auto">
              <a:xfrm>
                <a:off x="7958901" y="4989983"/>
                <a:ext cx="240420" cy="129948"/>
              </a:xfrm>
              <a:custGeom>
                <a:avLst/>
                <a:gdLst>
                  <a:gd name="T0" fmla="*/ 0 w 240420"/>
                  <a:gd name="T1" fmla="*/ 129949 h 129948"/>
                  <a:gd name="T2" fmla="*/ 237905 w 240420"/>
                  <a:gd name="T3" fmla="*/ 129949 h 129948"/>
                  <a:gd name="T4" fmla="*/ 231171 w 240420"/>
                  <a:gd name="T5" fmla="*/ 64473 h 129948"/>
                  <a:gd name="T6" fmla="*/ 217345 w 240420"/>
                  <a:gd name="T7" fmla="*/ 0 h 129948"/>
                  <a:gd name="T8" fmla="*/ 143917 w 240420"/>
                  <a:gd name="T9" fmla="*/ 0 h 129948"/>
                  <a:gd name="T10" fmla="*/ 89653 w 240420"/>
                  <a:gd name="T11" fmla="*/ 76328 h 129948"/>
                  <a:gd name="T12" fmla="*/ 0 w 240420"/>
                  <a:gd name="T13" fmla="*/ 129949 h 1299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420" h="129948">
                    <a:moveTo>
                      <a:pt x="0" y="129949"/>
                    </a:moveTo>
                    <a:lnTo>
                      <a:pt x="237905" y="129949"/>
                    </a:lnTo>
                    <a:cubicBezTo>
                      <a:pt x="237905" y="129949"/>
                      <a:pt x="246787" y="90978"/>
                      <a:pt x="231171" y="64473"/>
                    </a:cubicBezTo>
                    <a:cubicBezTo>
                      <a:pt x="217345" y="41012"/>
                      <a:pt x="214443" y="27580"/>
                      <a:pt x="217345" y="0"/>
                    </a:cubicBezTo>
                    <a:cubicBezTo>
                      <a:pt x="206564" y="4513"/>
                      <a:pt x="154914" y="6555"/>
                      <a:pt x="143917" y="0"/>
                    </a:cubicBezTo>
                    <a:cubicBezTo>
                      <a:pt x="143917" y="27687"/>
                      <a:pt x="103335" y="66228"/>
                      <a:pt x="89653" y="76328"/>
                    </a:cubicBezTo>
                    <a:cubicBezTo>
                      <a:pt x="74108" y="87791"/>
                      <a:pt x="4763" y="83707"/>
                      <a:pt x="0" y="129949"/>
                    </a:cubicBezTo>
                    <a:close/>
                  </a:path>
                </a:pathLst>
              </a:custGeom>
              <a:solidFill>
                <a:srgbClr val="1D386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sp>
          <p:nvSpPr>
            <p:cNvPr id="60464" name="Freeform: Shape 166"/>
            <p:cNvSpPr>
              <a:spLocks/>
            </p:cNvSpPr>
            <p:nvPr/>
          </p:nvSpPr>
          <p:spPr bwMode="auto">
            <a:xfrm>
              <a:off x="8350753" y="3818081"/>
              <a:ext cx="134712" cy="122113"/>
            </a:xfrm>
            <a:custGeom>
              <a:avLst/>
              <a:gdLst>
                <a:gd name="T0" fmla="*/ 44809 w 134712"/>
                <a:gd name="T1" fmla="*/ 0 h 122113"/>
                <a:gd name="T2" fmla="*/ 107168 w 134712"/>
                <a:gd name="T3" fmla="*/ 51113 h 122113"/>
                <a:gd name="T4" fmla="*/ 134713 w 134712"/>
                <a:gd name="T5" fmla="*/ 122069 h 122113"/>
                <a:gd name="T6" fmla="*/ 107168 w 134712"/>
                <a:gd name="T7" fmla="*/ 100041 h 122113"/>
                <a:gd name="T8" fmla="*/ 32773 w 134712"/>
                <a:gd name="T9" fmla="*/ 64903 h 122113"/>
                <a:gd name="T10" fmla="*/ 0 w 134712"/>
                <a:gd name="T11" fmla="*/ 13468 h 122113"/>
                <a:gd name="T12" fmla="*/ 44809 w 134712"/>
                <a:gd name="T13" fmla="*/ 0 h 1221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4712" h="122113">
                  <a:moveTo>
                    <a:pt x="44809" y="0"/>
                  </a:moveTo>
                  <a:cubicBezTo>
                    <a:pt x="44809" y="0"/>
                    <a:pt x="98895" y="35962"/>
                    <a:pt x="107168" y="51113"/>
                  </a:cubicBezTo>
                  <a:cubicBezTo>
                    <a:pt x="115442" y="66264"/>
                    <a:pt x="134713" y="122069"/>
                    <a:pt x="134713" y="122069"/>
                  </a:cubicBezTo>
                  <a:cubicBezTo>
                    <a:pt x="134713" y="122069"/>
                    <a:pt x="120922" y="124146"/>
                    <a:pt x="107168" y="100041"/>
                  </a:cubicBezTo>
                  <a:cubicBezTo>
                    <a:pt x="93378" y="75935"/>
                    <a:pt x="47925" y="77976"/>
                    <a:pt x="32773" y="64903"/>
                  </a:cubicBezTo>
                  <a:cubicBezTo>
                    <a:pt x="17622" y="51829"/>
                    <a:pt x="0" y="13468"/>
                    <a:pt x="0" y="13468"/>
                  </a:cubicBezTo>
                  <a:lnTo>
                    <a:pt x="44809" y="0"/>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65" name="Freeform: Shape 167"/>
            <p:cNvSpPr>
              <a:spLocks/>
            </p:cNvSpPr>
            <p:nvPr/>
          </p:nvSpPr>
          <p:spPr bwMode="auto">
            <a:xfrm>
              <a:off x="8356627" y="3843405"/>
              <a:ext cx="54068" cy="83191"/>
            </a:xfrm>
            <a:custGeom>
              <a:avLst/>
              <a:gdLst>
                <a:gd name="T0" fmla="*/ 0 w 54068"/>
                <a:gd name="T1" fmla="*/ 0 h 83191"/>
                <a:gd name="T2" fmla="*/ 20022 w 54068"/>
                <a:gd name="T3" fmla="*/ 54730 h 83191"/>
                <a:gd name="T4" fmla="*/ 52402 w 54068"/>
                <a:gd name="T5" fmla="*/ 82274 h 83191"/>
                <a:gd name="T6" fmla="*/ 45525 w 54068"/>
                <a:gd name="T7" fmla="*/ 30588 h 83191"/>
                <a:gd name="T8" fmla="*/ 0 w 54068"/>
                <a:gd name="T9" fmla="*/ 0 h 83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068" h="83191">
                  <a:moveTo>
                    <a:pt x="0" y="0"/>
                  </a:moveTo>
                  <a:cubicBezTo>
                    <a:pt x="0" y="0"/>
                    <a:pt x="8990" y="42337"/>
                    <a:pt x="20022" y="54730"/>
                  </a:cubicBezTo>
                  <a:cubicBezTo>
                    <a:pt x="31054" y="67123"/>
                    <a:pt x="46205" y="87791"/>
                    <a:pt x="52402" y="82274"/>
                  </a:cubicBezTo>
                  <a:cubicBezTo>
                    <a:pt x="58598" y="76758"/>
                    <a:pt x="45525" y="30588"/>
                    <a:pt x="45525" y="30588"/>
                  </a:cubicBezTo>
                  <a:lnTo>
                    <a:pt x="0" y="0"/>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66" name="Freeform: Shape 168"/>
            <p:cNvSpPr>
              <a:spLocks/>
            </p:cNvSpPr>
            <p:nvPr/>
          </p:nvSpPr>
          <p:spPr bwMode="auto">
            <a:xfrm>
              <a:off x="8450363" y="3874029"/>
              <a:ext cx="48927" cy="56051"/>
            </a:xfrm>
            <a:custGeom>
              <a:avLst/>
              <a:gdLst>
                <a:gd name="T0" fmla="*/ 0 w 48927"/>
                <a:gd name="T1" fmla="*/ 0 h 56051"/>
                <a:gd name="T2" fmla="*/ 48927 w 48927"/>
                <a:gd name="T3" fmla="*/ 52581 h 56051"/>
                <a:gd name="T4" fmla="*/ 26900 w 48927"/>
                <a:gd name="T5" fmla="*/ 52581 h 56051"/>
                <a:gd name="T6" fmla="*/ 0 w 48927"/>
                <a:gd name="T7" fmla="*/ 0 h 560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927" h="56051">
                  <a:moveTo>
                    <a:pt x="0" y="0"/>
                  </a:moveTo>
                  <a:cubicBezTo>
                    <a:pt x="1361" y="2078"/>
                    <a:pt x="48927" y="52581"/>
                    <a:pt x="48927" y="52581"/>
                  </a:cubicBezTo>
                  <a:cubicBezTo>
                    <a:pt x="48927" y="52581"/>
                    <a:pt x="31699" y="60390"/>
                    <a:pt x="26900" y="52581"/>
                  </a:cubicBezTo>
                  <a:cubicBezTo>
                    <a:pt x="22028" y="44773"/>
                    <a:pt x="0" y="0"/>
                    <a:pt x="0" y="0"/>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grpSp>
        <p:nvGrpSpPr>
          <p:cNvPr id="183" name="Group 182"/>
          <p:cNvGrpSpPr>
            <a:grpSpLocks/>
          </p:cNvGrpSpPr>
          <p:nvPr/>
        </p:nvGrpSpPr>
        <p:grpSpPr bwMode="auto">
          <a:xfrm>
            <a:off x="10439400" y="5107518"/>
            <a:ext cx="1600200" cy="1109133"/>
            <a:chOff x="4858346" y="4337197"/>
            <a:chExt cx="1200129" cy="832480"/>
          </a:xfrm>
        </p:grpSpPr>
        <p:sp>
          <p:nvSpPr>
            <p:cNvPr id="60426" name="Freeform: Shape 51"/>
            <p:cNvSpPr>
              <a:spLocks/>
            </p:cNvSpPr>
            <p:nvPr/>
          </p:nvSpPr>
          <p:spPr bwMode="auto">
            <a:xfrm>
              <a:off x="4858346" y="4337197"/>
              <a:ext cx="994936" cy="788265"/>
            </a:xfrm>
            <a:custGeom>
              <a:avLst/>
              <a:gdLst>
                <a:gd name="T0" fmla="*/ 40558 w 2761393"/>
                <a:gd name="T1" fmla="*/ 0 h 1774400"/>
                <a:gd name="T2" fmla="*/ 1223 w 2761393"/>
                <a:gd name="T3" fmla="*/ 62057 h 1774400"/>
                <a:gd name="T4" fmla="*/ 87999 w 2761393"/>
                <a:gd name="T5" fmla="*/ 491824 h 1774400"/>
                <a:gd name="T6" fmla="*/ 101601 w 2761393"/>
                <a:gd name="T7" fmla="*/ 559180 h 1774400"/>
                <a:gd name="T8" fmla="*/ 140201 w 2761393"/>
                <a:gd name="T9" fmla="*/ 750347 h 1774400"/>
                <a:gd name="T10" fmla="*/ 179536 w 2761393"/>
                <a:gd name="T11" fmla="*/ 788265 h 1774400"/>
                <a:gd name="T12" fmla="*/ 954376 w 2761393"/>
                <a:gd name="T13" fmla="*/ 788265 h 1774400"/>
                <a:gd name="T14" fmla="*/ 993544 w 2761393"/>
                <a:gd name="T15" fmla="*/ 725397 h 1774400"/>
                <a:gd name="T16" fmla="*/ 844694 w 2761393"/>
                <a:gd name="T17" fmla="*/ 37107 h 1774400"/>
                <a:gd name="T18" fmla="*/ 805513 w 2761393"/>
                <a:gd name="T19" fmla="*/ 0 h 1774400"/>
                <a:gd name="T20" fmla="*/ 40558 w 2761393"/>
                <a:gd name="T21" fmla="*/ 0 h 1774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61393" h="1774400">
                  <a:moveTo>
                    <a:pt x="112568" y="0"/>
                  </a:moveTo>
                  <a:cubicBezTo>
                    <a:pt x="39427" y="0"/>
                    <a:pt x="-14300" y="68699"/>
                    <a:pt x="3394" y="139691"/>
                  </a:cubicBezTo>
                  <a:lnTo>
                    <a:pt x="244236" y="1107106"/>
                  </a:lnTo>
                  <a:lnTo>
                    <a:pt x="281988" y="1258725"/>
                  </a:lnTo>
                  <a:lnTo>
                    <a:pt x="389120" y="1689045"/>
                  </a:lnTo>
                  <a:cubicBezTo>
                    <a:pt x="401621" y="1739191"/>
                    <a:pt x="446645" y="1774400"/>
                    <a:pt x="498294" y="1774400"/>
                  </a:cubicBezTo>
                  <a:lnTo>
                    <a:pt x="2648822" y="1774400"/>
                  </a:lnTo>
                  <a:cubicBezTo>
                    <a:pt x="2722751" y="1774400"/>
                    <a:pt x="2776586" y="1704304"/>
                    <a:pt x="2757530" y="1632882"/>
                  </a:cubicBezTo>
                  <a:lnTo>
                    <a:pt x="2344403" y="83528"/>
                  </a:lnTo>
                  <a:cubicBezTo>
                    <a:pt x="2331258" y="34278"/>
                    <a:pt x="2286664" y="0"/>
                    <a:pt x="2235659" y="0"/>
                  </a:cubicBezTo>
                  <a:lnTo>
                    <a:pt x="112568" y="0"/>
                  </a:lnTo>
                  <a:close/>
                </a:path>
              </a:pathLst>
            </a:custGeom>
            <a:solidFill>
              <a:srgbClr val="152949"/>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27" name="Freeform: Shape 52"/>
            <p:cNvSpPr>
              <a:spLocks/>
            </p:cNvSpPr>
            <p:nvPr/>
          </p:nvSpPr>
          <p:spPr bwMode="auto">
            <a:xfrm>
              <a:off x="4906894" y="4337197"/>
              <a:ext cx="994936" cy="788265"/>
            </a:xfrm>
            <a:custGeom>
              <a:avLst/>
              <a:gdLst>
                <a:gd name="T0" fmla="*/ 40558 w 2761393"/>
                <a:gd name="T1" fmla="*/ 0 h 1774400"/>
                <a:gd name="T2" fmla="*/ 1223 w 2761393"/>
                <a:gd name="T3" fmla="*/ 62057 h 1774400"/>
                <a:gd name="T4" fmla="*/ 87999 w 2761393"/>
                <a:gd name="T5" fmla="*/ 491824 h 1774400"/>
                <a:gd name="T6" fmla="*/ 101601 w 2761393"/>
                <a:gd name="T7" fmla="*/ 559180 h 1774400"/>
                <a:gd name="T8" fmla="*/ 140201 w 2761393"/>
                <a:gd name="T9" fmla="*/ 750347 h 1774400"/>
                <a:gd name="T10" fmla="*/ 179536 w 2761393"/>
                <a:gd name="T11" fmla="*/ 788265 h 1774400"/>
                <a:gd name="T12" fmla="*/ 954376 w 2761393"/>
                <a:gd name="T13" fmla="*/ 788265 h 1774400"/>
                <a:gd name="T14" fmla="*/ 993545 w 2761393"/>
                <a:gd name="T15" fmla="*/ 725397 h 1774400"/>
                <a:gd name="T16" fmla="*/ 844694 w 2761393"/>
                <a:gd name="T17" fmla="*/ 37107 h 1774400"/>
                <a:gd name="T18" fmla="*/ 805526 w 2761393"/>
                <a:gd name="T19" fmla="*/ 0 h 1774400"/>
                <a:gd name="T20" fmla="*/ 40558 w 2761393"/>
                <a:gd name="T21" fmla="*/ 0 h 1774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61393" h="1774400">
                  <a:moveTo>
                    <a:pt x="112568" y="0"/>
                  </a:moveTo>
                  <a:cubicBezTo>
                    <a:pt x="39427" y="0"/>
                    <a:pt x="-14300" y="68699"/>
                    <a:pt x="3394" y="139691"/>
                  </a:cubicBezTo>
                  <a:lnTo>
                    <a:pt x="244236" y="1107106"/>
                  </a:lnTo>
                  <a:lnTo>
                    <a:pt x="281988" y="1258725"/>
                  </a:lnTo>
                  <a:lnTo>
                    <a:pt x="389120" y="1689045"/>
                  </a:lnTo>
                  <a:cubicBezTo>
                    <a:pt x="401621" y="1739191"/>
                    <a:pt x="446645" y="1774400"/>
                    <a:pt x="498294" y="1774400"/>
                  </a:cubicBezTo>
                  <a:lnTo>
                    <a:pt x="2648822" y="1774400"/>
                  </a:lnTo>
                  <a:cubicBezTo>
                    <a:pt x="2722751" y="1774400"/>
                    <a:pt x="2776585" y="1704304"/>
                    <a:pt x="2757531" y="1632882"/>
                  </a:cubicBezTo>
                  <a:lnTo>
                    <a:pt x="2344403" y="83528"/>
                  </a:lnTo>
                  <a:cubicBezTo>
                    <a:pt x="2331257" y="34278"/>
                    <a:pt x="2286664" y="0"/>
                    <a:pt x="2235695" y="0"/>
                  </a:cubicBezTo>
                  <a:lnTo>
                    <a:pt x="112568" y="0"/>
                  </a:lnTo>
                  <a:close/>
                </a:path>
              </a:pathLst>
            </a:custGeom>
            <a:solidFill>
              <a:srgbClr val="505AB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28" name="Freeform: Shape 53"/>
            <p:cNvSpPr>
              <a:spLocks/>
            </p:cNvSpPr>
            <p:nvPr/>
          </p:nvSpPr>
          <p:spPr bwMode="auto">
            <a:xfrm>
              <a:off x="4959346" y="4370328"/>
              <a:ext cx="933300" cy="730903"/>
            </a:xfrm>
            <a:custGeom>
              <a:avLst/>
              <a:gdLst>
                <a:gd name="T0" fmla="*/ 895244 w 2590325"/>
                <a:gd name="T1" fmla="*/ 730903 h 1645275"/>
                <a:gd name="T2" fmla="*/ 168412 w 2590325"/>
                <a:gd name="T3" fmla="*/ 730903 h 1645275"/>
                <a:gd name="T4" fmla="*/ 131503 w 2590325"/>
                <a:gd name="T5" fmla="*/ 695754 h 1645275"/>
                <a:gd name="T6" fmla="*/ 95303 w 2590325"/>
                <a:gd name="T7" fmla="*/ 518494 h 1645275"/>
                <a:gd name="T8" fmla="*/ 82552 w 2590325"/>
                <a:gd name="T9" fmla="*/ 456039 h 1645275"/>
                <a:gd name="T10" fmla="*/ 48560 w 2590325"/>
                <a:gd name="T11" fmla="*/ 289631 h 1645275"/>
                <a:gd name="T12" fmla="*/ 1145 w 2590325"/>
                <a:gd name="T13" fmla="*/ 57538 h 1645275"/>
                <a:gd name="T14" fmla="*/ 38055 w 2590325"/>
                <a:gd name="T15" fmla="*/ 0 h 1645275"/>
                <a:gd name="T16" fmla="*/ 755608 w 2590325"/>
                <a:gd name="T17" fmla="*/ 0 h 1645275"/>
                <a:gd name="T18" fmla="*/ 792362 w 2590325"/>
                <a:gd name="T19" fmla="*/ 34402 h 1645275"/>
                <a:gd name="T20" fmla="*/ 931999 w 2590325"/>
                <a:gd name="T21" fmla="*/ 672617 h 1645275"/>
                <a:gd name="T22" fmla="*/ 895244 w 2590325"/>
                <a:gd name="T23" fmla="*/ 730903 h 16452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90325" h="1645275">
                  <a:moveTo>
                    <a:pt x="2484703" y="1645275"/>
                  </a:moveTo>
                  <a:lnTo>
                    <a:pt x="467419" y="1645275"/>
                  </a:lnTo>
                  <a:cubicBezTo>
                    <a:pt x="418957" y="1645275"/>
                    <a:pt x="376728" y="1612645"/>
                    <a:pt x="364979" y="1566153"/>
                  </a:cubicBezTo>
                  <a:lnTo>
                    <a:pt x="264509" y="1167138"/>
                  </a:lnTo>
                  <a:lnTo>
                    <a:pt x="229120" y="1026551"/>
                  </a:lnTo>
                  <a:lnTo>
                    <a:pt x="134775" y="651964"/>
                  </a:lnTo>
                  <a:lnTo>
                    <a:pt x="3179" y="129519"/>
                  </a:lnTo>
                  <a:cubicBezTo>
                    <a:pt x="-13405" y="63685"/>
                    <a:pt x="36991" y="0"/>
                    <a:pt x="105619" y="0"/>
                  </a:cubicBezTo>
                  <a:lnTo>
                    <a:pt x="2097149" y="0"/>
                  </a:lnTo>
                  <a:cubicBezTo>
                    <a:pt x="2145003" y="0"/>
                    <a:pt x="2186838" y="31771"/>
                    <a:pt x="2199160" y="77439"/>
                  </a:cubicBezTo>
                  <a:lnTo>
                    <a:pt x="2586713" y="1514073"/>
                  </a:lnTo>
                  <a:cubicBezTo>
                    <a:pt x="2604551" y="1580301"/>
                    <a:pt x="2554083" y="1645275"/>
                    <a:pt x="2484703" y="1645275"/>
                  </a:cubicBezTo>
                  <a:close/>
                </a:path>
              </a:pathLst>
            </a:custGeom>
            <a:solidFill>
              <a:srgbClr val="F99746"/>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nvGrpSpPr>
            <p:cNvPr id="60429" name="Graphic 8"/>
            <p:cNvGrpSpPr>
              <a:grpSpLocks/>
            </p:cNvGrpSpPr>
            <p:nvPr/>
          </p:nvGrpSpPr>
          <p:grpSpPr bwMode="auto">
            <a:xfrm>
              <a:off x="5636024" y="4510936"/>
              <a:ext cx="422451" cy="658741"/>
              <a:chOff x="5978650" y="3648869"/>
              <a:chExt cx="1172492" cy="1482837"/>
            </a:xfrm>
          </p:grpSpPr>
          <p:sp>
            <p:nvSpPr>
              <p:cNvPr id="60435" name="Freeform: Shape 56"/>
              <p:cNvSpPr>
                <a:spLocks/>
              </p:cNvSpPr>
              <p:nvPr/>
            </p:nvSpPr>
            <p:spPr bwMode="auto">
              <a:xfrm>
                <a:off x="6591851" y="3648869"/>
                <a:ext cx="553684" cy="705455"/>
              </a:xfrm>
              <a:custGeom>
                <a:avLst/>
                <a:gdLst>
                  <a:gd name="T0" fmla="*/ 295225 w 553684"/>
                  <a:gd name="T1" fmla="*/ 6633 h 705455"/>
                  <a:gd name="T2" fmla="*/ 115167 w 553684"/>
                  <a:gd name="T3" fmla="*/ 58033 h 705455"/>
                  <a:gd name="T4" fmla="*/ 30564 w 553684"/>
                  <a:gd name="T5" fmla="*/ 355539 h 705455"/>
                  <a:gd name="T6" fmla="*/ 72758 w 553684"/>
                  <a:gd name="T7" fmla="*/ 548420 h 705455"/>
                  <a:gd name="T8" fmla="*/ 293148 w 553684"/>
                  <a:gd name="T9" fmla="*/ 703298 h 705455"/>
                  <a:gd name="T10" fmla="*/ 495270 w 553684"/>
                  <a:gd name="T11" fmla="*/ 345331 h 705455"/>
                  <a:gd name="T12" fmla="*/ 295225 w 553684"/>
                  <a:gd name="T13" fmla="*/ 6633 h 7054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3684" h="705455">
                    <a:moveTo>
                      <a:pt x="295225" y="6633"/>
                    </a:moveTo>
                    <a:cubicBezTo>
                      <a:pt x="231720" y="-11884"/>
                      <a:pt x="159976" y="9356"/>
                      <a:pt x="115167" y="58033"/>
                    </a:cubicBezTo>
                    <a:cubicBezTo>
                      <a:pt x="4310" y="178454"/>
                      <a:pt x="86047" y="271258"/>
                      <a:pt x="30564" y="355539"/>
                    </a:cubicBezTo>
                    <a:cubicBezTo>
                      <a:pt x="-2962" y="406472"/>
                      <a:pt x="-31115" y="495660"/>
                      <a:pt x="72758" y="548420"/>
                    </a:cubicBezTo>
                    <a:cubicBezTo>
                      <a:pt x="120791" y="572813"/>
                      <a:pt x="263848" y="700290"/>
                      <a:pt x="293148" y="703298"/>
                    </a:cubicBezTo>
                    <a:cubicBezTo>
                      <a:pt x="590010" y="733780"/>
                      <a:pt x="595347" y="432620"/>
                      <a:pt x="495270" y="345331"/>
                    </a:cubicBezTo>
                    <a:cubicBezTo>
                      <a:pt x="354612" y="222689"/>
                      <a:pt x="483092" y="61435"/>
                      <a:pt x="295225" y="6633"/>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36" name="Freeform: Shape 57"/>
              <p:cNvSpPr>
                <a:spLocks/>
              </p:cNvSpPr>
              <p:nvPr/>
            </p:nvSpPr>
            <p:spPr bwMode="auto">
              <a:xfrm>
                <a:off x="6042303" y="4121104"/>
                <a:ext cx="749612" cy="216101"/>
              </a:xfrm>
              <a:custGeom>
                <a:avLst/>
                <a:gdLst>
                  <a:gd name="T0" fmla="*/ 689645 w 749612"/>
                  <a:gd name="T1" fmla="*/ 0 h 216101"/>
                  <a:gd name="T2" fmla="*/ 367961 w 749612"/>
                  <a:gd name="T3" fmla="*/ 129017 h 216101"/>
                  <a:gd name="T4" fmla="*/ 0 w 749612"/>
                  <a:gd name="T5" fmla="*/ 15115 h 216101"/>
                  <a:gd name="T6" fmla="*/ 7952 w 749612"/>
                  <a:gd name="T7" fmla="*/ 68914 h 216101"/>
                  <a:gd name="T8" fmla="*/ 333647 w 749612"/>
                  <a:gd name="T9" fmla="*/ 215590 h 216101"/>
                  <a:gd name="T10" fmla="*/ 728149 w 749612"/>
                  <a:gd name="T11" fmla="*/ 123644 h 216101"/>
                  <a:gd name="T12" fmla="*/ 689645 w 749612"/>
                  <a:gd name="T13" fmla="*/ 0 h 216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9612" h="216101">
                    <a:moveTo>
                      <a:pt x="689645" y="0"/>
                    </a:moveTo>
                    <a:cubicBezTo>
                      <a:pt x="689645" y="0"/>
                      <a:pt x="418715" y="131238"/>
                      <a:pt x="367961" y="129017"/>
                    </a:cubicBezTo>
                    <a:cubicBezTo>
                      <a:pt x="317207" y="126796"/>
                      <a:pt x="0" y="15115"/>
                      <a:pt x="0" y="15115"/>
                    </a:cubicBezTo>
                    <a:lnTo>
                      <a:pt x="7952" y="68914"/>
                    </a:lnTo>
                    <a:cubicBezTo>
                      <a:pt x="7952" y="68914"/>
                      <a:pt x="249295" y="207710"/>
                      <a:pt x="333647" y="215590"/>
                    </a:cubicBezTo>
                    <a:cubicBezTo>
                      <a:pt x="416709" y="223327"/>
                      <a:pt x="700748" y="141052"/>
                      <a:pt x="728149" y="123644"/>
                    </a:cubicBezTo>
                    <a:cubicBezTo>
                      <a:pt x="755586" y="106272"/>
                      <a:pt x="769304" y="17586"/>
                      <a:pt x="689645" y="0"/>
                    </a:cubicBezTo>
                    <a:close/>
                  </a:path>
                </a:pathLst>
              </a:custGeom>
              <a:solidFill>
                <a:srgbClr val="ED985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37" name="Freeform: Shape 58"/>
              <p:cNvSpPr>
                <a:spLocks/>
              </p:cNvSpPr>
              <p:nvPr/>
            </p:nvSpPr>
            <p:spPr bwMode="auto">
              <a:xfrm>
                <a:off x="6702110" y="3951647"/>
                <a:ext cx="315236" cy="338915"/>
              </a:xfrm>
              <a:custGeom>
                <a:avLst/>
                <a:gdLst>
                  <a:gd name="T0" fmla="*/ 0 w 315236"/>
                  <a:gd name="T1" fmla="*/ 293244 h 338915"/>
                  <a:gd name="T2" fmla="*/ 93987 w 315236"/>
                  <a:gd name="T3" fmla="*/ 333253 h 338915"/>
                  <a:gd name="T4" fmla="*/ 315236 w 315236"/>
                  <a:gd name="T5" fmla="*/ 160215 h 338915"/>
                  <a:gd name="T6" fmla="*/ 266166 w 315236"/>
                  <a:gd name="T7" fmla="*/ 145136 h 338915"/>
                  <a:gd name="T8" fmla="*/ 235577 w 315236"/>
                  <a:gd name="T9" fmla="*/ 142628 h 338915"/>
                  <a:gd name="T10" fmla="*/ 189694 w 315236"/>
                  <a:gd name="T11" fmla="*/ 0 h 338915"/>
                  <a:gd name="T12" fmla="*/ 182888 w 315236"/>
                  <a:gd name="T13" fmla="*/ 1827 h 338915"/>
                  <a:gd name="T14" fmla="*/ 68700 w 315236"/>
                  <a:gd name="T15" fmla="*/ 33060 h 338915"/>
                  <a:gd name="T16" fmla="*/ 76508 w 315236"/>
                  <a:gd name="T17" fmla="*/ 103658 h 338915"/>
                  <a:gd name="T18" fmla="*/ 73714 w 315236"/>
                  <a:gd name="T19" fmla="*/ 162436 h 338915"/>
                  <a:gd name="T20" fmla="*/ 59459 w 315236"/>
                  <a:gd name="T21" fmla="*/ 165624 h 338915"/>
                  <a:gd name="T22" fmla="*/ 59387 w 315236"/>
                  <a:gd name="T23" fmla="*/ 165731 h 338915"/>
                  <a:gd name="T24" fmla="*/ 0 w 315236"/>
                  <a:gd name="T25" fmla="*/ 293244 h 3389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5236" h="338915">
                    <a:moveTo>
                      <a:pt x="0" y="293244"/>
                    </a:moveTo>
                    <a:cubicBezTo>
                      <a:pt x="24536" y="310293"/>
                      <a:pt x="55339" y="324334"/>
                      <a:pt x="93987" y="333253"/>
                    </a:cubicBezTo>
                    <a:cubicBezTo>
                      <a:pt x="238872" y="366743"/>
                      <a:pt x="294390" y="244280"/>
                      <a:pt x="315236" y="160215"/>
                    </a:cubicBezTo>
                    <a:cubicBezTo>
                      <a:pt x="295465" y="148896"/>
                      <a:pt x="276911" y="146425"/>
                      <a:pt x="266166" y="145136"/>
                    </a:cubicBezTo>
                    <a:cubicBezTo>
                      <a:pt x="255707" y="143918"/>
                      <a:pt x="244675" y="143094"/>
                      <a:pt x="235577" y="142628"/>
                    </a:cubicBezTo>
                    <a:cubicBezTo>
                      <a:pt x="219315" y="130163"/>
                      <a:pt x="195066" y="79158"/>
                      <a:pt x="189694" y="0"/>
                    </a:cubicBezTo>
                    <a:lnTo>
                      <a:pt x="182888" y="1827"/>
                    </a:lnTo>
                    <a:lnTo>
                      <a:pt x="68700" y="33060"/>
                    </a:lnTo>
                    <a:cubicBezTo>
                      <a:pt x="68700" y="33060"/>
                      <a:pt x="73929" y="69344"/>
                      <a:pt x="76508" y="103658"/>
                    </a:cubicBezTo>
                    <a:cubicBezTo>
                      <a:pt x="78478" y="130521"/>
                      <a:pt x="78800" y="156167"/>
                      <a:pt x="73714" y="162436"/>
                    </a:cubicBezTo>
                    <a:cubicBezTo>
                      <a:pt x="64796" y="164370"/>
                      <a:pt x="59459" y="165624"/>
                      <a:pt x="59459" y="165624"/>
                    </a:cubicBezTo>
                    <a:cubicBezTo>
                      <a:pt x="59459" y="165624"/>
                      <a:pt x="59459" y="165659"/>
                      <a:pt x="59387" y="165731"/>
                    </a:cubicBezTo>
                    <a:cubicBezTo>
                      <a:pt x="57847" y="168274"/>
                      <a:pt x="24715" y="222718"/>
                      <a:pt x="0" y="293244"/>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38" name="Freeform: Shape 59"/>
              <p:cNvSpPr>
                <a:spLocks/>
              </p:cNvSpPr>
              <p:nvPr/>
            </p:nvSpPr>
            <p:spPr bwMode="auto">
              <a:xfrm>
                <a:off x="6770774" y="3953510"/>
                <a:ext cx="114188" cy="101831"/>
              </a:xfrm>
              <a:custGeom>
                <a:avLst/>
                <a:gdLst>
                  <a:gd name="T0" fmla="*/ 0 w 114188"/>
                  <a:gd name="T1" fmla="*/ 31233 h 101831"/>
                  <a:gd name="T2" fmla="*/ 7809 w 114188"/>
                  <a:gd name="T3" fmla="*/ 101831 h 101831"/>
                  <a:gd name="T4" fmla="*/ 114189 w 114188"/>
                  <a:gd name="T5" fmla="*/ 0 h 101831"/>
                  <a:gd name="T6" fmla="*/ 0 w 114188"/>
                  <a:gd name="T7" fmla="*/ 31233 h 101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188" h="101831">
                    <a:moveTo>
                      <a:pt x="0" y="31233"/>
                    </a:moveTo>
                    <a:cubicBezTo>
                      <a:pt x="0" y="31233"/>
                      <a:pt x="5265" y="67517"/>
                      <a:pt x="7809" y="101831"/>
                    </a:cubicBezTo>
                    <a:cubicBezTo>
                      <a:pt x="72496" y="95348"/>
                      <a:pt x="102512" y="33776"/>
                      <a:pt x="114189" y="0"/>
                    </a:cubicBezTo>
                    <a:lnTo>
                      <a:pt x="0" y="31233"/>
                    </a:lnTo>
                    <a:close/>
                  </a:path>
                </a:pathLst>
              </a:custGeom>
              <a:solidFill>
                <a:srgbClr val="ED985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39" name="Freeform: Shape 60"/>
              <p:cNvSpPr>
                <a:spLocks/>
              </p:cNvSpPr>
              <p:nvPr/>
            </p:nvSpPr>
            <p:spPr bwMode="auto">
              <a:xfrm>
                <a:off x="6687505" y="3755164"/>
                <a:ext cx="210963" cy="263643"/>
              </a:xfrm>
              <a:custGeom>
                <a:avLst/>
                <a:gdLst>
                  <a:gd name="T0" fmla="*/ 63963 w 210963"/>
                  <a:gd name="T1" fmla="*/ 263643 h 263643"/>
                  <a:gd name="T2" fmla="*/ 210746 w 210963"/>
                  <a:gd name="T3" fmla="*/ 159627 h 263643"/>
                  <a:gd name="T4" fmla="*/ 120950 w 210963"/>
                  <a:gd name="T5" fmla="*/ 21 h 263643"/>
                  <a:gd name="T6" fmla="*/ 672 w 210963"/>
                  <a:gd name="T7" fmla="*/ 71621 h 263643"/>
                  <a:gd name="T8" fmla="*/ 63963 w 210963"/>
                  <a:gd name="T9" fmla="*/ 263643 h 2636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963" h="263643">
                    <a:moveTo>
                      <a:pt x="63963" y="263643"/>
                    </a:moveTo>
                    <a:cubicBezTo>
                      <a:pt x="63963" y="263643"/>
                      <a:pt x="217515" y="255154"/>
                      <a:pt x="210746" y="159627"/>
                    </a:cubicBezTo>
                    <a:cubicBezTo>
                      <a:pt x="204012" y="64100"/>
                      <a:pt x="219271" y="-1340"/>
                      <a:pt x="120950" y="21"/>
                    </a:cubicBezTo>
                    <a:cubicBezTo>
                      <a:pt x="22628" y="1382"/>
                      <a:pt x="6188" y="39170"/>
                      <a:pt x="672" y="71621"/>
                    </a:cubicBezTo>
                    <a:cubicBezTo>
                      <a:pt x="-4808" y="104073"/>
                      <a:pt x="23846" y="263393"/>
                      <a:pt x="63963" y="26364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40" name="Freeform: Shape 61"/>
              <p:cNvSpPr>
                <a:spLocks/>
              </p:cNvSpPr>
              <p:nvPr/>
            </p:nvSpPr>
            <p:spPr bwMode="auto">
              <a:xfrm>
                <a:off x="6675407" y="3735495"/>
                <a:ext cx="271055" cy="151500"/>
              </a:xfrm>
              <a:custGeom>
                <a:avLst/>
                <a:gdLst>
                  <a:gd name="T0" fmla="*/ 13558 w 271055"/>
                  <a:gd name="T1" fmla="*/ 37849 h 151500"/>
                  <a:gd name="T2" fmla="*/ 64241 w 271055"/>
                  <a:gd name="T3" fmla="*/ 20370 h 151500"/>
                  <a:gd name="T4" fmla="*/ 203645 w 271055"/>
                  <a:gd name="T5" fmla="*/ 32512 h 151500"/>
                  <a:gd name="T6" fmla="*/ 271056 w 271055"/>
                  <a:gd name="T7" fmla="*/ 136027 h 151500"/>
                  <a:gd name="T8" fmla="*/ 178716 w 271055"/>
                  <a:gd name="T9" fmla="*/ 143370 h 151500"/>
                  <a:gd name="T10" fmla="*/ 62880 w 271055"/>
                  <a:gd name="T11" fmla="*/ 41538 h 151500"/>
                  <a:gd name="T12" fmla="*/ 34118 w 271055"/>
                  <a:gd name="T13" fmla="*/ 76103 h 151500"/>
                  <a:gd name="T14" fmla="*/ 17140 w 271055"/>
                  <a:gd name="T15" fmla="*/ 151500 h 151500"/>
                  <a:gd name="T16" fmla="*/ 13558 w 271055"/>
                  <a:gd name="T17" fmla="*/ 37849 h 1515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1055" h="151500">
                    <a:moveTo>
                      <a:pt x="13558" y="37849"/>
                    </a:moveTo>
                    <a:cubicBezTo>
                      <a:pt x="35192" y="7403"/>
                      <a:pt x="53567" y="12418"/>
                      <a:pt x="64241" y="20370"/>
                    </a:cubicBezTo>
                    <a:cubicBezTo>
                      <a:pt x="144760" y="-31710"/>
                      <a:pt x="203645" y="32512"/>
                      <a:pt x="203645" y="32512"/>
                    </a:cubicBezTo>
                    <a:cubicBezTo>
                      <a:pt x="218832" y="100316"/>
                      <a:pt x="271056" y="136027"/>
                      <a:pt x="271056" y="136027"/>
                    </a:cubicBezTo>
                    <a:cubicBezTo>
                      <a:pt x="271056" y="136027"/>
                      <a:pt x="243833" y="157804"/>
                      <a:pt x="178716" y="143370"/>
                    </a:cubicBezTo>
                    <a:cubicBezTo>
                      <a:pt x="95403" y="124887"/>
                      <a:pt x="66784" y="52642"/>
                      <a:pt x="62880" y="41538"/>
                    </a:cubicBezTo>
                    <a:cubicBezTo>
                      <a:pt x="54104" y="50600"/>
                      <a:pt x="42821" y="56403"/>
                      <a:pt x="34118" y="76103"/>
                    </a:cubicBezTo>
                    <a:cubicBezTo>
                      <a:pt x="23802" y="99492"/>
                      <a:pt x="17319" y="113067"/>
                      <a:pt x="17140" y="151500"/>
                    </a:cubicBezTo>
                    <a:cubicBezTo>
                      <a:pt x="17176" y="151500"/>
                      <a:pt x="-18929" y="83517"/>
                      <a:pt x="13558" y="37849"/>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41" name="Freeform: Shape 62"/>
              <p:cNvSpPr>
                <a:spLocks/>
              </p:cNvSpPr>
              <p:nvPr/>
            </p:nvSpPr>
            <p:spPr bwMode="auto">
              <a:xfrm>
                <a:off x="6611132" y="4078174"/>
                <a:ext cx="534820" cy="906295"/>
              </a:xfrm>
              <a:custGeom>
                <a:avLst/>
                <a:gdLst>
                  <a:gd name="T0" fmla="*/ 449949 w 534820"/>
                  <a:gd name="T1" fmla="*/ 478874 h 906295"/>
                  <a:gd name="T2" fmla="*/ 463810 w 534820"/>
                  <a:gd name="T3" fmla="*/ 33653 h 906295"/>
                  <a:gd name="T4" fmla="*/ 313947 w 534820"/>
                  <a:gd name="T5" fmla="*/ 843 h 906295"/>
                  <a:gd name="T6" fmla="*/ 175258 w 534820"/>
                  <a:gd name="T7" fmla="*/ 61340 h 906295"/>
                  <a:gd name="T8" fmla="*/ 173360 w 534820"/>
                  <a:gd name="T9" fmla="*/ 60874 h 906295"/>
                  <a:gd name="T10" fmla="*/ 164656 w 534820"/>
                  <a:gd name="T11" fmla="*/ 35909 h 906295"/>
                  <a:gd name="T12" fmla="*/ 90978 w 534820"/>
                  <a:gd name="T13" fmla="*/ 46153 h 906295"/>
                  <a:gd name="T14" fmla="*/ 0 w 534820"/>
                  <a:gd name="T15" fmla="*/ 91678 h 906295"/>
                  <a:gd name="T16" fmla="*/ 78871 w 534820"/>
                  <a:gd name="T17" fmla="*/ 159303 h 906295"/>
                  <a:gd name="T18" fmla="*/ 159642 w 534820"/>
                  <a:gd name="T19" fmla="*/ 436787 h 906295"/>
                  <a:gd name="T20" fmla="*/ 150902 w 534820"/>
                  <a:gd name="T21" fmla="*/ 711262 h 906295"/>
                  <a:gd name="T22" fmla="*/ 534802 w 534820"/>
                  <a:gd name="T23" fmla="*/ 861950 h 906295"/>
                  <a:gd name="T24" fmla="*/ 449949 w 534820"/>
                  <a:gd name="T25" fmla="*/ 478874 h 906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4820" h="906295">
                    <a:moveTo>
                      <a:pt x="449949" y="478874"/>
                    </a:moveTo>
                    <a:cubicBezTo>
                      <a:pt x="463810" y="407989"/>
                      <a:pt x="509013" y="124810"/>
                      <a:pt x="463810" y="33653"/>
                    </a:cubicBezTo>
                    <a:cubicBezTo>
                      <a:pt x="447585" y="915"/>
                      <a:pt x="383864" y="-2022"/>
                      <a:pt x="313947" y="843"/>
                    </a:cubicBezTo>
                    <a:cubicBezTo>
                      <a:pt x="292205" y="14884"/>
                      <a:pt x="209322" y="67967"/>
                      <a:pt x="175258" y="61340"/>
                    </a:cubicBezTo>
                    <a:cubicBezTo>
                      <a:pt x="174900" y="61269"/>
                      <a:pt x="174220" y="61125"/>
                      <a:pt x="173360" y="60874"/>
                    </a:cubicBezTo>
                    <a:cubicBezTo>
                      <a:pt x="157313" y="56863"/>
                      <a:pt x="151260" y="45616"/>
                      <a:pt x="164656" y="35909"/>
                    </a:cubicBezTo>
                    <a:cubicBezTo>
                      <a:pt x="164692" y="35873"/>
                      <a:pt x="131990" y="33975"/>
                      <a:pt x="90978" y="46153"/>
                    </a:cubicBezTo>
                    <a:cubicBezTo>
                      <a:pt x="42122" y="60696"/>
                      <a:pt x="0" y="91678"/>
                      <a:pt x="0" y="91678"/>
                    </a:cubicBezTo>
                    <a:cubicBezTo>
                      <a:pt x="0" y="91678"/>
                      <a:pt x="30230" y="138708"/>
                      <a:pt x="78871" y="159303"/>
                    </a:cubicBezTo>
                    <a:cubicBezTo>
                      <a:pt x="70598" y="233268"/>
                      <a:pt x="82919" y="265934"/>
                      <a:pt x="159642" y="436787"/>
                    </a:cubicBezTo>
                    <a:cubicBezTo>
                      <a:pt x="224509" y="581242"/>
                      <a:pt x="150902" y="711262"/>
                      <a:pt x="150902" y="711262"/>
                    </a:cubicBezTo>
                    <a:cubicBezTo>
                      <a:pt x="150902" y="711262"/>
                      <a:pt x="532689" y="1018225"/>
                      <a:pt x="534802" y="861950"/>
                    </a:cubicBezTo>
                    <a:cubicBezTo>
                      <a:pt x="536414" y="744287"/>
                      <a:pt x="432218" y="569494"/>
                      <a:pt x="449949" y="478874"/>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42" name="Freeform: Shape 63"/>
              <p:cNvSpPr>
                <a:spLocks/>
              </p:cNvSpPr>
              <p:nvPr/>
            </p:nvSpPr>
            <p:spPr bwMode="auto">
              <a:xfrm>
                <a:off x="6385937" y="4283459"/>
                <a:ext cx="591345" cy="843664"/>
              </a:xfrm>
              <a:custGeom>
                <a:avLst/>
                <a:gdLst>
                  <a:gd name="T0" fmla="*/ 357185 w 591345"/>
                  <a:gd name="T1" fmla="*/ 839767 h 843664"/>
                  <a:gd name="T2" fmla="*/ 306109 w 591345"/>
                  <a:gd name="T3" fmla="*/ 808677 h 843664"/>
                  <a:gd name="T4" fmla="*/ 300199 w 591345"/>
                  <a:gd name="T5" fmla="*/ 799794 h 843664"/>
                  <a:gd name="T6" fmla="*/ 142097 w 591345"/>
                  <a:gd name="T7" fmla="*/ 317895 h 843664"/>
                  <a:gd name="T8" fmla="*/ 9498 w 591345"/>
                  <a:gd name="T9" fmla="*/ 197152 h 843664"/>
                  <a:gd name="T10" fmla="*/ 119281 w 591345"/>
                  <a:gd name="T11" fmla="*/ 44 h 843664"/>
                  <a:gd name="T12" fmla="*/ 571342 w 591345"/>
                  <a:gd name="T13" fmla="*/ 589254 h 843664"/>
                  <a:gd name="T14" fmla="*/ 357185 w 591345"/>
                  <a:gd name="T15" fmla="*/ 839767 h 8436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1345" h="843664">
                    <a:moveTo>
                      <a:pt x="357185" y="839767"/>
                    </a:moveTo>
                    <a:cubicBezTo>
                      <a:pt x="336411" y="837439"/>
                      <a:pt x="317714" y="826049"/>
                      <a:pt x="306109" y="808677"/>
                    </a:cubicBezTo>
                    <a:cubicBezTo>
                      <a:pt x="304246" y="805919"/>
                      <a:pt x="302312" y="802946"/>
                      <a:pt x="300199" y="799794"/>
                    </a:cubicBezTo>
                    <a:cubicBezTo>
                      <a:pt x="256751" y="733996"/>
                      <a:pt x="239845" y="532518"/>
                      <a:pt x="142097" y="317895"/>
                    </a:cubicBezTo>
                    <a:cubicBezTo>
                      <a:pt x="118278" y="265637"/>
                      <a:pt x="32815" y="256252"/>
                      <a:pt x="9498" y="197152"/>
                    </a:cubicBezTo>
                    <a:cubicBezTo>
                      <a:pt x="9498" y="197152"/>
                      <a:pt x="-47848" y="5703"/>
                      <a:pt x="119281" y="44"/>
                    </a:cubicBezTo>
                    <a:cubicBezTo>
                      <a:pt x="286444" y="-5615"/>
                      <a:pt x="566937" y="532769"/>
                      <a:pt x="571342" y="589254"/>
                    </a:cubicBezTo>
                    <a:cubicBezTo>
                      <a:pt x="575677" y="643985"/>
                      <a:pt x="681878" y="876409"/>
                      <a:pt x="357185" y="839767"/>
                    </a:cubicBezTo>
                    <a:close/>
                  </a:path>
                </a:pathLst>
              </a:custGeom>
              <a:solidFill>
                <a:srgbClr val="94B0E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43" name="Freeform: Shape 64"/>
              <p:cNvSpPr>
                <a:spLocks/>
              </p:cNvSpPr>
              <p:nvPr/>
            </p:nvSpPr>
            <p:spPr bwMode="auto">
              <a:xfrm>
                <a:off x="6078766" y="4995391"/>
                <a:ext cx="240420" cy="126760"/>
              </a:xfrm>
              <a:custGeom>
                <a:avLst/>
                <a:gdLst>
                  <a:gd name="T0" fmla="*/ 0 w 240420"/>
                  <a:gd name="T1" fmla="*/ 126761 h 126760"/>
                  <a:gd name="T2" fmla="*/ 237905 w 240420"/>
                  <a:gd name="T3" fmla="*/ 126761 h 126760"/>
                  <a:gd name="T4" fmla="*/ 231171 w 240420"/>
                  <a:gd name="T5" fmla="*/ 61285 h 126760"/>
                  <a:gd name="T6" fmla="*/ 232890 w 240420"/>
                  <a:gd name="T7" fmla="*/ 5050 h 126760"/>
                  <a:gd name="T8" fmla="*/ 192809 w 240420"/>
                  <a:gd name="T9" fmla="*/ 12787 h 126760"/>
                  <a:gd name="T10" fmla="*/ 157421 w 240420"/>
                  <a:gd name="T11" fmla="*/ 0 h 126760"/>
                  <a:gd name="T12" fmla="*/ 89653 w 240420"/>
                  <a:gd name="T13" fmla="*/ 73105 h 126760"/>
                  <a:gd name="T14" fmla="*/ 0 w 240420"/>
                  <a:gd name="T15" fmla="*/ 126761 h 1267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0420" h="126760">
                    <a:moveTo>
                      <a:pt x="0" y="126761"/>
                    </a:moveTo>
                    <a:lnTo>
                      <a:pt x="237905" y="126761"/>
                    </a:lnTo>
                    <a:cubicBezTo>
                      <a:pt x="237905" y="126761"/>
                      <a:pt x="246787" y="87791"/>
                      <a:pt x="231171" y="61285"/>
                    </a:cubicBezTo>
                    <a:cubicBezTo>
                      <a:pt x="217345" y="37824"/>
                      <a:pt x="222646" y="24464"/>
                      <a:pt x="232890" y="5050"/>
                    </a:cubicBezTo>
                    <a:cubicBezTo>
                      <a:pt x="222109" y="9563"/>
                      <a:pt x="208176" y="13682"/>
                      <a:pt x="192809" y="12787"/>
                    </a:cubicBezTo>
                    <a:cubicBezTo>
                      <a:pt x="180953" y="12071"/>
                      <a:pt x="168417" y="6555"/>
                      <a:pt x="157421" y="0"/>
                    </a:cubicBezTo>
                    <a:cubicBezTo>
                      <a:pt x="147177" y="11999"/>
                      <a:pt x="103336" y="63004"/>
                      <a:pt x="89653" y="73105"/>
                    </a:cubicBezTo>
                    <a:cubicBezTo>
                      <a:pt x="74108" y="84603"/>
                      <a:pt x="4800" y="80519"/>
                      <a:pt x="0" y="126761"/>
                    </a:cubicBezTo>
                    <a:close/>
                  </a:path>
                </a:pathLst>
              </a:custGeom>
              <a:solidFill>
                <a:srgbClr val="0A2035"/>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44" name="Freeform: Shape 65"/>
              <p:cNvSpPr>
                <a:spLocks/>
              </p:cNvSpPr>
              <p:nvPr/>
            </p:nvSpPr>
            <p:spPr bwMode="auto">
              <a:xfrm>
                <a:off x="6215385" y="4275925"/>
                <a:ext cx="380778" cy="757755"/>
              </a:xfrm>
              <a:custGeom>
                <a:avLst/>
                <a:gdLst>
                  <a:gd name="T0" fmla="*/ 174641 w 380778"/>
                  <a:gd name="T1" fmla="*/ 62953 h 757755"/>
                  <a:gd name="T2" fmla="*/ 5687 w 380778"/>
                  <a:gd name="T3" fmla="*/ 674693 h 757755"/>
                  <a:gd name="T4" fmla="*/ 86456 w 380778"/>
                  <a:gd name="T5" fmla="*/ 757755 h 757755"/>
                  <a:gd name="T6" fmla="*/ 138035 w 380778"/>
                  <a:gd name="T7" fmla="*/ 719502 h 757755"/>
                  <a:gd name="T8" fmla="*/ 380775 w 380778"/>
                  <a:gd name="T9" fmla="*/ 278937 h 757755"/>
                  <a:gd name="T10" fmla="*/ 324075 w 380778"/>
                  <a:gd name="T11" fmla="*/ 7578 h 757755"/>
                  <a:gd name="T12" fmla="*/ 174641 w 380778"/>
                  <a:gd name="T13" fmla="*/ 62953 h 7577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0778" h="757755">
                    <a:moveTo>
                      <a:pt x="174641" y="62953"/>
                    </a:moveTo>
                    <a:cubicBezTo>
                      <a:pt x="160314" y="170336"/>
                      <a:pt x="104366" y="509320"/>
                      <a:pt x="5687" y="674693"/>
                    </a:cubicBezTo>
                    <a:cubicBezTo>
                      <a:pt x="-26120" y="728026"/>
                      <a:pt x="85848" y="757899"/>
                      <a:pt x="86456" y="757755"/>
                    </a:cubicBezTo>
                    <a:cubicBezTo>
                      <a:pt x="101464" y="753815"/>
                      <a:pt x="126501" y="729889"/>
                      <a:pt x="138035" y="719502"/>
                    </a:cubicBezTo>
                    <a:cubicBezTo>
                      <a:pt x="218160" y="647292"/>
                      <a:pt x="380775" y="442841"/>
                      <a:pt x="380775" y="278937"/>
                    </a:cubicBezTo>
                    <a:cubicBezTo>
                      <a:pt x="380775" y="199026"/>
                      <a:pt x="382172" y="46369"/>
                      <a:pt x="324075" y="7578"/>
                    </a:cubicBezTo>
                    <a:cubicBezTo>
                      <a:pt x="288257" y="-16349"/>
                      <a:pt x="180300" y="20293"/>
                      <a:pt x="174641" y="62953"/>
                    </a:cubicBezTo>
                    <a:close/>
                  </a:path>
                </a:pathLst>
              </a:custGeom>
              <a:solidFill>
                <a:srgbClr val="94B0E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45" name="Freeform: Shape 66"/>
              <p:cNvSpPr>
                <a:spLocks/>
              </p:cNvSpPr>
              <p:nvPr/>
            </p:nvSpPr>
            <p:spPr bwMode="auto">
              <a:xfrm>
                <a:off x="6644921" y="4197325"/>
                <a:ext cx="406811" cy="231381"/>
              </a:xfrm>
              <a:custGeom>
                <a:avLst/>
                <a:gdLst>
                  <a:gd name="T0" fmla="*/ 406812 w 406811"/>
                  <a:gd name="T1" fmla="*/ 47423 h 231381"/>
                  <a:gd name="T2" fmla="*/ 133160 w 406811"/>
                  <a:gd name="T3" fmla="*/ 215053 h 231381"/>
                  <a:gd name="T4" fmla="*/ 36702 w 406811"/>
                  <a:gd name="T5" fmla="*/ 110105 h 231381"/>
                  <a:gd name="T6" fmla="*/ 351759 w 406811"/>
                  <a:gd name="T7" fmla="*/ 0 h 231381"/>
                  <a:gd name="T8" fmla="*/ 406812 w 406811"/>
                  <a:gd name="T9" fmla="*/ 47423 h 231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811" h="231381">
                    <a:moveTo>
                      <a:pt x="406812" y="47423"/>
                    </a:moveTo>
                    <a:cubicBezTo>
                      <a:pt x="406812" y="47423"/>
                      <a:pt x="358528" y="145637"/>
                      <a:pt x="133160" y="215053"/>
                    </a:cubicBezTo>
                    <a:cubicBezTo>
                      <a:pt x="-92208" y="284469"/>
                      <a:pt x="36702" y="110105"/>
                      <a:pt x="36702" y="110105"/>
                    </a:cubicBezTo>
                    <a:lnTo>
                      <a:pt x="351759" y="0"/>
                    </a:lnTo>
                    <a:lnTo>
                      <a:pt x="406812" y="47423"/>
                    </a:lnTo>
                    <a:close/>
                  </a:path>
                </a:pathLst>
              </a:custGeom>
              <a:solidFill>
                <a:srgbClr val="5A7DE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46" name="Freeform: Shape 67"/>
              <p:cNvSpPr>
                <a:spLocks/>
              </p:cNvSpPr>
              <p:nvPr/>
            </p:nvSpPr>
            <p:spPr bwMode="auto">
              <a:xfrm>
                <a:off x="6528019" y="4271246"/>
                <a:ext cx="623123" cy="860459"/>
              </a:xfrm>
              <a:custGeom>
                <a:avLst/>
                <a:gdLst>
                  <a:gd name="T0" fmla="*/ 331262 w 623123"/>
                  <a:gd name="T1" fmla="*/ 852231 h 860459"/>
                  <a:gd name="T2" fmla="*/ 311562 w 623123"/>
                  <a:gd name="T3" fmla="*/ 807315 h 860459"/>
                  <a:gd name="T4" fmla="*/ 269655 w 623123"/>
                  <a:gd name="T5" fmla="*/ 659851 h 860459"/>
                  <a:gd name="T6" fmla="*/ 174987 w 623123"/>
                  <a:gd name="T7" fmla="*/ 402246 h 860459"/>
                  <a:gd name="T8" fmla="*/ 137307 w 623123"/>
                  <a:gd name="T9" fmla="*/ 314599 h 860459"/>
                  <a:gd name="T10" fmla="*/ 24694 w 623123"/>
                  <a:gd name="T11" fmla="*/ 210475 h 860459"/>
                  <a:gd name="T12" fmla="*/ 100915 w 623123"/>
                  <a:gd name="T13" fmla="*/ 43 h 860459"/>
                  <a:gd name="T14" fmla="*/ 603946 w 623123"/>
                  <a:gd name="T15" fmla="*/ 601467 h 860459"/>
                  <a:gd name="T16" fmla="*/ 331262 w 623123"/>
                  <a:gd name="T17" fmla="*/ 852231 h 860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123" h="860459">
                    <a:moveTo>
                      <a:pt x="331262" y="852231"/>
                    </a:moveTo>
                    <a:cubicBezTo>
                      <a:pt x="331262" y="852231"/>
                      <a:pt x="319191" y="834143"/>
                      <a:pt x="311562" y="807315"/>
                    </a:cubicBezTo>
                    <a:cubicBezTo>
                      <a:pt x="298775" y="762434"/>
                      <a:pt x="294226" y="729768"/>
                      <a:pt x="269655" y="659851"/>
                    </a:cubicBezTo>
                    <a:cubicBezTo>
                      <a:pt x="243830" y="586459"/>
                      <a:pt x="213241" y="496198"/>
                      <a:pt x="174987" y="402246"/>
                    </a:cubicBezTo>
                    <a:cubicBezTo>
                      <a:pt x="163203" y="373269"/>
                      <a:pt x="150667" y="343898"/>
                      <a:pt x="137307" y="314599"/>
                    </a:cubicBezTo>
                    <a:cubicBezTo>
                      <a:pt x="113487" y="262340"/>
                      <a:pt x="48012" y="269575"/>
                      <a:pt x="24694" y="210475"/>
                    </a:cubicBezTo>
                    <a:cubicBezTo>
                      <a:pt x="24694" y="210475"/>
                      <a:pt x="-66249" y="5702"/>
                      <a:pt x="100915" y="43"/>
                    </a:cubicBezTo>
                    <a:cubicBezTo>
                      <a:pt x="268079" y="-5616"/>
                      <a:pt x="585679" y="547848"/>
                      <a:pt x="603946" y="601467"/>
                    </a:cubicBezTo>
                    <a:cubicBezTo>
                      <a:pt x="623933" y="660174"/>
                      <a:pt x="695713" y="908465"/>
                      <a:pt x="331262" y="852231"/>
                    </a:cubicBez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47" name="Freeform: Shape 68"/>
              <p:cNvSpPr>
                <a:spLocks/>
              </p:cNvSpPr>
              <p:nvPr/>
            </p:nvSpPr>
            <p:spPr bwMode="auto">
              <a:xfrm>
                <a:off x="6253416" y="4995391"/>
                <a:ext cx="240420" cy="126760"/>
              </a:xfrm>
              <a:custGeom>
                <a:avLst/>
                <a:gdLst>
                  <a:gd name="T0" fmla="*/ 0 w 240420"/>
                  <a:gd name="T1" fmla="*/ 126761 h 126760"/>
                  <a:gd name="T2" fmla="*/ 237905 w 240420"/>
                  <a:gd name="T3" fmla="*/ 126761 h 126760"/>
                  <a:gd name="T4" fmla="*/ 231171 w 240420"/>
                  <a:gd name="T5" fmla="*/ 61285 h 126760"/>
                  <a:gd name="T6" fmla="*/ 232890 w 240420"/>
                  <a:gd name="T7" fmla="*/ 5050 h 126760"/>
                  <a:gd name="T8" fmla="*/ 192809 w 240420"/>
                  <a:gd name="T9" fmla="*/ 12787 h 126760"/>
                  <a:gd name="T10" fmla="*/ 157421 w 240420"/>
                  <a:gd name="T11" fmla="*/ 0 h 126760"/>
                  <a:gd name="T12" fmla="*/ 89653 w 240420"/>
                  <a:gd name="T13" fmla="*/ 73105 h 126760"/>
                  <a:gd name="T14" fmla="*/ 0 w 240420"/>
                  <a:gd name="T15" fmla="*/ 126761 h 1267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0420" h="126760">
                    <a:moveTo>
                      <a:pt x="0" y="126761"/>
                    </a:moveTo>
                    <a:lnTo>
                      <a:pt x="237905" y="126761"/>
                    </a:lnTo>
                    <a:cubicBezTo>
                      <a:pt x="237905" y="126761"/>
                      <a:pt x="246787" y="87791"/>
                      <a:pt x="231171" y="61285"/>
                    </a:cubicBezTo>
                    <a:cubicBezTo>
                      <a:pt x="217345" y="37824"/>
                      <a:pt x="222646" y="24464"/>
                      <a:pt x="232890" y="5050"/>
                    </a:cubicBezTo>
                    <a:cubicBezTo>
                      <a:pt x="222109" y="9563"/>
                      <a:pt x="208176" y="13682"/>
                      <a:pt x="192809" y="12787"/>
                    </a:cubicBezTo>
                    <a:cubicBezTo>
                      <a:pt x="180953" y="12071"/>
                      <a:pt x="168417" y="6555"/>
                      <a:pt x="157421" y="0"/>
                    </a:cubicBezTo>
                    <a:cubicBezTo>
                      <a:pt x="147177" y="11999"/>
                      <a:pt x="103336" y="63004"/>
                      <a:pt x="89653" y="73105"/>
                    </a:cubicBezTo>
                    <a:cubicBezTo>
                      <a:pt x="74108" y="84603"/>
                      <a:pt x="4800" y="80519"/>
                      <a:pt x="0" y="126761"/>
                    </a:cubicBezTo>
                    <a:close/>
                  </a:path>
                </a:pathLst>
              </a:custGeom>
              <a:solidFill>
                <a:srgbClr val="0D2644"/>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48" name="Freeform: Shape 69"/>
              <p:cNvSpPr>
                <a:spLocks/>
              </p:cNvSpPr>
              <p:nvPr/>
            </p:nvSpPr>
            <p:spPr bwMode="auto">
              <a:xfrm>
                <a:off x="6703006" y="4514997"/>
                <a:ext cx="116234" cy="416136"/>
              </a:xfrm>
              <a:custGeom>
                <a:avLst/>
                <a:gdLst>
                  <a:gd name="T0" fmla="*/ 94668 w 116234"/>
                  <a:gd name="T1" fmla="*/ 416136 h 416136"/>
                  <a:gd name="T2" fmla="*/ 0 w 116234"/>
                  <a:gd name="T3" fmla="*/ 158532 h 416136"/>
                  <a:gd name="T4" fmla="*/ 67768 w 116234"/>
                  <a:gd name="T5" fmla="*/ 0 h 416136"/>
                  <a:gd name="T6" fmla="*/ 94668 w 116234"/>
                  <a:gd name="T7" fmla="*/ 416136 h 416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234" h="416136">
                    <a:moveTo>
                      <a:pt x="94668" y="416136"/>
                    </a:moveTo>
                    <a:cubicBezTo>
                      <a:pt x="68843" y="342745"/>
                      <a:pt x="38254" y="252483"/>
                      <a:pt x="0" y="158532"/>
                    </a:cubicBezTo>
                    <a:cubicBezTo>
                      <a:pt x="9993" y="87361"/>
                      <a:pt x="31556" y="25109"/>
                      <a:pt x="67768" y="0"/>
                    </a:cubicBezTo>
                    <a:cubicBezTo>
                      <a:pt x="67804" y="-36"/>
                      <a:pt x="155702" y="272326"/>
                      <a:pt x="94668" y="416136"/>
                    </a:cubicBezTo>
                    <a:close/>
                  </a:path>
                </a:pathLst>
              </a:custGeom>
              <a:solidFill>
                <a:srgbClr val="94B0E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49" name="Freeform: Shape 70"/>
              <p:cNvSpPr>
                <a:spLocks/>
              </p:cNvSpPr>
              <p:nvPr/>
            </p:nvSpPr>
            <p:spPr bwMode="auto">
              <a:xfrm>
                <a:off x="6390035" y="4280185"/>
                <a:ext cx="380775" cy="753496"/>
              </a:xfrm>
              <a:custGeom>
                <a:avLst/>
                <a:gdLst>
                  <a:gd name="T0" fmla="*/ 138859 w 380775"/>
                  <a:gd name="T1" fmla="*/ 51064 h 753496"/>
                  <a:gd name="T2" fmla="*/ 5687 w 380775"/>
                  <a:gd name="T3" fmla="*/ 670434 h 753496"/>
                  <a:gd name="T4" fmla="*/ 86456 w 380775"/>
                  <a:gd name="T5" fmla="*/ 753496 h 753496"/>
                  <a:gd name="T6" fmla="*/ 138035 w 380775"/>
                  <a:gd name="T7" fmla="*/ 715242 h 753496"/>
                  <a:gd name="T8" fmla="*/ 380775 w 380775"/>
                  <a:gd name="T9" fmla="*/ 274678 h 753496"/>
                  <a:gd name="T10" fmla="*/ 228870 w 380775"/>
                  <a:gd name="T11" fmla="*/ 9730 h 753496"/>
                  <a:gd name="T12" fmla="*/ 138859 w 380775"/>
                  <a:gd name="T13" fmla="*/ 51064 h 7534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0775" h="753496">
                    <a:moveTo>
                      <a:pt x="138859" y="51064"/>
                    </a:moveTo>
                    <a:cubicBezTo>
                      <a:pt x="124531" y="158447"/>
                      <a:pt x="104366" y="505061"/>
                      <a:pt x="5687" y="670434"/>
                    </a:cubicBezTo>
                    <a:cubicBezTo>
                      <a:pt x="-26120" y="723767"/>
                      <a:pt x="85848" y="753639"/>
                      <a:pt x="86456" y="753496"/>
                    </a:cubicBezTo>
                    <a:cubicBezTo>
                      <a:pt x="101464" y="749556"/>
                      <a:pt x="126501" y="725630"/>
                      <a:pt x="138035" y="715242"/>
                    </a:cubicBezTo>
                    <a:cubicBezTo>
                      <a:pt x="218160" y="643033"/>
                      <a:pt x="380775" y="438582"/>
                      <a:pt x="380775" y="274678"/>
                    </a:cubicBezTo>
                    <a:cubicBezTo>
                      <a:pt x="380775" y="194767"/>
                      <a:pt x="286967" y="48521"/>
                      <a:pt x="228870" y="9730"/>
                    </a:cubicBezTo>
                    <a:cubicBezTo>
                      <a:pt x="193052" y="-14196"/>
                      <a:pt x="144554" y="8441"/>
                      <a:pt x="138859" y="51064"/>
                    </a:cubicBezTo>
                    <a:close/>
                  </a:path>
                </a:pathLst>
              </a:custGeom>
              <a:solidFill>
                <a:srgbClr val="AEC3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nvGrpSpPr>
              <p:cNvPr id="60450" name="Graphic 8"/>
              <p:cNvGrpSpPr>
                <a:grpSpLocks/>
              </p:cNvGrpSpPr>
              <p:nvPr/>
            </p:nvGrpSpPr>
            <p:grpSpPr bwMode="auto">
              <a:xfrm>
                <a:off x="5978650" y="3971797"/>
                <a:ext cx="383480" cy="272500"/>
                <a:chOff x="5978650" y="3971797"/>
                <a:chExt cx="383480" cy="272500"/>
              </a:xfrm>
            </p:grpSpPr>
            <p:sp>
              <p:nvSpPr>
                <p:cNvPr id="60459" name="Freeform: Shape 72"/>
                <p:cNvSpPr>
                  <a:spLocks/>
                </p:cNvSpPr>
                <p:nvPr/>
              </p:nvSpPr>
              <p:spPr bwMode="auto">
                <a:xfrm>
                  <a:off x="5999836" y="3971797"/>
                  <a:ext cx="362294" cy="270276"/>
                </a:xfrm>
                <a:custGeom>
                  <a:avLst/>
                  <a:gdLst>
                    <a:gd name="T0" fmla="*/ 14063 w 362294"/>
                    <a:gd name="T1" fmla="*/ 25985 h 270276"/>
                    <a:gd name="T2" fmla="*/ 257698 w 362294"/>
                    <a:gd name="T3" fmla="*/ 88 h 270276"/>
                    <a:gd name="T4" fmla="*/ 274068 w 362294"/>
                    <a:gd name="T5" fmla="*/ 10153 h 270276"/>
                    <a:gd name="T6" fmla="*/ 361249 w 362294"/>
                    <a:gd name="T7" fmla="*/ 239211 h 270276"/>
                    <a:gd name="T8" fmla="*/ 347173 w 362294"/>
                    <a:gd name="T9" fmla="*/ 260523 h 270276"/>
                    <a:gd name="T10" fmla="*/ 105435 w 362294"/>
                    <a:gd name="T11" fmla="*/ 270265 h 270276"/>
                    <a:gd name="T12" fmla="*/ 90284 w 362294"/>
                    <a:gd name="T13" fmla="*/ 260630 h 270276"/>
                    <a:gd name="T14" fmla="*/ 1240 w 362294"/>
                    <a:gd name="T15" fmla="*/ 47690 h 270276"/>
                    <a:gd name="T16" fmla="*/ 14063 w 362294"/>
                    <a:gd name="T17" fmla="*/ 25985 h 270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2294" h="270276">
                      <a:moveTo>
                        <a:pt x="14063" y="25985"/>
                      </a:moveTo>
                      <a:lnTo>
                        <a:pt x="257698" y="88"/>
                      </a:lnTo>
                      <a:cubicBezTo>
                        <a:pt x="264791" y="-664"/>
                        <a:pt x="271524" y="3455"/>
                        <a:pt x="274068" y="10153"/>
                      </a:cubicBezTo>
                      <a:lnTo>
                        <a:pt x="361249" y="239211"/>
                      </a:lnTo>
                      <a:cubicBezTo>
                        <a:pt x="365082" y="249240"/>
                        <a:pt x="357918" y="260093"/>
                        <a:pt x="347173" y="260523"/>
                      </a:cubicBezTo>
                      <a:lnTo>
                        <a:pt x="105435" y="270265"/>
                      </a:lnTo>
                      <a:cubicBezTo>
                        <a:pt x="98880" y="270516"/>
                        <a:pt x="92827" y="266683"/>
                        <a:pt x="90284" y="260630"/>
                      </a:cubicBezTo>
                      <a:lnTo>
                        <a:pt x="1240" y="47690"/>
                      </a:lnTo>
                      <a:cubicBezTo>
                        <a:pt x="-2843" y="37984"/>
                        <a:pt x="3604" y="27095"/>
                        <a:pt x="14063" y="25985"/>
                      </a:cubicBezTo>
                      <a:close/>
                    </a:path>
                  </a:pathLst>
                </a:custGeom>
                <a:solidFill>
                  <a:srgbClr val="505AB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60" name="Freeform: Shape 73"/>
                <p:cNvSpPr>
                  <a:spLocks/>
                </p:cNvSpPr>
                <p:nvPr/>
              </p:nvSpPr>
              <p:spPr bwMode="auto">
                <a:xfrm>
                  <a:off x="5978650" y="3974053"/>
                  <a:ext cx="362311" cy="270244"/>
                </a:xfrm>
                <a:custGeom>
                  <a:avLst/>
                  <a:gdLst>
                    <a:gd name="T0" fmla="*/ 14081 w 362311"/>
                    <a:gd name="T1" fmla="*/ 25949 h 270244"/>
                    <a:gd name="T2" fmla="*/ 257716 w 362311"/>
                    <a:gd name="T3" fmla="*/ 88 h 270244"/>
                    <a:gd name="T4" fmla="*/ 274085 w 362311"/>
                    <a:gd name="T5" fmla="*/ 10117 h 270244"/>
                    <a:gd name="T6" fmla="*/ 361267 w 362311"/>
                    <a:gd name="T7" fmla="*/ 239175 h 270244"/>
                    <a:gd name="T8" fmla="*/ 347190 w 362311"/>
                    <a:gd name="T9" fmla="*/ 260487 h 270244"/>
                    <a:gd name="T10" fmla="*/ 105417 w 362311"/>
                    <a:gd name="T11" fmla="*/ 270229 h 270244"/>
                    <a:gd name="T12" fmla="*/ 90266 w 362311"/>
                    <a:gd name="T13" fmla="*/ 260594 h 270244"/>
                    <a:gd name="T14" fmla="*/ 1222 w 362311"/>
                    <a:gd name="T15" fmla="*/ 47655 h 270244"/>
                    <a:gd name="T16" fmla="*/ 14081 w 362311"/>
                    <a:gd name="T17" fmla="*/ 25949 h 270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2311" h="270244">
                      <a:moveTo>
                        <a:pt x="14081" y="25949"/>
                      </a:moveTo>
                      <a:lnTo>
                        <a:pt x="257716" y="88"/>
                      </a:lnTo>
                      <a:cubicBezTo>
                        <a:pt x="264808" y="-664"/>
                        <a:pt x="271542" y="3455"/>
                        <a:pt x="274085" y="10117"/>
                      </a:cubicBezTo>
                      <a:lnTo>
                        <a:pt x="361267" y="239175"/>
                      </a:lnTo>
                      <a:cubicBezTo>
                        <a:pt x="365099" y="249204"/>
                        <a:pt x="357936" y="260057"/>
                        <a:pt x="347190" y="260487"/>
                      </a:cubicBezTo>
                      <a:lnTo>
                        <a:pt x="105417" y="270229"/>
                      </a:lnTo>
                      <a:cubicBezTo>
                        <a:pt x="98862" y="270516"/>
                        <a:pt x="92809" y="266647"/>
                        <a:pt x="90266" y="260594"/>
                      </a:cubicBezTo>
                      <a:lnTo>
                        <a:pt x="1222" y="47655"/>
                      </a:lnTo>
                      <a:cubicBezTo>
                        <a:pt x="-2826" y="37948"/>
                        <a:pt x="3622" y="27060"/>
                        <a:pt x="14081" y="25949"/>
                      </a:cubicBezTo>
                      <a:close/>
                    </a:path>
                  </a:pathLst>
                </a:custGeom>
                <a:solidFill>
                  <a:srgbClr val="233862"/>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61" name="Freeform: Shape 74"/>
                <p:cNvSpPr>
                  <a:spLocks/>
                </p:cNvSpPr>
                <p:nvPr/>
              </p:nvSpPr>
              <p:spPr bwMode="auto">
                <a:xfrm>
                  <a:off x="6126813" y="4092162"/>
                  <a:ext cx="31524" cy="29586"/>
                </a:xfrm>
                <a:custGeom>
                  <a:avLst/>
                  <a:gdLst>
                    <a:gd name="T0" fmla="*/ 952 w 31524"/>
                    <a:gd name="T1" fmla="*/ 14793 h 29586"/>
                    <a:gd name="T2" fmla="*/ 10372 w 31524"/>
                    <a:gd name="T3" fmla="*/ 0 h 29586"/>
                    <a:gd name="T4" fmla="*/ 30573 w 31524"/>
                    <a:gd name="T5" fmla="*/ 14793 h 29586"/>
                    <a:gd name="T6" fmla="*/ 21153 w 31524"/>
                    <a:gd name="T7" fmla="*/ 29586 h 29586"/>
                    <a:gd name="T8" fmla="*/ 952 w 31524"/>
                    <a:gd name="T9" fmla="*/ 14793 h 295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524" h="29586">
                      <a:moveTo>
                        <a:pt x="952" y="14793"/>
                      </a:moveTo>
                      <a:cubicBezTo>
                        <a:pt x="-2021" y="6626"/>
                        <a:pt x="2205" y="0"/>
                        <a:pt x="10372" y="0"/>
                      </a:cubicBezTo>
                      <a:cubicBezTo>
                        <a:pt x="18538" y="0"/>
                        <a:pt x="27601" y="6626"/>
                        <a:pt x="30573" y="14793"/>
                      </a:cubicBezTo>
                      <a:cubicBezTo>
                        <a:pt x="33546" y="22960"/>
                        <a:pt x="29320" y="29586"/>
                        <a:pt x="21153" y="29586"/>
                      </a:cubicBezTo>
                      <a:cubicBezTo>
                        <a:pt x="12986" y="29622"/>
                        <a:pt x="3960" y="22960"/>
                        <a:pt x="952" y="14793"/>
                      </a:cubicBezTo>
                      <a:close/>
                    </a:path>
                  </a:pathLst>
                </a:custGeom>
                <a:solidFill>
                  <a:srgbClr val="EBF3F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62" name="Freeform: Shape 75"/>
                <p:cNvSpPr>
                  <a:spLocks/>
                </p:cNvSpPr>
                <p:nvPr/>
              </p:nvSpPr>
              <p:spPr bwMode="auto">
                <a:xfrm>
                  <a:off x="5999565" y="4014401"/>
                  <a:ext cx="15485" cy="14541"/>
                </a:xfrm>
                <a:custGeom>
                  <a:avLst/>
                  <a:gdLst>
                    <a:gd name="T0" fmla="*/ 471 w 15485"/>
                    <a:gd name="T1" fmla="*/ 7271 h 14541"/>
                    <a:gd name="T2" fmla="*/ 5092 w 15485"/>
                    <a:gd name="T3" fmla="*/ 0 h 14541"/>
                    <a:gd name="T4" fmla="*/ 15014 w 15485"/>
                    <a:gd name="T5" fmla="*/ 7271 h 14541"/>
                    <a:gd name="T6" fmla="*/ 10393 w 15485"/>
                    <a:gd name="T7" fmla="*/ 14542 h 14541"/>
                    <a:gd name="T8" fmla="*/ 471 w 15485"/>
                    <a:gd name="T9" fmla="*/ 7271 h 14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85" h="14541">
                      <a:moveTo>
                        <a:pt x="471" y="7271"/>
                      </a:moveTo>
                      <a:cubicBezTo>
                        <a:pt x="-997" y="3260"/>
                        <a:pt x="1080" y="0"/>
                        <a:pt x="5092" y="0"/>
                      </a:cubicBezTo>
                      <a:cubicBezTo>
                        <a:pt x="9104" y="0"/>
                        <a:pt x="13545" y="3260"/>
                        <a:pt x="15014" y="7271"/>
                      </a:cubicBezTo>
                      <a:cubicBezTo>
                        <a:pt x="16483" y="11283"/>
                        <a:pt x="14405" y="14542"/>
                        <a:pt x="10393" y="14542"/>
                      </a:cubicBezTo>
                      <a:cubicBezTo>
                        <a:pt x="6382" y="14542"/>
                        <a:pt x="1904" y="11283"/>
                        <a:pt x="471" y="7271"/>
                      </a:cubicBezTo>
                      <a:close/>
                    </a:path>
                  </a:pathLst>
                </a:custGeom>
                <a:solidFill>
                  <a:srgbClr val="EBF3FA"/>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sp>
            <p:nvSpPr>
              <p:cNvPr id="60451" name="Freeform: Shape 76"/>
              <p:cNvSpPr>
                <a:spLocks/>
              </p:cNvSpPr>
              <p:nvPr/>
            </p:nvSpPr>
            <p:spPr bwMode="auto">
              <a:xfrm>
                <a:off x="6299084" y="4111862"/>
                <a:ext cx="775868" cy="240307"/>
              </a:xfrm>
              <a:custGeom>
                <a:avLst/>
                <a:gdLst>
                  <a:gd name="T0" fmla="*/ 718263 w 775868"/>
                  <a:gd name="T1" fmla="*/ 0 h 240307"/>
                  <a:gd name="T2" fmla="*/ 329850 w 775868"/>
                  <a:gd name="T3" fmla="*/ 121818 h 240307"/>
                  <a:gd name="T4" fmla="*/ 24464 w 775868"/>
                  <a:gd name="T5" fmla="*/ 24357 h 240307"/>
                  <a:gd name="T6" fmla="*/ 0 w 775868"/>
                  <a:gd name="T7" fmla="*/ 70633 h 240307"/>
                  <a:gd name="T8" fmla="*/ 338231 w 775868"/>
                  <a:gd name="T9" fmla="*/ 240304 h 240307"/>
                  <a:gd name="T10" fmla="*/ 752613 w 775868"/>
                  <a:gd name="T11" fmla="*/ 132886 h 240307"/>
                  <a:gd name="T12" fmla="*/ 718263 w 775868"/>
                  <a:gd name="T13" fmla="*/ 0 h 2403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5868" h="240307">
                    <a:moveTo>
                      <a:pt x="718263" y="0"/>
                    </a:moveTo>
                    <a:cubicBezTo>
                      <a:pt x="718263" y="0"/>
                      <a:pt x="380604" y="124361"/>
                      <a:pt x="329850" y="121818"/>
                    </a:cubicBezTo>
                    <a:cubicBezTo>
                      <a:pt x="297040" y="120170"/>
                      <a:pt x="24464" y="24357"/>
                      <a:pt x="24464" y="24357"/>
                    </a:cubicBezTo>
                    <a:lnTo>
                      <a:pt x="0" y="70633"/>
                    </a:lnTo>
                    <a:cubicBezTo>
                      <a:pt x="0" y="70633"/>
                      <a:pt x="265306" y="241165"/>
                      <a:pt x="338231" y="240304"/>
                    </a:cubicBezTo>
                    <a:cubicBezTo>
                      <a:pt x="482221" y="238657"/>
                      <a:pt x="725212" y="150258"/>
                      <a:pt x="752613" y="132886"/>
                    </a:cubicBezTo>
                    <a:cubicBezTo>
                      <a:pt x="780085" y="115514"/>
                      <a:pt x="797959" y="17587"/>
                      <a:pt x="718263" y="0"/>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52" name="Freeform: Shape 77"/>
              <p:cNvSpPr>
                <a:spLocks/>
              </p:cNvSpPr>
              <p:nvPr/>
            </p:nvSpPr>
            <p:spPr bwMode="auto">
              <a:xfrm>
                <a:off x="6148457" y="4097378"/>
                <a:ext cx="175090" cy="85118"/>
              </a:xfrm>
              <a:custGeom>
                <a:avLst/>
                <a:gdLst>
                  <a:gd name="T0" fmla="*/ 175090 w 175090"/>
                  <a:gd name="T1" fmla="*/ 38806 h 85118"/>
                  <a:gd name="T2" fmla="*/ 126270 w 175090"/>
                  <a:gd name="T3" fmla="*/ 50 h 85118"/>
                  <a:gd name="T4" fmla="*/ 45428 w 175090"/>
                  <a:gd name="T5" fmla="*/ 19428 h 85118"/>
                  <a:gd name="T6" fmla="*/ 2231 w 175090"/>
                  <a:gd name="T7" fmla="*/ 55425 h 85118"/>
                  <a:gd name="T8" fmla="*/ 95251 w 175090"/>
                  <a:gd name="T9" fmla="*/ 75376 h 85118"/>
                  <a:gd name="T10" fmla="*/ 150626 w 175090"/>
                  <a:gd name="T11" fmla="*/ 85118 h 85118"/>
                  <a:gd name="T12" fmla="*/ 175090 w 175090"/>
                  <a:gd name="T13" fmla="*/ 38806 h 85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090" h="85118">
                    <a:moveTo>
                      <a:pt x="175090" y="38806"/>
                    </a:moveTo>
                    <a:cubicBezTo>
                      <a:pt x="175090" y="38806"/>
                      <a:pt x="150626" y="1161"/>
                      <a:pt x="126270" y="50"/>
                    </a:cubicBezTo>
                    <a:cubicBezTo>
                      <a:pt x="101913" y="-1060"/>
                      <a:pt x="59827" y="16670"/>
                      <a:pt x="45428" y="19428"/>
                    </a:cubicBezTo>
                    <a:cubicBezTo>
                      <a:pt x="31029" y="22186"/>
                      <a:pt x="-9947" y="35474"/>
                      <a:pt x="2231" y="55425"/>
                    </a:cubicBezTo>
                    <a:cubicBezTo>
                      <a:pt x="14410" y="75376"/>
                      <a:pt x="70895" y="79781"/>
                      <a:pt x="95251" y="75376"/>
                    </a:cubicBezTo>
                    <a:cubicBezTo>
                      <a:pt x="119608" y="70934"/>
                      <a:pt x="150626" y="85118"/>
                      <a:pt x="150626" y="85118"/>
                    </a:cubicBezTo>
                    <a:lnTo>
                      <a:pt x="175090" y="38806"/>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53" name="Freeform: Shape 78"/>
              <p:cNvSpPr>
                <a:spLocks/>
              </p:cNvSpPr>
              <p:nvPr/>
            </p:nvSpPr>
            <p:spPr bwMode="auto">
              <a:xfrm>
                <a:off x="6223300" y="4076277"/>
                <a:ext cx="58053" cy="36019"/>
              </a:xfrm>
              <a:custGeom>
                <a:avLst/>
                <a:gdLst>
                  <a:gd name="T0" fmla="*/ 58054 w 58053"/>
                  <a:gd name="T1" fmla="*/ 22333 h 36019"/>
                  <a:gd name="T2" fmla="*/ 8231 w 58053"/>
                  <a:gd name="T3" fmla="*/ 1236 h 36019"/>
                  <a:gd name="T4" fmla="*/ 2715 w 58053"/>
                  <a:gd name="T5" fmla="*/ 11766 h 36019"/>
                  <a:gd name="T6" fmla="*/ 25961 w 58053"/>
                  <a:gd name="T7" fmla="*/ 35586 h 36019"/>
                  <a:gd name="T8" fmla="*/ 58054 w 58053"/>
                  <a:gd name="T9" fmla="*/ 22333 h 360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053" h="36019">
                    <a:moveTo>
                      <a:pt x="58054" y="22333"/>
                    </a:moveTo>
                    <a:cubicBezTo>
                      <a:pt x="58054" y="22333"/>
                      <a:pt x="19299" y="4567"/>
                      <a:pt x="8231" y="1236"/>
                    </a:cubicBezTo>
                    <a:cubicBezTo>
                      <a:pt x="-2837" y="-2095"/>
                      <a:pt x="-616" y="1272"/>
                      <a:pt x="2715" y="11766"/>
                    </a:cubicBezTo>
                    <a:cubicBezTo>
                      <a:pt x="6046" y="22261"/>
                      <a:pt x="25961" y="32291"/>
                      <a:pt x="25961" y="35586"/>
                    </a:cubicBezTo>
                    <a:cubicBezTo>
                      <a:pt x="25961" y="38881"/>
                      <a:pt x="58054" y="22333"/>
                      <a:pt x="58054" y="22333"/>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54" name="Freeform: Shape 79"/>
              <p:cNvSpPr>
                <a:spLocks/>
              </p:cNvSpPr>
              <p:nvPr/>
            </p:nvSpPr>
            <p:spPr bwMode="auto">
              <a:xfrm>
                <a:off x="6016815" y="4078231"/>
                <a:ext cx="43419" cy="95451"/>
              </a:xfrm>
              <a:custGeom>
                <a:avLst/>
                <a:gdLst>
                  <a:gd name="T0" fmla="*/ 1024 w 43419"/>
                  <a:gd name="T1" fmla="*/ 38037 h 95451"/>
                  <a:gd name="T2" fmla="*/ 33439 w 43419"/>
                  <a:gd name="T3" fmla="*/ 3114 h 95451"/>
                  <a:gd name="T4" fmla="*/ 38239 w 43419"/>
                  <a:gd name="T5" fmla="*/ 57665 h 95451"/>
                  <a:gd name="T6" fmla="*/ 20688 w 43419"/>
                  <a:gd name="T7" fmla="*/ 94702 h 95451"/>
                  <a:gd name="T8" fmla="*/ 1024 w 43419"/>
                  <a:gd name="T9" fmla="*/ 38037 h 954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19" h="95451">
                    <a:moveTo>
                      <a:pt x="1024" y="38037"/>
                    </a:moveTo>
                    <a:cubicBezTo>
                      <a:pt x="1024" y="38037"/>
                      <a:pt x="16497" y="-12896"/>
                      <a:pt x="33439" y="3114"/>
                    </a:cubicBezTo>
                    <a:cubicBezTo>
                      <a:pt x="51098" y="19770"/>
                      <a:pt x="40388" y="36425"/>
                      <a:pt x="38239" y="57665"/>
                    </a:cubicBezTo>
                    <a:cubicBezTo>
                      <a:pt x="34084" y="98284"/>
                      <a:pt x="25882" y="96529"/>
                      <a:pt x="20688" y="94702"/>
                    </a:cubicBezTo>
                    <a:cubicBezTo>
                      <a:pt x="15494" y="92839"/>
                      <a:pt x="-4743" y="58454"/>
                      <a:pt x="1024" y="38037"/>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55" name="Freeform: Shape 80"/>
              <p:cNvSpPr>
                <a:spLocks/>
              </p:cNvSpPr>
              <p:nvPr/>
            </p:nvSpPr>
            <p:spPr bwMode="auto">
              <a:xfrm>
                <a:off x="6016317" y="4124005"/>
                <a:ext cx="33937" cy="65977"/>
              </a:xfrm>
              <a:custGeom>
                <a:avLst/>
                <a:gdLst>
                  <a:gd name="T0" fmla="*/ 591 w 33937"/>
                  <a:gd name="T1" fmla="*/ 0 h 65977"/>
                  <a:gd name="T2" fmla="*/ 33937 w 33937"/>
                  <a:gd name="T3" fmla="*/ 65977 h 65977"/>
                  <a:gd name="T4" fmla="*/ 21760 w 33937"/>
                  <a:gd name="T5" fmla="*/ 36140 h 65977"/>
                  <a:gd name="T6" fmla="*/ 591 w 33937"/>
                  <a:gd name="T7" fmla="*/ 0 h 659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937" h="65977">
                    <a:moveTo>
                      <a:pt x="591" y="0"/>
                    </a:moveTo>
                    <a:cubicBezTo>
                      <a:pt x="591" y="0"/>
                      <a:pt x="-7218" y="43340"/>
                      <a:pt x="33937" y="65977"/>
                    </a:cubicBezTo>
                    <a:lnTo>
                      <a:pt x="21760" y="36140"/>
                    </a:lnTo>
                    <a:lnTo>
                      <a:pt x="591" y="0"/>
                    </a:ln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56" name="Freeform: Shape 81"/>
              <p:cNvSpPr>
                <a:spLocks/>
              </p:cNvSpPr>
              <p:nvPr/>
            </p:nvSpPr>
            <p:spPr bwMode="auto">
              <a:xfrm>
                <a:off x="6722706" y="3960404"/>
                <a:ext cx="55375" cy="18572"/>
              </a:xfrm>
              <a:custGeom>
                <a:avLst/>
                <a:gdLst>
                  <a:gd name="T0" fmla="*/ 0 w 55375"/>
                  <a:gd name="T1" fmla="*/ 3457 h 18572"/>
                  <a:gd name="T2" fmla="*/ 55375 w 55375"/>
                  <a:gd name="T3" fmla="*/ 1021 h 18572"/>
                  <a:gd name="T4" fmla="*/ 23067 w 55375"/>
                  <a:gd name="T5" fmla="*/ 18537 h 18572"/>
                  <a:gd name="T6" fmla="*/ 0 w 55375"/>
                  <a:gd name="T7" fmla="*/ 3457 h 185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375" h="18572">
                    <a:moveTo>
                      <a:pt x="0" y="3457"/>
                    </a:moveTo>
                    <a:cubicBezTo>
                      <a:pt x="0" y="3457"/>
                      <a:pt x="14507" y="-2274"/>
                      <a:pt x="55375" y="1021"/>
                    </a:cubicBezTo>
                    <a:cubicBezTo>
                      <a:pt x="55375" y="1021"/>
                      <a:pt x="53190" y="16961"/>
                      <a:pt x="23067" y="18537"/>
                    </a:cubicBezTo>
                    <a:cubicBezTo>
                      <a:pt x="6018" y="19432"/>
                      <a:pt x="0" y="3457"/>
                      <a:pt x="0" y="3457"/>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57" name="Freeform: Shape 82"/>
              <p:cNvSpPr>
                <a:spLocks/>
              </p:cNvSpPr>
              <p:nvPr/>
            </p:nvSpPr>
            <p:spPr bwMode="auto">
              <a:xfrm>
                <a:off x="6843378" y="4104015"/>
                <a:ext cx="243729" cy="186508"/>
              </a:xfrm>
              <a:custGeom>
                <a:avLst/>
                <a:gdLst>
                  <a:gd name="T0" fmla="*/ 0 w 243729"/>
                  <a:gd name="T1" fmla="*/ 69168 h 186508"/>
                  <a:gd name="T2" fmla="*/ 133924 w 243729"/>
                  <a:gd name="T3" fmla="*/ 186509 h 186508"/>
                  <a:gd name="T4" fmla="*/ 219924 w 243729"/>
                  <a:gd name="T5" fmla="*/ 17053 h 186508"/>
                  <a:gd name="T6" fmla="*/ 0 w 243729"/>
                  <a:gd name="T7" fmla="*/ 69168 h 1865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729" h="186508">
                    <a:moveTo>
                      <a:pt x="0" y="69168"/>
                    </a:moveTo>
                    <a:cubicBezTo>
                      <a:pt x="0" y="69168"/>
                      <a:pt x="30195" y="164767"/>
                      <a:pt x="133924" y="186509"/>
                    </a:cubicBezTo>
                    <a:cubicBezTo>
                      <a:pt x="133924" y="186509"/>
                      <a:pt x="305207" y="133749"/>
                      <a:pt x="219924" y="17053"/>
                    </a:cubicBezTo>
                    <a:cubicBezTo>
                      <a:pt x="219924" y="17089"/>
                      <a:pt x="135608" y="-45593"/>
                      <a:pt x="0" y="69168"/>
                    </a:cubicBezTo>
                    <a:close/>
                  </a:path>
                </a:pathLst>
              </a:custGeom>
              <a:solidFill>
                <a:srgbClr val="739AF0"/>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58" name="Freeform: Shape 83"/>
              <p:cNvSpPr>
                <a:spLocks/>
              </p:cNvSpPr>
              <p:nvPr/>
            </p:nvSpPr>
            <p:spPr bwMode="auto">
              <a:xfrm>
                <a:off x="6009257" y="4097501"/>
                <a:ext cx="11815" cy="32628"/>
              </a:xfrm>
              <a:custGeom>
                <a:avLst/>
                <a:gdLst>
                  <a:gd name="T0" fmla="*/ 7650 w 11815"/>
                  <a:gd name="T1" fmla="*/ 32629 h 32628"/>
                  <a:gd name="T2" fmla="*/ 129 w 11815"/>
                  <a:gd name="T3" fmla="*/ 4655 h 32628"/>
                  <a:gd name="T4" fmla="*/ 3889 w 11815"/>
                  <a:gd name="T5" fmla="*/ 1360 h 32628"/>
                  <a:gd name="T6" fmla="*/ 11519 w 11815"/>
                  <a:gd name="T7" fmla="*/ 19161 h 32628"/>
                  <a:gd name="T8" fmla="*/ 7650 w 11815"/>
                  <a:gd name="T9" fmla="*/ 32629 h 326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15" h="32628">
                    <a:moveTo>
                      <a:pt x="7650" y="32629"/>
                    </a:moveTo>
                    <a:cubicBezTo>
                      <a:pt x="7650" y="32629"/>
                      <a:pt x="523" y="8774"/>
                      <a:pt x="129" y="4655"/>
                    </a:cubicBezTo>
                    <a:cubicBezTo>
                      <a:pt x="-301" y="500"/>
                      <a:pt x="200" y="-1542"/>
                      <a:pt x="3889" y="1360"/>
                    </a:cubicBezTo>
                    <a:cubicBezTo>
                      <a:pt x="7579" y="4261"/>
                      <a:pt x="13166" y="11926"/>
                      <a:pt x="11519" y="19161"/>
                    </a:cubicBezTo>
                    <a:cubicBezTo>
                      <a:pt x="9835" y="26361"/>
                      <a:pt x="7650" y="32629"/>
                      <a:pt x="7650" y="32629"/>
                    </a:cubicBezTo>
                    <a:close/>
                  </a:path>
                </a:pathLst>
              </a:custGeom>
              <a:solidFill>
                <a:srgbClr val="FFB27D"/>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sp>
          <p:nvSpPr>
            <p:cNvPr id="60430" name="Freeform: Shape 173"/>
            <p:cNvSpPr>
              <a:spLocks/>
            </p:cNvSpPr>
            <p:nvPr/>
          </p:nvSpPr>
          <p:spPr bwMode="auto">
            <a:xfrm>
              <a:off x="4959346" y="4370329"/>
              <a:ext cx="687569" cy="344252"/>
            </a:xfrm>
            <a:custGeom>
              <a:avLst/>
              <a:gdLst>
                <a:gd name="T0" fmla="*/ 661850 w 1908311"/>
                <a:gd name="T1" fmla="*/ 67276 h 774917"/>
                <a:gd name="T2" fmla="*/ 560801 w 1908311"/>
                <a:gd name="T3" fmla="*/ 125037 h 774917"/>
                <a:gd name="T4" fmla="*/ 367865 w 1908311"/>
                <a:gd name="T5" fmla="*/ 214860 h 774917"/>
                <a:gd name="T6" fmla="*/ 207425 w 1908311"/>
                <a:gd name="T7" fmla="*/ 342204 h 774917"/>
                <a:gd name="T8" fmla="*/ 48547 w 1908311"/>
                <a:gd name="T9" fmla="*/ 289646 h 774917"/>
                <a:gd name="T10" fmla="*/ 1145 w 1908311"/>
                <a:gd name="T11" fmla="*/ 57538 h 774917"/>
                <a:gd name="T12" fmla="*/ 38055 w 1908311"/>
                <a:gd name="T13" fmla="*/ 0 h 774917"/>
                <a:gd name="T14" fmla="*/ 671826 w 1908311"/>
                <a:gd name="T15" fmla="*/ 0 h 774917"/>
                <a:gd name="T16" fmla="*/ 661850 w 1908311"/>
                <a:gd name="T17" fmla="*/ 67276 h 7749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08311" h="774917">
                  <a:moveTo>
                    <a:pt x="1836930" y="151440"/>
                  </a:moveTo>
                  <a:cubicBezTo>
                    <a:pt x="1694445" y="223076"/>
                    <a:pt x="1523448" y="50468"/>
                    <a:pt x="1556473" y="281460"/>
                  </a:cubicBezTo>
                  <a:cubicBezTo>
                    <a:pt x="1589497" y="512416"/>
                    <a:pt x="1256352" y="512953"/>
                    <a:pt x="1020990" y="483654"/>
                  </a:cubicBezTo>
                  <a:cubicBezTo>
                    <a:pt x="785628" y="454319"/>
                    <a:pt x="813423" y="737677"/>
                    <a:pt x="575698" y="770307"/>
                  </a:cubicBezTo>
                  <a:cubicBezTo>
                    <a:pt x="337936" y="802902"/>
                    <a:pt x="134739" y="651999"/>
                    <a:pt x="134739" y="651999"/>
                  </a:cubicBezTo>
                  <a:lnTo>
                    <a:pt x="3179" y="129519"/>
                  </a:lnTo>
                  <a:cubicBezTo>
                    <a:pt x="-13405" y="63685"/>
                    <a:pt x="36991" y="0"/>
                    <a:pt x="105619" y="0"/>
                  </a:cubicBezTo>
                  <a:lnTo>
                    <a:pt x="1864617" y="0"/>
                  </a:lnTo>
                  <a:cubicBezTo>
                    <a:pt x="1864617" y="0"/>
                    <a:pt x="1979379" y="79767"/>
                    <a:pt x="1836930" y="151440"/>
                  </a:cubicBezTo>
                  <a:close/>
                </a:path>
              </a:pathLst>
            </a:custGeom>
            <a:solidFill>
              <a:srgbClr val="F77D48"/>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nvGrpSpPr>
            <p:cNvPr id="175" name="Graphic 8">
              <a:extLst>
                <a:ext uri="{FF2B5EF4-FFF2-40B4-BE49-F238E27FC236}">
                  <a16:creationId xmlns:a16="http://schemas.microsoft.com/office/drawing/2014/main" id="{23735C06-72A1-42B5-B60A-5B30752773AD}"/>
                </a:ext>
              </a:extLst>
            </p:cNvPr>
            <p:cNvGrpSpPr/>
            <p:nvPr/>
          </p:nvGrpSpPr>
          <p:grpSpPr>
            <a:xfrm>
              <a:off x="5121931" y="4468637"/>
              <a:ext cx="218024" cy="73752"/>
              <a:chOff x="5148387" y="3575018"/>
              <a:chExt cx="605113" cy="166017"/>
            </a:xfrm>
            <a:solidFill>
              <a:srgbClr val="FFFFFF"/>
            </a:solidFill>
          </p:grpSpPr>
          <p:sp>
            <p:nvSpPr>
              <p:cNvPr id="176" name="Freeform: Shape 175">
                <a:extLst>
                  <a:ext uri="{FF2B5EF4-FFF2-40B4-BE49-F238E27FC236}">
                    <a16:creationId xmlns:a16="http://schemas.microsoft.com/office/drawing/2014/main" id="{B39E9661-B983-4F20-8493-D1EF47BB3C2D}"/>
                  </a:ext>
                </a:extLst>
              </p:cNvPr>
              <p:cNvSpPr/>
              <p:nvPr/>
            </p:nvSpPr>
            <p:spPr>
              <a:xfrm>
                <a:off x="5148387" y="3576201"/>
                <a:ext cx="141446" cy="164835"/>
              </a:xfrm>
              <a:custGeom>
                <a:avLst/>
                <a:gdLst>
                  <a:gd name="connsiteX0" fmla="*/ 0 w 141446"/>
                  <a:gd name="connsiteY0" fmla="*/ 0 h 164835"/>
                  <a:gd name="connsiteX1" fmla="*/ 64867 w 141446"/>
                  <a:gd name="connsiteY1" fmla="*/ 0 h 164835"/>
                  <a:gd name="connsiteX2" fmla="*/ 139870 w 141446"/>
                  <a:gd name="connsiteY2" fmla="*/ 55590 h 164835"/>
                  <a:gd name="connsiteX3" fmla="*/ 86680 w 141446"/>
                  <a:gd name="connsiteY3" fmla="*/ 111861 h 164835"/>
                  <a:gd name="connsiteX4" fmla="*/ 54014 w 141446"/>
                  <a:gd name="connsiteY4" fmla="*/ 111861 h 164835"/>
                  <a:gd name="connsiteX5" fmla="*/ 65905 w 141446"/>
                  <a:gd name="connsiteY5" fmla="*/ 164835 h 164835"/>
                  <a:gd name="connsiteX6" fmla="*/ 37000 w 141446"/>
                  <a:gd name="connsiteY6" fmla="*/ 164835 h 164835"/>
                  <a:gd name="connsiteX7" fmla="*/ 0 w 141446"/>
                  <a:gd name="connsiteY7" fmla="*/ 0 h 164835"/>
                  <a:gd name="connsiteX8" fmla="*/ 81737 w 141446"/>
                  <a:gd name="connsiteY8" fmla="*/ 85713 h 164835"/>
                  <a:gd name="connsiteX9" fmla="*/ 110499 w 141446"/>
                  <a:gd name="connsiteY9" fmla="*/ 55805 h 164835"/>
                  <a:gd name="connsiteX10" fmla="*/ 68413 w 141446"/>
                  <a:gd name="connsiteY10" fmla="*/ 26362 h 164835"/>
                  <a:gd name="connsiteX11" fmla="*/ 34815 w 141446"/>
                  <a:gd name="connsiteY11" fmla="*/ 26362 h 164835"/>
                  <a:gd name="connsiteX12" fmla="*/ 48140 w 141446"/>
                  <a:gd name="connsiteY12" fmla="*/ 85713 h 164835"/>
                  <a:gd name="connsiteX13" fmla="*/ 81737 w 141446"/>
                  <a:gd name="connsiteY13" fmla="*/ 85713 h 16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446" h="164835">
                    <a:moveTo>
                      <a:pt x="0" y="0"/>
                    </a:moveTo>
                    <a:lnTo>
                      <a:pt x="64867" y="0"/>
                    </a:lnTo>
                    <a:cubicBezTo>
                      <a:pt x="103192" y="0"/>
                      <a:pt x="132312" y="21885"/>
                      <a:pt x="139870" y="55590"/>
                    </a:cubicBezTo>
                    <a:cubicBezTo>
                      <a:pt x="148144" y="92554"/>
                      <a:pt x="122892" y="111861"/>
                      <a:pt x="86680" y="111861"/>
                    </a:cubicBezTo>
                    <a:lnTo>
                      <a:pt x="54014" y="111861"/>
                    </a:lnTo>
                    <a:lnTo>
                      <a:pt x="65905" y="164835"/>
                    </a:lnTo>
                    <a:lnTo>
                      <a:pt x="37000" y="164835"/>
                    </a:lnTo>
                    <a:lnTo>
                      <a:pt x="0" y="0"/>
                    </a:lnTo>
                    <a:close/>
                    <a:moveTo>
                      <a:pt x="81737" y="85713"/>
                    </a:moveTo>
                    <a:cubicBezTo>
                      <a:pt x="103586" y="85713"/>
                      <a:pt x="114475" y="73463"/>
                      <a:pt x="110499" y="55805"/>
                    </a:cubicBezTo>
                    <a:cubicBezTo>
                      <a:pt x="106165" y="36499"/>
                      <a:pt x="90047" y="26362"/>
                      <a:pt x="68413" y="26362"/>
                    </a:cubicBezTo>
                    <a:lnTo>
                      <a:pt x="34815" y="26362"/>
                    </a:lnTo>
                    <a:lnTo>
                      <a:pt x="48140" y="85713"/>
                    </a:lnTo>
                    <a:lnTo>
                      <a:pt x="81737" y="85713"/>
                    </a:lnTo>
                    <a:close/>
                  </a:path>
                </a:pathLst>
              </a:custGeom>
              <a:solidFill>
                <a:srgbClr val="FFFFFF"/>
              </a:solidFill>
              <a:ln w="3578" cap="flat">
                <a:noFill/>
                <a:prstDash val="solid"/>
                <a:miter/>
              </a:ln>
            </p:spPr>
            <p:txBody>
              <a:bodyPr anchor="ctr"/>
              <a:lstStyle/>
              <a:p>
                <a:pPr>
                  <a:buClr>
                    <a:srgbClr val="000000"/>
                  </a:buClr>
                  <a:defRPr/>
                </a:pPr>
                <a:endParaRPr lang="vi-VN" sz="2400" kern="0">
                  <a:latin typeface="Arial"/>
                  <a:ea typeface="Arial"/>
                  <a:cs typeface="Arial"/>
                  <a:sym typeface="Arial"/>
                </a:endParaRPr>
              </a:p>
            </p:txBody>
          </p:sp>
          <p:sp>
            <p:nvSpPr>
              <p:cNvPr id="177" name="Freeform: Shape 176">
                <a:extLst>
                  <a:ext uri="{FF2B5EF4-FFF2-40B4-BE49-F238E27FC236}">
                    <a16:creationId xmlns:a16="http://schemas.microsoft.com/office/drawing/2014/main" id="{022FA865-B0DD-49C9-A583-09799B00E7FF}"/>
                  </a:ext>
                </a:extLst>
              </p:cNvPr>
              <p:cNvSpPr/>
              <p:nvPr/>
            </p:nvSpPr>
            <p:spPr>
              <a:xfrm>
                <a:off x="5305378" y="3576201"/>
                <a:ext cx="152370" cy="164835"/>
              </a:xfrm>
              <a:custGeom>
                <a:avLst/>
                <a:gdLst>
                  <a:gd name="connsiteX0" fmla="*/ 0 w 152370"/>
                  <a:gd name="connsiteY0" fmla="*/ 0 h 164835"/>
                  <a:gd name="connsiteX1" fmla="*/ 28905 w 152370"/>
                  <a:gd name="connsiteY1" fmla="*/ 0 h 164835"/>
                  <a:gd name="connsiteX2" fmla="*/ 59960 w 152370"/>
                  <a:gd name="connsiteY2" fmla="*/ 138473 h 164835"/>
                  <a:gd name="connsiteX3" fmla="*/ 146461 w 152370"/>
                  <a:gd name="connsiteY3" fmla="*/ 138473 h 164835"/>
                  <a:gd name="connsiteX4" fmla="*/ 152371 w 152370"/>
                  <a:gd name="connsiteY4" fmla="*/ 164835 h 164835"/>
                  <a:gd name="connsiteX5" fmla="*/ 36964 w 152370"/>
                  <a:gd name="connsiteY5" fmla="*/ 164835 h 164835"/>
                  <a:gd name="connsiteX6" fmla="*/ 0 w 152370"/>
                  <a:gd name="connsiteY6" fmla="*/ 0 h 16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70" h="164835">
                    <a:moveTo>
                      <a:pt x="0" y="0"/>
                    </a:moveTo>
                    <a:lnTo>
                      <a:pt x="28905" y="0"/>
                    </a:lnTo>
                    <a:lnTo>
                      <a:pt x="59960" y="138473"/>
                    </a:lnTo>
                    <a:lnTo>
                      <a:pt x="146461" y="138473"/>
                    </a:lnTo>
                    <a:lnTo>
                      <a:pt x="152371" y="164835"/>
                    </a:lnTo>
                    <a:lnTo>
                      <a:pt x="36964" y="164835"/>
                    </a:lnTo>
                    <a:lnTo>
                      <a:pt x="0" y="0"/>
                    </a:lnTo>
                    <a:close/>
                  </a:path>
                </a:pathLst>
              </a:custGeom>
              <a:solidFill>
                <a:srgbClr val="FFFFFF"/>
              </a:solidFill>
              <a:ln w="3578" cap="flat">
                <a:noFill/>
                <a:prstDash val="solid"/>
                <a:miter/>
              </a:ln>
            </p:spPr>
            <p:txBody>
              <a:bodyPr anchor="ctr"/>
              <a:lstStyle/>
              <a:p>
                <a:pPr>
                  <a:buClr>
                    <a:srgbClr val="000000"/>
                  </a:buClr>
                  <a:defRPr/>
                </a:pPr>
                <a:endParaRPr lang="vi-VN" sz="2400" kern="0">
                  <a:latin typeface="Arial"/>
                  <a:ea typeface="Arial"/>
                  <a:cs typeface="Arial"/>
                  <a:sym typeface="Arial"/>
                </a:endParaRPr>
              </a:p>
            </p:txBody>
          </p:sp>
          <p:sp>
            <p:nvSpPr>
              <p:cNvPr id="178" name="Freeform: Shape 177">
                <a:extLst>
                  <a:ext uri="{FF2B5EF4-FFF2-40B4-BE49-F238E27FC236}">
                    <a16:creationId xmlns:a16="http://schemas.microsoft.com/office/drawing/2014/main" id="{481AD6E6-7D28-40B6-A24D-DA3B62AFA8C6}"/>
                  </a:ext>
                </a:extLst>
              </p:cNvPr>
              <p:cNvSpPr/>
              <p:nvPr/>
            </p:nvSpPr>
            <p:spPr>
              <a:xfrm>
                <a:off x="5473724" y="3575018"/>
                <a:ext cx="171569" cy="166017"/>
              </a:xfrm>
              <a:custGeom>
                <a:avLst/>
                <a:gdLst>
                  <a:gd name="connsiteX0" fmla="*/ 35138 w 171569"/>
                  <a:gd name="connsiteY0" fmla="*/ 0 h 166017"/>
                  <a:gd name="connsiteX1" fmla="*/ 61930 w 171569"/>
                  <a:gd name="connsiteY1" fmla="*/ 0 h 166017"/>
                  <a:gd name="connsiteX2" fmla="*/ 171569 w 171569"/>
                  <a:gd name="connsiteY2" fmla="*/ 166017 h 166017"/>
                  <a:gd name="connsiteX3" fmla="*/ 141016 w 171569"/>
                  <a:gd name="connsiteY3" fmla="*/ 166017 h 166017"/>
                  <a:gd name="connsiteX4" fmla="*/ 115406 w 171569"/>
                  <a:gd name="connsiteY4" fmla="*/ 126223 h 166017"/>
                  <a:gd name="connsiteX5" fmla="*/ 37609 w 171569"/>
                  <a:gd name="connsiteY5" fmla="*/ 126223 h 166017"/>
                  <a:gd name="connsiteX6" fmla="*/ 29622 w 171569"/>
                  <a:gd name="connsiteY6" fmla="*/ 166017 h 166017"/>
                  <a:gd name="connsiteX7" fmla="*/ 0 w 171569"/>
                  <a:gd name="connsiteY7" fmla="*/ 166017 h 166017"/>
                  <a:gd name="connsiteX8" fmla="*/ 35138 w 171569"/>
                  <a:gd name="connsiteY8" fmla="*/ 0 h 166017"/>
                  <a:gd name="connsiteX9" fmla="*/ 99038 w 171569"/>
                  <a:gd name="connsiteY9" fmla="*/ 100542 h 166017"/>
                  <a:gd name="connsiteX10" fmla="*/ 55805 w 171569"/>
                  <a:gd name="connsiteY10" fmla="*/ 34601 h 166017"/>
                  <a:gd name="connsiteX11" fmla="*/ 42373 w 171569"/>
                  <a:gd name="connsiteY11" fmla="*/ 100542 h 166017"/>
                  <a:gd name="connsiteX12" fmla="*/ 99038 w 171569"/>
                  <a:gd name="connsiteY12" fmla="*/ 100542 h 16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569" h="166017">
                    <a:moveTo>
                      <a:pt x="35138" y="0"/>
                    </a:moveTo>
                    <a:lnTo>
                      <a:pt x="61930" y="0"/>
                    </a:lnTo>
                    <a:lnTo>
                      <a:pt x="171569" y="166017"/>
                    </a:lnTo>
                    <a:lnTo>
                      <a:pt x="141016" y="166017"/>
                    </a:lnTo>
                    <a:lnTo>
                      <a:pt x="115406" y="126223"/>
                    </a:lnTo>
                    <a:lnTo>
                      <a:pt x="37609" y="126223"/>
                    </a:lnTo>
                    <a:lnTo>
                      <a:pt x="29622" y="166017"/>
                    </a:lnTo>
                    <a:lnTo>
                      <a:pt x="0" y="166017"/>
                    </a:lnTo>
                    <a:lnTo>
                      <a:pt x="35138" y="0"/>
                    </a:lnTo>
                    <a:close/>
                    <a:moveTo>
                      <a:pt x="99038" y="100542"/>
                    </a:moveTo>
                    <a:lnTo>
                      <a:pt x="55805" y="34601"/>
                    </a:lnTo>
                    <a:lnTo>
                      <a:pt x="42373" y="100542"/>
                    </a:lnTo>
                    <a:lnTo>
                      <a:pt x="99038" y="100542"/>
                    </a:lnTo>
                    <a:close/>
                  </a:path>
                </a:pathLst>
              </a:custGeom>
              <a:solidFill>
                <a:srgbClr val="FFFFFF"/>
              </a:solidFill>
              <a:ln w="3578" cap="flat">
                <a:noFill/>
                <a:prstDash val="solid"/>
                <a:miter/>
              </a:ln>
            </p:spPr>
            <p:txBody>
              <a:bodyPr anchor="ctr"/>
              <a:lstStyle/>
              <a:p>
                <a:pPr>
                  <a:buClr>
                    <a:srgbClr val="000000"/>
                  </a:buClr>
                  <a:defRPr/>
                </a:pPr>
                <a:endParaRPr lang="vi-VN" sz="2400" kern="0">
                  <a:latin typeface="Arial"/>
                  <a:ea typeface="Arial"/>
                  <a:cs typeface="Arial"/>
                  <a:sym typeface="Arial"/>
                </a:endParaRPr>
              </a:p>
            </p:txBody>
          </p:sp>
          <p:sp>
            <p:nvSpPr>
              <p:cNvPr id="179" name="Freeform: Shape 178">
                <a:extLst>
                  <a:ext uri="{FF2B5EF4-FFF2-40B4-BE49-F238E27FC236}">
                    <a16:creationId xmlns:a16="http://schemas.microsoft.com/office/drawing/2014/main" id="{3D8E3703-C636-442E-97FE-2F4E507D32A4}"/>
                  </a:ext>
                </a:extLst>
              </p:cNvPr>
              <p:cNvSpPr/>
              <p:nvPr/>
            </p:nvSpPr>
            <p:spPr>
              <a:xfrm>
                <a:off x="5593715" y="3576165"/>
                <a:ext cx="159785" cy="164835"/>
              </a:xfrm>
              <a:custGeom>
                <a:avLst/>
                <a:gdLst>
                  <a:gd name="connsiteX0" fmla="*/ 87719 w 159785"/>
                  <a:gd name="connsiteY0" fmla="*/ 99862 h 164835"/>
                  <a:gd name="connsiteX1" fmla="*/ 0 w 159785"/>
                  <a:gd name="connsiteY1" fmla="*/ 0 h 164835"/>
                  <a:gd name="connsiteX2" fmla="*/ 34063 w 159785"/>
                  <a:gd name="connsiteY2" fmla="*/ 0 h 164835"/>
                  <a:gd name="connsiteX3" fmla="*/ 96494 w 159785"/>
                  <a:gd name="connsiteY3" fmla="*/ 72998 h 164835"/>
                  <a:gd name="connsiteX4" fmla="*/ 126653 w 159785"/>
                  <a:gd name="connsiteY4" fmla="*/ 0 h 164835"/>
                  <a:gd name="connsiteX5" fmla="*/ 159785 w 159785"/>
                  <a:gd name="connsiteY5" fmla="*/ 0 h 164835"/>
                  <a:gd name="connsiteX6" fmla="*/ 116696 w 159785"/>
                  <a:gd name="connsiteY6" fmla="*/ 99145 h 164835"/>
                  <a:gd name="connsiteX7" fmla="*/ 131417 w 159785"/>
                  <a:gd name="connsiteY7" fmla="*/ 164835 h 164835"/>
                  <a:gd name="connsiteX8" fmla="*/ 102261 w 159785"/>
                  <a:gd name="connsiteY8" fmla="*/ 164835 h 164835"/>
                  <a:gd name="connsiteX9" fmla="*/ 87719 w 159785"/>
                  <a:gd name="connsiteY9" fmla="*/ 99862 h 16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5" h="164835">
                    <a:moveTo>
                      <a:pt x="87719" y="99862"/>
                    </a:moveTo>
                    <a:lnTo>
                      <a:pt x="0" y="0"/>
                    </a:lnTo>
                    <a:lnTo>
                      <a:pt x="34063" y="0"/>
                    </a:lnTo>
                    <a:lnTo>
                      <a:pt x="96494" y="72998"/>
                    </a:lnTo>
                    <a:lnTo>
                      <a:pt x="126653" y="0"/>
                    </a:lnTo>
                    <a:lnTo>
                      <a:pt x="159785" y="0"/>
                    </a:lnTo>
                    <a:lnTo>
                      <a:pt x="116696" y="99145"/>
                    </a:lnTo>
                    <a:lnTo>
                      <a:pt x="131417" y="164835"/>
                    </a:lnTo>
                    <a:lnTo>
                      <a:pt x="102261" y="164835"/>
                    </a:lnTo>
                    <a:lnTo>
                      <a:pt x="87719" y="99862"/>
                    </a:lnTo>
                    <a:close/>
                  </a:path>
                </a:pathLst>
              </a:custGeom>
              <a:solidFill>
                <a:srgbClr val="FFFFFF"/>
              </a:solidFill>
              <a:ln w="3578" cap="flat">
                <a:noFill/>
                <a:prstDash val="solid"/>
                <a:miter/>
              </a:ln>
            </p:spPr>
            <p:txBody>
              <a:bodyPr anchor="ctr"/>
              <a:lstStyle/>
              <a:p>
                <a:pPr>
                  <a:buClr>
                    <a:srgbClr val="000000"/>
                  </a:buClr>
                  <a:defRPr/>
                </a:pPr>
                <a:endParaRPr lang="vi-VN" sz="2400" kern="0">
                  <a:latin typeface="Arial"/>
                  <a:ea typeface="Arial"/>
                  <a:cs typeface="Arial"/>
                  <a:sym typeface="Arial"/>
                </a:endParaRPr>
              </a:p>
            </p:txBody>
          </p:sp>
        </p:grpSp>
        <p:sp>
          <p:nvSpPr>
            <p:cNvPr id="60432" name="Freeform: Shape 179"/>
            <p:cNvSpPr>
              <a:spLocks/>
            </p:cNvSpPr>
            <p:nvPr/>
          </p:nvSpPr>
          <p:spPr bwMode="auto">
            <a:xfrm>
              <a:off x="5519834" y="4539599"/>
              <a:ext cx="45719" cy="45719"/>
            </a:xfrm>
            <a:custGeom>
              <a:avLst/>
              <a:gdLst>
                <a:gd name="T0" fmla="*/ 0 w 43984"/>
                <a:gd name="T1" fmla="*/ 22860 h 43984"/>
                <a:gd name="T2" fmla="*/ 22860 w 43984"/>
                <a:gd name="T3" fmla="*/ 0 h 43984"/>
                <a:gd name="T4" fmla="*/ 45720 w 43984"/>
                <a:gd name="T5" fmla="*/ 22860 h 43984"/>
                <a:gd name="T6" fmla="*/ 22860 w 43984"/>
                <a:gd name="T7" fmla="*/ 45720 h 43984"/>
                <a:gd name="T8" fmla="*/ 0 w 43984"/>
                <a:gd name="T9" fmla="*/ 22860 h 439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84" h="43984">
                  <a:moveTo>
                    <a:pt x="0" y="21992"/>
                  </a:moveTo>
                  <a:cubicBezTo>
                    <a:pt x="0" y="9850"/>
                    <a:pt x="9850" y="0"/>
                    <a:pt x="21992" y="0"/>
                  </a:cubicBezTo>
                  <a:cubicBezTo>
                    <a:pt x="34135" y="0"/>
                    <a:pt x="43985" y="9850"/>
                    <a:pt x="43985" y="21992"/>
                  </a:cubicBezTo>
                  <a:cubicBezTo>
                    <a:pt x="43985" y="34135"/>
                    <a:pt x="34135" y="43985"/>
                    <a:pt x="21992" y="43985"/>
                  </a:cubicBezTo>
                  <a:cubicBezTo>
                    <a:pt x="9850" y="43985"/>
                    <a:pt x="0" y="34135"/>
                    <a:pt x="0" y="21992"/>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33" name="Freeform: Shape 180"/>
            <p:cNvSpPr>
              <a:spLocks/>
            </p:cNvSpPr>
            <p:nvPr/>
          </p:nvSpPr>
          <p:spPr bwMode="auto">
            <a:xfrm>
              <a:off x="5577919" y="4539599"/>
              <a:ext cx="45719" cy="45719"/>
            </a:xfrm>
            <a:custGeom>
              <a:avLst/>
              <a:gdLst>
                <a:gd name="T0" fmla="*/ 45720 w 43984"/>
                <a:gd name="T1" fmla="*/ 22860 h 43984"/>
                <a:gd name="T2" fmla="*/ 22861 w 43984"/>
                <a:gd name="T3" fmla="*/ 45720 h 43984"/>
                <a:gd name="T4" fmla="*/ 0 w 43984"/>
                <a:gd name="T5" fmla="*/ 22860 h 43984"/>
                <a:gd name="T6" fmla="*/ 22861 w 43984"/>
                <a:gd name="T7" fmla="*/ 0 h 43984"/>
                <a:gd name="T8" fmla="*/ 45720 w 43984"/>
                <a:gd name="T9" fmla="*/ 22860 h 439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84" h="43984">
                  <a:moveTo>
                    <a:pt x="43985" y="21992"/>
                  </a:moveTo>
                  <a:cubicBezTo>
                    <a:pt x="43985" y="34138"/>
                    <a:pt x="34138" y="43985"/>
                    <a:pt x="21993" y="43985"/>
                  </a:cubicBezTo>
                  <a:cubicBezTo>
                    <a:pt x="9847" y="43985"/>
                    <a:pt x="0" y="34138"/>
                    <a:pt x="0" y="21992"/>
                  </a:cubicBezTo>
                  <a:cubicBezTo>
                    <a:pt x="0" y="9846"/>
                    <a:pt x="9847" y="0"/>
                    <a:pt x="21993" y="0"/>
                  </a:cubicBezTo>
                  <a:cubicBezTo>
                    <a:pt x="34138" y="0"/>
                    <a:pt x="43985" y="9846"/>
                    <a:pt x="43985" y="21992"/>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sp>
          <p:nvSpPr>
            <p:cNvPr id="60434" name="Freeform: Shape 181"/>
            <p:cNvSpPr>
              <a:spLocks/>
            </p:cNvSpPr>
            <p:nvPr/>
          </p:nvSpPr>
          <p:spPr bwMode="auto">
            <a:xfrm>
              <a:off x="5635517" y="4539599"/>
              <a:ext cx="45719" cy="45719"/>
            </a:xfrm>
            <a:custGeom>
              <a:avLst/>
              <a:gdLst>
                <a:gd name="T0" fmla="*/ 0 w 43984"/>
                <a:gd name="T1" fmla="*/ 22860 h 43984"/>
                <a:gd name="T2" fmla="*/ 22860 w 43984"/>
                <a:gd name="T3" fmla="*/ 0 h 43984"/>
                <a:gd name="T4" fmla="*/ 45720 w 43984"/>
                <a:gd name="T5" fmla="*/ 22860 h 43984"/>
                <a:gd name="T6" fmla="*/ 22860 w 43984"/>
                <a:gd name="T7" fmla="*/ 45720 h 43984"/>
                <a:gd name="T8" fmla="*/ 0 w 43984"/>
                <a:gd name="T9" fmla="*/ 22860 h 439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84" h="43984">
                  <a:moveTo>
                    <a:pt x="0" y="21992"/>
                  </a:moveTo>
                  <a:cubicBezTo>
                    <a:pt x="0" y="9850"/>
                    <a:pt x="9850" y="0"/>
                    <a:pt x="21992" y="0"/>
                  </a:cubicBezTo>
                  <a:cubicBezTo>
                    <a:pt x="34135" y="0"/>
                    <a:pt x="43985" y="9850"/>
                    <a:pt x="43985" y="21992"/>
                  </a:cubicBezTo>
                  <a:cubicBezTo>
                    <a:pt x="43985" y="34135"/>
                    <a:pt x="34135" y="43985"/>
                    <a:pt x="21992" y="43985"/>
                  </a:cubicBezTo>
                  <a:cubicBezTo>
                    <a:pt x="9850" y="43985"/>
                    <a:pt x="0" y="34135"/>
                    <a:pt x="0" y="21992"/>
                  </a:cubicBezTo>
                  <a:close/>
                </a:path>
              </a:pathLst>
            </a:custGeom>
            <a:solidFill>
              <a:srgbClr val="FFFFFF"/>
            </a:solidFill>
            <a:ln>
              <a:noFill/>
            </a:ln>
            <a:extLst>
              <a:ext uri="{91240B29-F687-4F45-9708-019B960494DF}">
                <a14:hiddenLine xmlns:a14="http://schemas.microsoft.com/office/drawing/2010/main" w="3578" cap="flat">
                  <a:solidFill>
                    <a:srgbClr val="000000"/>
                  </a:solidFill>
                  <a:prstDash val="solid"/>
                  <a:miter lim="800000"/>
                  <a:headEnd/>
                  <a:tailEnd/>
                </a14:hiddenLine>
              </a:ext>
            </a:extLst>
          </p:spPr>
          <p:txBody>
            <a:bodyPr anchor="ctr"/>
            <a:lstStyle/>
            <a:p>
              <a:endParaRPr lang="en-US" sz="2400"/>
            </a:p>
          </p:txBody>
        </p:sp>
      </p:grpSp>
    </p:spTree>
    <p:extLst>
      <p:ext uri="{BB962C8B-B14F-4D97-AF65-F5344CB8AC3E}">
        <p14:creationId xmlns:p14="http://schemas.microsoft.com/office/powerpoint/2010/main" val="754610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1000"/>
                                        <p:tgtEl>
                                          <p:spTgt spid="113"/>
                                        </p:tgtEl>
                                      </p:cBhvr>
                                    </p:animEffect>
                                    <p:anim calcmode="lin" valueType="num">
                                      <p:cBhvr>
                                        <p:cTn id="8" dur="1000" fill="hold"/>
                                        <p:tgtEl>
                                          <p:spTgt spid="113"/>
                                        </p:tgtEl>
                                        <p:attrNameLst>
                                          <p:attrName>ppt_x</p:attrName>
                                        </p:attrNameLst>
                                      </p:cBhvr>
                                      <p:tavLst>
                                        <p:tav tm="0">
                                          <p:val>
                                            <p:strVal val="#ppt_x"/>
                                          </p:val>
                                        </p:tav>
                                        <p:tav tm="100000">
                                          <p:val>
                                            <p:strVal val="#ppt_x"/>
                                          </p:val>
                                        </p:tav>
                                      </p:tavLst>
                                    </p:anim>
                                    <p:anim calcmode="lin" valueType="num">
                                      <p:cBhvr>
                                        <p:cTn id="9" dur="1000" fill="hold"/>
                                        <p:tgtEl>
                                          <p:spTgt spid="1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anim calcmode="lin" valueType="num">
                                      <p:cBhvr>
                                        <p:cTn id="18" dur="1000" fill="hold"/>
                                        <p:tgtEl>
                                          <p:spTgt spid="85"/>
                                        </p:tgtEl>
                                        <p:attrNameLst>
                                          <p:attrName>ppt_x</p:attrName>
                                        </p:attrNameLst>
                                      </p:cBhvr>
                                      <p:tavLst>
                                        <p:tav tm="0">
                                          <p:val>
                                            <p:strVal val="#ppt_x"/>
                                          </p:val>
                                        </p:tav>
                                        <p:tav tm="100000">
                                          <p:val>
                                            <p:strVal val="#ppt_x"/>
                                          </p:val>
                                        </p:tav>
                                      </p:tavLst>
                                    </p:anim>
                                    <p:anim calcmode="lin" valueType="num">
                                      <p:cBhvr>
                                        <p:cTn id="19" dur="1000" fill="hold"/>
                                        <p:tgtEl>
                                          <p:spTgt spid="8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39"/>
                                        </p:tgtEl>
                                        <p:attrNameLst>
                                          <p:attrName>style.visibility</p:attrName>
                                        </p:attrNameLst>
                                      </p:cBhvr>
                                      <p:to>
                                        <p:strVal val="visible"/>
                                      </p:to>
                                    </p:set>
                                    <p:animEffect transition="in" filter="fade">
                                      <p:cBhvr>
                                        <p:cTn id="22" dur="1000"/>
                                        <p:tgtEl>
                                          <p:spTgt spid="139"/>
                                        </p:tgtEl>
                                      </p:cBhvr>
                                    </p:animEffect>
                                    <p:anim calcmode="lin" valueType="num">
                                      <p:cBhvr>
                                        <p:cTn id="23" dur="1000" fill="hold"/>
                                        <p:tgtEl>
                                          <p:spTgt spid="139"/>
                                        </p:tgtEl>
                                        <p:attrNameLst>
                                          <p:attrName>ppt_x</p:attrName>
                                        </p:attrNameLst>
                                      </p:cBhvr>
                                      <p:tavLst>
                                        <p:tav tm="0">
                                          <p:val>
                                            <p:strVal val="#ppt_x"/>
                                          </p:val>
                                        </p:tav>
                                        <p:tav tm="100000">
                                          <p:val>
                                            <p:strVal val="#ppt_x"/>
                                          </p:val>
                                        </p:tav>
                                      </p:tavLst>
                                    </p:anim>
                                    <p:anim calcmode="lin" valueType="num">
                                      <p:cBhvr>
                                        <p:cTn id="24" dur="1000" fill="hold"/>
                                        <p:tgtEl>
                                          <p:spTgt spid="1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83"/>
                                        </p:tgtEl>
                                        <p:attrNameLst>
                                          <p:attrName>style.visibility</p:attrName>
                                        </p:attrNameLst>
                                      </p:cBhvr>
                                      <p:to>
                                        <p:strVal val="visible"/>
                                      </p:to>
                                    </p:set>
                                    <p:animEffect transition="in" filter="fade">
                                      <p:cBhvr>
                                        <p:cTn id="32" dur="1000"/>
                                        <p:tgtEl>
                                          <p:spTgt spid="183"/>
                                        </p:tgtEl>
                                      </p:cBhvr>
                                    </p:animEffect>
                                    <p:anim calcmode="lin" valueType="num">
                                      <p:cBhvr>
                                        <p:cTn id="33" dur="1000" fill="hold"/>
                                        <p:tgtEl>
                                          <p:spTgt spid="183"/>
                                        </p:tgtEl>
                                        <p:attrNameLst>
                                          <p:attrName>ppt_x</p:attrName>
                                        </p:attrNameLst>
                                      </p:cBhvr>
                                      <p:tavLst>
                                        <p:tav tm="0">
                                          <p:val>
                                            <p:strVal val="#ppt_x"/>
                                          </p:val>
                                        </p:tav>
                                        <p:tav tm="100000">
                                          <p:val>
                                            <p:strVal val="#ppt_x"/>
                                          </p:val>
                                        </p:tav>
                                      </p:tavLst>
                                    </p:anim>
                                    <p:anim calcmode="lin" valueType="num">
                                      <p:cBhvr>
                                        <p:cTn id="34" dur="1000" fill="hold"/>
                                        <p:tgtEl>
                                          <p:spTgt spid="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84"/>
            <a:ext cx="12192000" cy="114088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sym typeface="Arial"/>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5251"/>
            <a:ext cx="12192000" cy="114088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sym typeface="Arial"/>
            </a:endParaRP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3301" y="842434"/>
            <a:ext cx="1968500" cy="174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6734" y="330200"/>
            <a:ext cx="2061633" cy="138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90367" y="836084"/>
            <a:ext cx="1968500" cy="174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43801" y="323851"/>
            <a:ext cx="206163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036234" y="4212167"/>
            <a:ext cx="1968500" cy="174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989667" y="3699934"/>
            <a:ext cx="205951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427384" y="4212167"/>
            <a:ext cx="1970616" cy="174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382934" y="3699934"/>
            <a:ext cx="205951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3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6309785"/>
            <a:ext cx="6096000" cy="33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3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6309785"/>
            <a:ext cx="6096000" cy="33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38"/>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2995085"/>
            <a:ext cx="6096000" cy="33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3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2973918"/>
            <a:ext cx="6096000" cy="33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Right 2">
            <a:hlinkClick r:id="rId19" action="ppaction://hlinksldjump"/>
            <a:extLst>
              <a:ext uri="{FF2B5EF4-FFF2-40B4-BE49-F238E27FC236}">
                <a16:creationId xmlns:a16="http://schemas.microsoft.com/office/drawing/2014/main" id="{04383D0B-39E8-454F-8B72-64A3E29468D7}"/>
              </a:ext>
            </a:extLst>
          </p:cNvPr>
          <p:cNvSpPr/>
          <p:nvPr/>
        </p:nvSpPr>
        <p:spPr>
          <a:xfrm>
            <a:off x="9605434" y="5812368"/>
            <a:ext cx="2586567" cy="104563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133" b="1">
                <a:solidFill>
                  <a:srgbClr val="FFFFFF"/>
                </a:solidFill>
                <a:latin typeface="Times New Roman" panose="02020603050405020304" pitchFamily="18" charset="0"/>
                <a:cs typeface="Times New Roman" panose="02020603050405020304" pitchFamily="18" charset="0"/>
              </a:rPr>
              <a:t>KẾT THÚC</a:t>
            </a:r>
            <a:endParaRPr lang="vi-VN" altLang="en-US" sz="2133" b="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09320"/>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533" y="-50800"/>
            <a:ext cx="1940984" cy="185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2651" y="4859867"/>
            <a:ext cx="1968500" cy="174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6085" y="4349751"/>
            <a:ext cx="2061633" cy="138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7167" y="3920067"/>
            <a:ext cx="1471084" cy="132715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3200" b="1" dirty="0">
                <a:solidFill>
                  <a:srgbClr val="FF0000"/>
                </a:solidFill>
                <a:latin typeface="Times New Roman" panose="02020603050405020304" pitchFamily="18" charset="0"/>
                <a:cs typeface="Times New Roman" panose="02020603050405020304" pitchFamily="18" charset="0"/>
              </a:rPr>
              <a:t>8 </a:t>
            </a:r>
            <a:r>
              <a:rPr lang="en-US" altLang="en-US" sz="3200" b="1" dirty="0" err="1">
                <a:solidFill>
                  <a:srgbClr val="FF0000"/>
                </a:solidFill>
                <a:latin typeface="Times New Roman" panose="02020603050405020304" pitchFamily="18" charset="0"/>
                <a:cs typeface="Times New Roman" panose="02020603050405020304" pitchFamily="18" charset="0"/>
              </a:rPr>
              <a:t>điểm</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82551" y="-50799"/>
            <a:ext cx="12168716" cy="416348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lnSpc>
                <a:spcPct val="107000"/>
              </a:lnSpc>
              <a:spcAft>
                <a:spcPts val="800"/>
              </a:spcAft>
              <a:defRPr/>
            </a:pPr>
            <a:r>
              <a:rPr lang="vi-VN" sz="3733"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a:t>
            </a:r>
            <a:r>
              <a:rPr lang="en-US" sz="3733"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1</a:t>
            </a:r>
            <a:r>
              <a:rPr lang="vi-VN" sz="3733"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733"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Phương án nào sau đây là thông tin?</a:t>
            </a:r>
          </a:p>
          <a:p>
            <a:pPr algn="just" defTabSz="914377">
              <a:lnSpc>
                <a:spcPct val="107000"/>
              </a:lnSpc>
              <a:spcAft>
                <a:spcPts val="800"/>
              </a:spcAft>
              <a:defRPr/>
            </a:pPr>
            <a:r>
              <a:rPr lang="en-US" sz="3733">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Các con số thu thập được qua cuộc điều tra dân số.</a:t>
            </a:r>
          </a:p>
          <a:p>
            <a:pPr algn="just" defTabSz="914377">
              <a:lnSpc>
                <a:spcPct val="107000"/>
              </a:lnSpc>
              <a:spcAft>
                <a:spcPts val="800"/>
              </a:spcAft>
              <a:defRPr/>
            </a:pPr>
            <a:r>
              <a:rPr lang="en-US" sz="3733">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Kiến thức về phân bố dân cư.</a:t>
            </a:r>
          </a:p>
          <a:p>
            <a:pPr algn="just" defTabSz="914377">
              <a:lnSpc>
                <a:spcPct val="107000"/>
              </a:lnSpc>
              <a:spcAft>
                <a:spcPts val="800"/>
              </a:spcAft>
              <a:defRPr/>
            </a:pPr>
            <a:r>
              <a:rPr lang="en-US" sz="3733">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Phiếu điều tra dân số.</a:t>
            </a:r>
          </a:p>
          <a:p>
            <a:pPr algn="just" defTabSz="914377">
              <a:lnSpc>
                <a:spcPct val="107000"/>
              </a:lnSpc>
              <a:spcAft>
                <a:spcPts val="800"/>
              </a:spcAft>
              <a:defRPr/>
            </a:pPr>
            <a:r>
              <a:rPr lang="en-US" sz="3733">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Tệp lưu trữ tài liệu về điều tra dân số.</a:t>
            </a:r>
            <a:endParaRPr lang="en-US" sz="3733">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6561667" y="5249334"/>
            <a:ext cx="1775884" cy="6815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5867" b="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C</a:t>
            </a:r>
            <a:endParaRPr lang="en-US" sz="5867"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2101" y="5308601"/>
            <a:ext cx="2436284" cy="25188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sym typeface="Aria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0351" y="4383618"/>
            <a:ext cx="2311400" cy="899583"/>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62474"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75051" y="5772152"/>
            <a:ext cx="9525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1" y="450928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sym typeface="Arial"/>
            </a:endParaRPr>
          </a:p>
        </p:txBody>
      </p:sp>
      <p:pic>
        <p:nvPicPr>
          <p:cNvPr id="62478"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01685" y="5469467"/>
            <a:ext cx="1164167" cy="127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9"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3972985"/>
            <a:ext cx="1164167" cy="127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0"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09901" y="3752851"/>
            <a:ext cx="776817" cy="76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557184" y="3979334"/>
            <a:ext cx="880533" cy="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82718" y="3920067"/>
            <a:ext cx="495300"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51118" y="3822701"/>
            <a:ext cx="713316" cy="118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413436"/>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A0A9ED38-35A7-4874-8932-F4CFA20C8076}"/>
              </a:ext>
            </a:extLst>
          </p:cNvPr>
          <p:cNvSpPr/>
          <p:nvPr/>
        </p:nvSpPr>
        <p:spPr>
          <a:xfrm>
            <a:off x="23283" y="25303"/>
            <a:ext cx="12168717" cy="52154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lnSpc>
                <a:spcPct val="107000"/>
              </a:lnSpc>
              <a:spcAft>
                <a:spcPts val="800"/>
              </a:spcAft>
              <a:defRPr/>
            </a:pPr>
            <a:r>
              <a:rPr lang="vi-VN"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2: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Xem</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bản</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dự</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báo</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như</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hình</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bên</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algn="just" defTabSz="914377">
              <a:lnSpc>
                <a:spcPct val="107000"/>
              </a:lnSpc>
              <a:spcAft>
                <a:spcPts val="800"/>
              </a:spcAft>
              <a:defRPr/>
            </a:pP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bạn</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Khoa</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kết</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luận</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Hôm</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nay,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trời</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có</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mưa</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algn="just" defTabSz="914377">
              <a:lnSpc>
                <a:spcPct val="107000"/>
              </a:lnSpc>
              <a:spcAft>
                <a:spcPts val="800"/>
              </a:spcAft>
              <a:defRPr/>
            </a:pP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Phát</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biểu</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nào</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sau</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đây</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err="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đúng</a:t>
            </a:r>
            <a:r>
              <a:rPr lang="en-US" sz="3200" b="1" dirty="0">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a:t>
            </a:r>
          </a:p>
          <a:p>
            <a:pPr algn="just" defTabSz="914377">
              <a:lnSpc>
                <a:spcPct val="107000"/>
              </a:lnSpc>
              <a:spcAft>
                <a:spcPts val="800"/>
              </a:spcAft>
              <a:defRPr/>
            </a:pP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Bản</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dự</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báo</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thời</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tiết</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dữ</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liệu</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kết</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luận</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Khoa</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thông</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a:t>
            </a:r>
          </a:p>
          <a:p>
            <a:pPr algn="just" defTabSz="914377">
              <a:lnSpc>
                <a:spcPct val="107000"/>
              </a:lnSpc>
              <a:spcAft>
                <a:spcPts val="800"/>
              </a:spcAft>
              <a:defRPr/>
            </a:pP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Bản</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dự</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báo</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thời</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tiết</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thông</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kết</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luận</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Khoa</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dữ</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liệu</a:t>
            </a:r>
            <a:endPar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377">
              <a:lnSpc>
                <a:spcPct val="107000"/>
              </a:lnSpc>
              <a:spcAft>
                <a:spcPts val="800"/>
              </a:spcAft>
              <a:defRPr/>
            </a:pP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Những</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con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số</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trong</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bản</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dự</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báo</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thời</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tiết</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thông</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a:t>
            </a:r>
          </a:p>
          <a:p>
            <a:pPr algn="just" defTabSz="914377">
              <a:lnSpc>
                <a:spcPct val="107000"/>
              </a:lnSpc>
              <a:spcAft>
                <a:spcPts val="800"/>
              </a:spcAft>
              <a:defRPr/>
            </a:pP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Bản</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tin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dự</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báo</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thời</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tiết</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và</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kết</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luận</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Khoa</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đều</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là</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dữ</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liệu</a:t>
            </a:r>
            <a:r>
              <a:rPr lang="en-US" sz="32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t>
            </a:r>
            <a:endPar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3490"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533" y="-50800"/>
            <a:ext cx="1940984" cy="185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2651" y="4859867"/>
            <a:ext cx="1968500" cy="174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6085" y="4349751"/>
            <a:ext cx="2061633" cy="138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Folded Corner 27">
            <a:extLst>
              <a:ext uri="{FF2B5EF4-FFF2-40B4-BE49-F238E27FC236}">
                <a16:creationId xmlns:a16="http://schemas.microsoft.com/office/drawing/2014/main" id="{02105D08-1F14-416F-86C2-51DFEA1D8826}"/>
              </a:ext>
            </a:extLst>
          </p:cNvPr>
          <p:cNvSpPr/>
          <p:nvPr/>
        </p:nvSpPr>
        <p:spPr>
          <a:xfrm>
            <a:off x="5936287" y="5368100"/>
            <a:ext cx="1866900" cy="79374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8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A</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22576" y="6346825"/>
            <a:ext cx="2438400" cy="25188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sym typeface="Aria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794001" y="5422900"/>
            <a:ext cx="2309284" cy="89958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sp>
        <p:nvSpPr>
          <p:cNvPr id="36" name="Flowchart: Summing Junction 35">
            <a:extLst>
              <a:ext uri="{FF2B5EF4-FFF2-40B4-BE49-F238E27FC236}">
                <a16:creationId xmlns:a16="http://schemas.microsoft.com/office/drawing/2014/main" id="{9A9D8C94-FF71-4542-A1F8-47F84D77E78E}"/>
              </a:ext>
            </a:extLst>
          </p:cNvPr>
          <p:cNvSpPr/>
          <p:nvPr/>
        </p:nvSpPr>
        <p:spPr>
          <a:xfrm>
            <a:off x="4017671" y="5140983"/>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sym typeface="Arial"/>
            </a:endParaRPr>
          </a:p>
        </p:txBody>
      </p:sp>
      <p:pic>
        <p:nvPicPr>
          <p:cNvPr id="63499" name="Picture 3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97451" y="5522384"/>
            <a:ext cx="1164167" cy="127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 y="3972985"/>
            <a:ext cx="1164167" cy="127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82718" y="3920067"/>
            <a:ext cx="495300"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051118" y="3822701"/>
            <a:ext cx="713316" cy="118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8464551" y="325967"/>
            <a:ext cx="2319867" cy="1193801"/>
            <a:chOff x="5610730" y="-49017"/>
            <a:chExt cx="1740030" cy="894617"/>
          </a:xfrm>
        </p:grpSpPr>
        <p:sp>
          <p:nvSpPr>
            <p:cNvPr id="2" name="Rectangle: Rounded Corners 1">
              <a:extLst>
                <a:ext uri="{FF2B5EF4-FFF2-40B4-BE49-F238E27FC236}">
                  <a16:creationId xmlns:a16="http://schemas.microsoft.com/office/drawing/2014/main" id="{14C63C54-D7A4-42FC-AF4B-085C49B63D4F}"/>
                </a:ext>
              </a:extLst>
            </p:cNvPr>
            <p:cNvSpPr/>
            <p:nvPr/>
          </p:nvSpPr>
          <p:spPr>
            <a:xfrm>
              <a:off x="5610730" y="156"/>
              <a:ext cx="1740030" cy="84544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vi-VN" sz="2400" kern="0">
                <a:sym typeface="Arial"/>
              </a:endParaRPr>
            </a:p>
          </p:txBody>
        </p:sp>
        <p:sp>
          <p:nvSpPr>
            <p:cNvPr id="63507" name="TextBox 2"/>
            <p:cNvSpPr txBox="1">
              <a:spLocks noChangeArrowheads="1"/>
            </p:cNvSpPr>
            <p:nvPr/>
          </p:nvSpPr>
          <p:spPr bwMode="auto">
            <a:xfrm>
              <a:off x="5873078" y="-49017"/>
              <a:ext cx="1215333" cy="37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667">
                  <a:solidFill>
                    <a:schemeClr val="bg1"/>
                  </a:solidFill>
                  <a:latin typeface="Times New Roman" panose="02020603050405020304" pitchFamily="18" charset="0"/>
                  <a:cs typeface="Times New Roman" panose="02020603050405020304" pitchFamily="18" charset="0"/>
                </a:rPr>
                <a:t>Hôm nay</a:t>
              </a:r>
              <a:endParaRPr lang="vi-VN" altLang="en-US" sz="2667">
                <a:solidFill>
                  <a:schemeClr val="bg1"/>
                </a:solidFill>
                <a:latin typeface="Times New Roman" panose="02020603050405020304" pitchFamily="18" charset="0"/>
                <a:cs typeface="Times New Roman" panose="02020603050405020304" pitchFamily="18" charset="0"/>
              </a:endParaRPr>
            </a:p>
          </p:txBody>
        </p:sp>
        <p:sp>
          <p:nvSpPr>
            <p:cNvPr id="63508" name="TextBox 20"/>
            <p:cNvSpPr txBox="1">
              <a:spLocks noChangeArrowheads="1"/>
            </p:cNvSpPr>
            <p:nvPr/>
          </p:nvSpPr>
          <p:spPr bwMode="auto">
            <a:xfrm>
              <a:off x="6388949" y="340355"/>
              <a:ext cx="906378" cy="31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2133">
                  <a:solidFill>
                    <a:schemeClr val="bg1"/>
                  </a:solidFill>
                  <a:latin typeface="Times New Roman" panose="02020603050405020304" pitchFamily="18" charset="0"/>
                  <a:cs typeface="Times New Roman" panose="02020603050405020304" pitchFamily="18" charset="0"/>
                </a:rPr>
                <a:t>24</a:t>
              </a:r>
              <a:r>
                <a:rPr lang="en-US" altLang="en-US" sz="2133" baseline="30000">
                  <a:solidFill>
                    <a:schemeClr val="bg1"/>
                  </a:solidFill>
                  <a:latin typeface="Times New Roman" panose="02020603050405020304" pitchFamily="18" charset="0"/>
                  <a:cs typeface="Times New Roman" panose="02020603050405020304" pitchFamily="18" charset="0"/>
                </a:rPr>
                <a:t>0 </a:t>
              </a:r>
              <a:r>
                <a:rPr lang="en-US" altLang="en-US" sz="2133">
                  <a:solidFill>
                    <a:schemeClr val="bg1"/>
                  </a:solidFill>
                  <a:latin typeface="Times New Roman" panose="02020603050405020304" pitchFamily="18" charset="0"/>
                  <a:cs typeface="Times New Roman" panose="02020603050405020304" pitchFamily="18" charset="0"/>
                </a:rPr>
                <a:t>- 27</a:t>
              </a:r>
              <a:r>
                <a:rPr lang="en-US" altLang="en-US" sz="2133" baseline="30000">
                  <a:solidFill>
                    <a:schemeClr val="bg1"/>
                  </a:solidFill>
                  <a:latin typeface="Times New Roman" panose="02020603050405020304" pitchFamily="18" charset="0"/>
                  <a:cs typeface="Times New Roman" panose="02020603050405020304" pitchFamily="18" charset="0"/>
                </a:rPr>
                <a:t>0</a:t>
              </a:r>
              <a:endParaRPr lang="vi-VN" altLang="en-US" sz="2133">
                <a:solidFill>
                  <a:schemeClr val="bg1"/>
                </a:solidFill>
                <a:latin typeface="Times New Roman" panose="02020603050405020304" pitchFamily="18" charset="0"/>
                <a:cs typeface="Times New Roman" panose="02020603050405020304" pitchFamily="18" charset="0"/>
              </a:endParaRPr>
            </a:p>
          </p:txBody>
        </p:sp>
        <p:pic>
          <p:nvPicPr>
            <p:cNvPr id="63509" name="Picture 13" descr="Icon&#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00404" y="339135"/>
              <a:ext cx="411732" cy="41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Folded Corner 8">
            <a:extLst>
              <a:ext uri="{FF2B5EF4-FFF2-40B4-BE49-F238E27FC236}">
                <a16:creationId xmlns:a16="http://schemas.microsoft.com/office/drawing/2014/main" id="{6FCD71A2-4BFE-4953-931C-BECE5B4A1D66}"/>
              </a:ext>
            </a:extLst>
          </p:cNvPr>
          <p:cNvSpPr/>
          <p:nvPr/>
        </p:nvSpPr>
        <p:spPr>
          <a:xfrm>
            <a:off x="9927167" y="3920067"/>
            <a:ext cx="1471084" cy="132715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3200" b="1" dirty="0">
                <a:solidFill>
                  <a:srgbClr val="FF0000"/>
                </a:solidFill>
                <a:latin typeface="Times New Roman" panose="02020603050405020304" pitchFamily="18" charset="0"/>
                <a:cs typeface="Times New Roman" panose="02020603050405020304" pitchFamily="18" charset="0"/>
              </a:rPr>
              <a:t>9 </a:t>
            </a:r>
            <a:r>
              <a:rPr lang="vi-VN" altLang="en-US" sz="3200" b="1" dirty="0">
                <a:solidFill>
                  <a:srgbClr val="FF0000"/>
                </a:solidFill>
                <a:latin typeface="Times New Roman" panose="02020603050405020304" pitchFamily="18" charset="0"/>
                <a:cs typeface="Times New Roman" panose="02020603050405020304" pitchFamily="18" charset="0"/>
              </a:rPr>
              <a:t>điểm</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592365"/>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nodeType="afterGroup">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nodeType="afterGroup">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18" grpId="0" animBg="1"/>
      <p:bldP spid="28" grpId="0"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533" y="-50800"/>
            <a:ext cx="1940984" cy="185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2651" y="4859867"/>
            <a:ext cx="1968500" cy="174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6085" y="4349751"/>
            <a:ext cx="2061633" cy="138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7167" y="3920067"/>
            <a:ext cx="1471084" cy="132715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vi-VN" altLang="en-US" sz="3200" b="1" dirty="0">
                <a:solidFill>
                  <a:srgbClr val="FF0000"/>
                </a:solidFill>
                <a:latin typeface="Times New Roman" panose="02020603050405020304" pitchFamily="18" charset="0"/>
                <a:cs typeface="Times New Roman" panose="02020603050405020304" pitchFamily="18" charset="0"/>
              </a:rPr>
              <a:t>9 điểm</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6000751" y="4578351"/>
            <a:ext cx="2027767" cy="11281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5867"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D</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043" y="5379509"/>
            <a:ext cx="2438400" cy="25188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sym typeface="Aria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0351" y="4455585"/>
            <a:ext cx="2311400" cy="899583"/>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pic>
        <p:nvPicPr>
          <p:cNvPr id="64521" name="Picture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75051" y="5844118"/>
            <a:ext cx="952500" cy="101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1" y="458040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sym typeface="Arial"/>
            </a:endParaRPr>
          </a:p>
        </p:txBody>
      </p:sp>
      <p:pic>
        <p:nvPicPr>
          <p:cNvPr id="64525" name="Picture 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01685" y="5539318"/>
            <a:ext cx="1164167" cy="127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 y="3972985"/>
            <a:ext cx="1164167" cy="127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4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90851" y="3839634"/>
            <a:ext cx="776816" cy="7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5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4557184" y="4051301"/>
            <a:ext cx="880533"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82718" y="3920067"/>
            <a:ext cx="495300"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051118" y="3822701"/>
            <a:ext cx="713316" cy="118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Folded Corner 17">
            <a:extLst>
              <a:ext uri="{FF2B5EF4-FFF2-40B4-BE49-F238E27FC236}">
                <a16:creationId xmlns:a16="http://schemas.microsoft.com/office/drawing/2014/main" id="{F950CB63-E1CD-494C-9A37-A619EBC9B6F2}"/>
              </a:ext>
            </a:extLst>
          </p:cNvPr>
          <p:cNvSpPr/>
          <p:nvPr/>
        </p:nvSpPr>
        <p:spPr>
          <a:xfrm>
            <a:off x="82551" y="-50800"/>
            <a:ext cx="12168716" cy="425238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lnSpc>
                <a:spcPct val="107000"/>
              </a:lnSpc>
              <a:spcAft>
                <a:spcPts val="800"/>
              </a:spcAft>
              <a:defRPr/>
            </a:pPr>
            <a:r>
              <a:rPr lang="vi-VN" sz="3733"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 3: Công cụ nào sau đây không phải là vật mang tin?</a:t>
            </a:r>
            <a:endParaRPr lang="en-US" sz="3733"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377">
              <a:lnSpc>
                <a:spcPct val="107000"/>
              </a:lnSpc>
              <a:spcAft>
                <a:spcPts val="800"/>
              </a:spcAft>
              <a:defRPr/>
            </a:pPr>
            <a:r>
              <a:rPr lang="en-US" sz="3733">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B, </a:t>
            </a:r>
          </a:p>
          <a:p>
            <a:pPr algn="just" defTabSz="914377">
              <a:lnSpc>
                <a:spcPct val="107000"/>
              </a:lnSpc>
              <a:spcAft>
                <a:spcPts val="800"/>
              </a:spcAft>
              <a:defRPr/>
            </a:pPr>
            <a:endParaRPr lang="en-US" sz="3733">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377">
              <a:lnSpc>
                <a:spcPct val="107000"/>
              </a:lnSpc>
              <a:spcAft>
                <a:spcPts val="800"/>
              </a:spcAft>
              <a:defRPr/>
            </a:pPr>
            <a:endParaRPr lang="en-US" sz="3733">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377">
              <a:lnSpc>
                <a:spcPct val="107000"/>
              </a:lnSpc>
              <a:spcAft>
                <a:spcPts val="800"/>
              </a:spcAft>
              <a:defRPr/>
            </a:pPr>
            <a:r>
              <a:rPr lang="en-US" sz="3733">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D,</a:t>
            </a:r>
            <a:endParaRPr lang="en-US" sz="480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4532" name="Picture 2" descr="Text&#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2352" y="785285"/>
            <a:ext cx="893233" cy="89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3" name="Picture 5" descr="Icon&#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96985" y="514351"/>
            <a:ext cx="130598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4" name="Picture 9" descr="A picture containing graphical user interface&#10;&#10;Description automatically generated"/>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7985" y="2491318"/>
            <a:ext cx="1339849" cy="126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11" descr="Icon&#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12318" y="2372785"/>
            <a:ext cx="1178983" cy="117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327039"/>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Folded Corner 17">
            <a:extLst>
              <a:ext uri="{FF2B5EF4-FFF2-40B4-BE49-F238E27FC236}">
                <a16:creationId xmlns:a16="http://schemas.microsoft.com/office/drawing/2014/main" id="{4D661571-97C4-49B5-A024-248391395284}"/>
              </a:ext>
            </a:extLst>
          </p:cNvPr>
          <p:cNvSpPr/>
          <p:nvPr/>
        </p:nvSpPr>
        <p:spPr>
          <a:xfrm>
            <a:off x="0" y="-105833"/>
            <a:ext cx="12166600" cy="54059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lnSpc>
                <a:spcPct val="107000"/>
              </a:lnSpc>
              <a:spcAft>
                <a:spcPts val="800"/>
              </a:spcAft>
              <a:defRPr/>
            </a:pPr>
            <a:r>
              <a:rPr lang="vi-VN" sz="3467"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rPr>
              <a:t>Câu 4: Phát biểu nào sau đây là đúng?</a:t>
            </a:r>
            <a:endParaRPr lang="en-US" sz="3467" b="1">
              <a:solidFill>
                <a:srgbClr val="FC6E51">
                  <a:lumMod val="75000"/>
                </a:srgbClr>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algn="just" defTabSz="914377">
              <a:lnSpc>
                <a:spcPct val="107000"/>
              </a:lnSpc>
              <a:spcAft>
                <a:spcPts val="800"/>
              </a:spcAft>
              <a:defRPr/>
            </a:pPr>
            <a:r>
              <a:rPr lang="en-US" sz="3467">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A, Mọi thông tin muốn có được, con người sẽ phải tốn rất nhiều tiền.</a:t>
            </a:r>
          </a:p>
          <a:p>
            <a:pPr algn="just" defTabSz="914377">
              <a:lnSpc>
                <a:spcPct val="107000"/>
              </a:lnSpc>
              <a:spcAft>
                <a:spcPts val="800"/>
              </a:spcAft>
              <a:defRPr/>
            </a:pPr>
            <a:r>
              <a:rPr lang="en-US" sz="3467">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B, Thông tin là kết quả của việc xử lí dữ liệu để nó trở nên có ý nghĩa.</a:t>
            </a:r>
          </a:p>
          <a:p>
            <a:pPr algn="just" defTabSz="914377">
              <a:lnSpc>
                <a:spcPct val="107000"/>
              </a:lnSpc>
              <a:spcAft>
                <a:spcPts val="800"/>
              </a:spcAft>
              <a:defRPr/>
            </a:pPr>
            <a:r>
              <a:rPr lang="en-US" sz="3467">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C, Không có sự phân biệt giữa thông tin và dữ liệu.</a:t>
            </a:r>
          </a:p>
          <a:p>
            <a:pPr algn="just" defTabSz="914377">
              <a:lnSpc>
                <a:spcPct val="107000"/>
              </a:lnSpc>
              <a:spcAft>
                <a:spcPts val="800"/>
              </a:spcAft>
              <a:defRPr/>
            </a:pPr>
            <a:r>
              <a:rPr lang="en-US" sz="3467">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sym typeface="Arial"/>
              </a:rPr>
              <a:t>D, Dữ liệu chỉ có trong máy tính, không tồn tại bên ngoài máy tính.</a:t>
            </a:r>
            <a:endParaRPr lang="en-US" sz="3467">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65538" name="Picture 4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3533" y="-50800"/>
            <a:ext cx="1940984" cy="185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72651" y="4859867"/>
            <a:ext cx="1968500" cy="174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26085" y="4349751"/>
            <a:ext cx="2061633" cy="138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Folded Corner 27">
            <a:extLst>
              <a:ext uri="{FF2B5EF4-FFF2-40B4-BE49-F238E27FC236}">
                <a16:creationId xmlns:a16="http://schemas.microsoft.com/office/drawing/2014/main" id="{02105D08-1F14-416F-86C2-51DFEA1D8826}"/>
              </a:ext>
            </a:extLst>
          </p:cNvPr>
          <p:cNvSpPr/>
          <p:nvPr/>
        </p:nvSpPr>
        <p:spPr>
          <a:xfrm>
            <a:off x="6847417" y="5325533"/>
            <a:ext cx="1953683" cy="11260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5867"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B</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043" y="6619875"/>
            <a:ext cx="2438400" cy="25188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sym typeface="Arial"/>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0351" y="5693833"/>
            <a:ext cx="2311400" cy="89958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sym typeface="Arial"/>
              </a:rPr>
              <a:t>GO HOME</a:t>
            </a:r>
          </a:p>
        </p:txBody>
      </p:sp>
      <p:sp>
        <p:nvSpPr>
          <p:cNvPr id="36" name="Flowchart: Summing Junction 35">
            <a:extLst>
              <a:ext uri="{FF2B5EF4-FFF2-40B4-BE49-F238E27FC236}">
                <a16:creationId xmlns:a16="http://schemas.microsoft.com/office/drawing/2014/main" id="{9A9D8C94-FF71-4542-A1F8-47F84D77E78E}"/>
              </a:ext>
            </a:extLst>
          </p:cNvPr>
          <p:cNvSpPr/>
          <p:nvPr/>
        </p:nvSpPr>
        <p:spPr>
          <a:xfrm>
            <a:off x="4025901" y="5819926"/>
            <a:ext cx="154407" cy="154407"/>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a:solidFill>
                <a:prstClr val="white"/>
              </a:solidFill>
              <a:latin typeface="Calibri" panose="020F0502020204030204"/>
              <a:sym typeface="Arial"/>
            </a:endParaRPr>
          </a:p>
        </p:txBody>
      </p:sp>
      <p:pic>
        <p:nvPicPr>
          <p:cNvPr id="65547"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 y="3972985"/>
            <a:ext cx="1164167" cy="127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82718" y="3920067"/>
            <a:ext cx="495300"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051118" y="3822701"/>
            <a:ext cx="713316" cy="118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7167" y="3920067"/>
            <a:ext cx="1471084" cy="132715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pPr>
            <a:r>
              <a:rPr lang="en-US" altLang="en-US" sz="3200" b="1" dirty="0">
                <a:solidFill>
                  <a:srgbClr val="FF0000"/>
                </a:solidFill>
                <a:latin typeface="Times New Roman" panose="02020603050405020304" pitchFamily="18" charset="0"/>
                <a:cs typeface="Times New Roman" panose="02020603050405020304" pitchFamily="18" charset="0"/>
              </a:rPr>
              <a:t>9</a:t>
            </a:r>
            <a:r>
              <a:rPr lang="vi-VN" altLang="en-US" sz="3200" b="1" dirty="0">
                <a:solidFill>
                  <a:srgbClr val="FF0000"/>
                </a:solidFill>
                <a:latin typeface="Times New Roman" panose="02020603050405020304" pitchFamily="18" charset="0"/>
                <a:cs typeface="Times New Roman" panose="02020603050405020304" pitchFamily="18" charset="0"/>
              </a:rPr>
              <a:t> điểm</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7214246"/>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18" grpId="0" animBg="1"/>
      <p:bldP spid="28" grpId="0" animBg="1"/>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B06E8B-4E2C-4E65-952A-8B6F5E2A9EA3}"/>
              </a:ext>
            </a:extLst>
          </p:cNvPr>
          <p:cNvSpPr/>
          <p:nvPr/>
        </p:nvSpPr>
        <p:spPr>
          <a:xfrm>
            <a:off x="3301806" y="-56094"/>
            <a:ext cx="5588388" cy="748988"/>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a:buClr>
                <a:srgbClr val="000000"/>
              </a:buClr>
              <a:defRPr/>
            </a:pPr>
            <a:r>
              <a:rPr lang="en-US" sz="4267" b="1" kern="0">
                <a:ln/>
                <a:solidFill>
                  <a:schemeClr val="accent4"/>
                </a:solidFill>
                <a:latin typeface="Times New Roman" panose="02020603050405020304" pitchFamily="18" charset="0"/>
                <a:ea typeface="Arial"/>
                <a:cs typeface="Times New Roman" panose="02020603050405020304" pitchFamily="18" charset="0"/>
                <a:sym typeface="Arial"/>
              </a:rPr>
              <a:t>TỔNG KẾT BÀI HỌC</a:t>
            </a:r>
          </a:p>
        </p:txBody>
      </p:sp>
      <p:sp>
        <p:nvSpPr>
          <p:cNvPr id="3" name="Flowchart: Terminator 2">
            <a:extLst>
              <a:ext uri="{FF2B5EF4-FFF2-40B4-BE49-F238E27FC236}">
                <a16:creationId xmlns:a16="http://schemas.microsoft.com/office/drawing/2014/main" id="{A0136AA5-03CF-4778-A8CA-E7A636119286}"/>
              </a:ext>
            </a:extLst>
          </p:cNvPr>
          <p:cNvSpPr/>
          <p:nvPr/>
        </p:nvSpPr>
        <p:spPr>
          <a:xfrm>
            <a:off x="8547947" y="1642720"/>
            <a:ext cx="3283963" cy="700801"/>
          </a:xfrm>
          <a:prstGeom prst="flowChartTerminator">
            <a:avLst/>
          </a:prstGeom>
          <a:solidFill>
            <a:schemeClr val="accent2">
              <a:lumMod val="75000"/>
            </a:schemeClr>
          </a:solidFill>
          <a:ln>
            <a:solidFill>
              <a:schemeClr val="bg1"/>
            </a:solidFill>
          </a:ln>
          <a:effectLst>
            <a:glow rad="101600">
              <a:srgbClr val="00B0F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r>
              <a:rPr lang="en-US" sz="3333" kern="0">
                <a:latin typeface="Times New Roman" panose="02020603050405020304" pitchFamily="18" charset="0"/>
                <a:cs typeface="Times New Roman" panose="02020603050405020304" pitchFamily="18" charset="0"/>
                <a:sym typeface="Arial"/>
              </a:rPr>
              <a:t>THÔNG TIN</a:t>
            </a:r>
            <a:endParaRPr lang="vi-VN" sz="3333" kern="0">
              <a:latin typeface="Times New Roman" panose="02020603050405020304" pitchFamily="18" charset="0"/>
              <a:cs typeface="Times New Roman" panose="02020603050405020304" pitchFamily="18" charset="0"/>
              <a:sym typeface="Arial"/>
            </a:endParaRPr>
          </a:p>
        </p:txBody>
      </p:sp>
      <p:sp>
        <p:nvSpPr>
          <p:cNvPr id="7" name="Flowchart: Terminator 6">
            <a:extLst>
              <a:ext uri="{FF2B5EF4-FFF2-40B4-BE49-F238E27FC236}">
                <a16:creationId xmlns:a16="http://schemas.microsoft.com/office/drawing/2014/main" id="{B6C5C6CB-8A72-49DA-B925-2DA7B592A74B}"/>
              </a:ext>
            </a:extLst>
          </p:cNvPr>
          <p:cNvSpPr/>
          <p:nvPr/>
        </p:nvSpPr>
        <p:spPr>
          <a:xfrm>
            <a:off x="715691" y="1528524"/>
            <a:ext cx="2854960" cy="700801"/>
          </a:xfrm>
          <a:prstGeom prst="flowChartTerminator">
            <a:avLst/>
          </a:prstGeom>
          <a:solidFill>
            <a:schemeClr val="accent2">
              <a:lumMod val="75000"/>
            </a:schemeClr>
          </a:solidFill>
          <a:ln>
            <a:solidFill>
              <a:schemeClr val="bg1"/>
            </a:solidFill>
          </a:ln>
          <a:effectLst>
            <a:glow rad="101600">
              <a:srgbClr val="00B0F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333">
                <a:solidFill>
                  <a:srgbClr val="FFFFFF"/>
                </a:solidFill>
                <a:latin typeface="Times New Roman" panose="02020603050405020304" pitchFamily="18" charset="0"/>
                <a:cs typeface="Times New Roman" panose="02020603050405020304" pitchFamily="18" charset="0"/>
              </a:rPr>
              <a:t>DỮ LIỆU</a:t>
            </a:r>
            <a:endParaRPr lang="vi-VN" altLang="en-US" sz="3333">
              <a:solidFill>
                <a:srgbClr val="FFFFFF"/>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8496300" y="2343151"/>
            <a:ext cx="3285067" cy="214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333">
                <a:latin typeface="Times New Roman" panose="02020603050405020304" pitchFamily="18" charset="0"/>
                <a:cs typeface="Times New Roman" panose="02020603050405020304" pitchFamily="18" charset="0"/>
              </a:rPr>
              <a:t>Thông tin là những gì đem lại hiểu biết cho con người</a:t>
            </a:r>
            <a:endParaRPr lang="vi-VN" altLang="en-US" sz="3333">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99484" y="2413000"/>
            <a:ext cx="4087283" cy="16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333">
                <a:latin typeface="Times New Roman" panose="02020603050405020304" pitchFamily="18" charset="0"/>
                <a:cs typeface="Times New Roman" panose="02020603050405020304" pitchFamily="18" charset="0"/>
              </a:rPr>
              <a:t>Thông tin được ghi lên vật mang tin trở thành dữ liệu.</a:t>
            </a:r>
            <a:endParaRPr lang="vi-VN" altLang="en-US" sz="3333">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D76D93F-5178-45FF-B807-2B6EB46276DB}"/>
              </a:ext>
            </a:extLst>
          </p:cNvPr>
          <p:cNvSpPr/>
          <p:nvPr/>
        </p:nvSpPr>
        <p:spPr>
          <a:xfrm>
            <a:off x="922868" y="4434417"/>
            <a:ext cx="599017" cy="446616"/>
          </a:xfrm>
          <a:prstGeom prst="rect">
            <a:avLst/>
          </a:prstGeom>
          <a:solidFill>
            <a:srgbClr val="E5F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vi-VN" sz="3333" kern="0">
              <a:sym typeface="Arial"/>
            </a:endParaRPr>
          </a:p>
        </p:txBody>
      </p:sp>
      <p:sp>
        <p:nvSpPr>
          <p:cNvPr id="11" name="Rectangle 10">
            <a:extLst>
              <a:ext uri="{FF2B5EF4-FFF2-40B4-BE49-F238E27FC236}">
                <a16:creationId xmlns:a16="http://schemas.microsoft.com/office/drawing/2014/main" id="{5F4515C9-473F-4B44-986A-089D5CA52F2C}"/>
              </a:ext>
            </a:extLst>
          </p:cNvPr>
          <p:cNvSpPr/>
          <p:nvPr/>
        </p:nvSpPr>
        <p:spPr>
          <a:xfrm>
            <a:off x="5795434" y="5321301"/>
            <a:ext cx="601133" cy="446617"/>
          </a:xfrm>
          <a:prstGeom prst="rect">
            <a:avLst/>
          </a:prstGeom>
          <a:solidFill>
            <a:srgbClr val="E5F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vi-VN" sz="3333" kern="0">
              <a:sym typeface="Arial"/>
            </a:endParaRPr>
          </a:p>
        </p:txBody>
      </p:sp>
      <p:sp>
        <p:nvSpPr>
          <p:cNvPr id="5" name="Flowchart: Terminator 4">
            <a:extLst>
              <a:ext uri="{FF2B5EF4-FFF2-40B4-BE49-F238E27FC236}">
                <a16:creationId xmlns:a16="http://schemas.microsoft.com/office/drawing/2014/main" id="{A27ED50D-C573-4613-8BA1-0456F13B4234}"/>
              </a:ext>
            </a:extLst>
          </p:cNvPr>
          <p:cNvSpPr/>
          <p:nvPr/>
        </p:nvSpPr>
        <p:spPr>
          <a:xfrm>
            <a:off x="4444368" y="3696321"/>
            <a:ext cx="3719739" cy="961840"/>
          </a:xfrm>
          <a:prstGeom prst="flowChartTerminator">
            <a:avLst/>
          </a:prstGeom>
          <a:solidFill>
            <a:schemeClr val="accent2">
              <a:lumMod val="75000"/>
            </a:schemeClr>
          </a:solidFill>
          <a:ln>
            <a:solidFill>
              <a:schemeClr val="bg1"/>
            </a:solidFill>
          </a:ln>
          <a:effectLst>
            <a:glow rad="101600">
              <a:srgbClr val="00B0F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333">
                <a:solidFill>
                  <a:srgbClr val="FFFFFF"/>
                </a:solidFill>
                <a:latin typeface="Times New Roman" panose="02020603050405020304" pitchFamily="18" charset="0"/>
                <a:cs typeface="Times New Roman" panose="02020603050405020304" pitchFamily="18" charset="0"/>
              </a:rPr>
              <a:t>VẬT MANG TIN</a:t>
            </a:r>
            <a:endParaRPr lang="vi-VN" altLang="en-US" sz="3333">
              <a:solidFill>
                <a:srgbClr val="FFFFFF"/>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051300" y="4866217"/>
            <a:ext cx="4546600" cy="111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3333">
                <a:latin typeface="Times New Roman" panose="02020603050405020304" pitchFamily="18" charset="0"/>
                <a:cs typeface="Times New Roman" panose="02020603050405020304" pitchFamily="18" charset="0"/>
              </a:rPr>
              <a:t>Vật mang tin để lưu trữ và truyền thông tin,…</a:t>
            </a:r>
            <a:endParaRPr lang="vi-VN" altLang="en-US" sz="3333">
              <a:latin typeface="Times New Roman" panose="02020603050405020304" pitchFamily="18" charset="0"/>
              <a:cs typeface="Times New Roman" panose="02020603050405020304" pitchFamily="18" charset="0"/>
            </a:endParaRPr>
          </a:p>
        </p:txBody>
      </p:sp>
      <p:pic>
        <p:nvPicPr>
          <p:cNvPr id="14" name="Graphic 13" descr="Arrow: Clockwise curve with solid fi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899982">
            <a:off x="5378451" y="499534"/>
            <a:ext cx="1219200" cy="249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descr="Arrow: Clockwise curve with solid fi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672019">
            <a:off x="8666693" y="3408893"/>
            <a:ext cx="793751" cy="16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phic 15" descr="Arrow: Clockwise curve with solid fi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120942">
            <a:off x="2963334" y="3634318"/>
            <a:ext cx="946151" cy="193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52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repeatCount="indefinite"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10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repeatCount="indefinite"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10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par>
                          <p:cTn id="33" fill="hold" nodeType="afterGroup">
                            <p:stCondLst>
                              <p:cond delay="1000"/>
                            </p:stCondLst>
                            <p:childTnLst>
                              <p:par>
                                <p:cTn id="34" presetID="22" presetClass="entr" presetSubtype="8" repeatCount="indefinite"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EFF320A-EF3F-4156-87DB-A6EF69169928}"/>
              </a:ext>
            </a:extLst>
          </p:cNvPr>
          <p:cNvSpPr>
            <a:spLocks noChangeArrowheads="1"/>
          </p:cNvSpPr>
          <p:nvPr/>
        </p:nvSpPr>
        <p:spPr bwMode="auto">
          <a:xfrm>
            <a:off x="380040" y="829397"/>
            <a:ext cx="11673415" cy="45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lnSpc>
                <a:spcPct val="150000"/>
              </a:lnSpc>
              <a:defRPr/>
            </a:pPr>
            <a:r>
              <a:rPr lang="en-US" altLang="vi-VN" sz="4267"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Hướng</a:t>
            </a:r>
            <a:r>
              <a:rPr lang="en-US" altLang="vi-VN" sz="4267"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4267"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dẫn</a:t>
            </a:r>
            <a:r>
              <a:rPr lang="en-US" altLang="vi-VN" sz="4267"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4267"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về</a:t>
            </a:r>
            <a:r>
              <a:rPr lang="en-US" altLang="vi-VN" sz="4267"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4267" b="1" kern="0" dirty="0" err="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nhà</a:t>
            </a:r>
            <a:r>
              <a:rPr lang="en-US" altLang="vi-VN" sz="4267" b="1" kern="0"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vi-VN" altLang="vi-VN" sz="4267" kern="0" dirty="0">
              <a:solidFill>
                <a:sysClr val="windowText" lastClr="000000"/>
              </a:solidFill>
              <a:latin typeface="Times New Roman" panose="02020603050405020304" pitchFamily="18" charset="0"/>
              <a:ea typeface="Arial"/>
              <a:cs typeface="Times New Roman" panose="02020603050405020304" pitchFamily="18" charset="0"/>
              <a:sym typeface="Arial"/>
            </a:endParaRPr>
          </a:p>
          <a:p>
            <a:pPr>
              <a:lnSpc>
                <a:spcPct val="150000"/>
              </a:lnSpc>
              <a:buFont typeface="Arial"/>
              <a:buNone/>
              <a:defRPr/>
            </a:pPr>
            <a:r>
              <a:rPr lang="nb-NO" altLang="vi-VN" sz="3733" kern="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sym typeface="Arial"/>
              </a:rPr>
              <a:t>- Về nhà học bài, tìm thêm các ví dụ khác để minh hoạ nội dung bài đã học.</a:t>
            </a:r>
          </a:p>
          <a:p>
            <a:pPr marL="228594" indent="-228594">
              <a:lnSpc>
                <a:spcPct val="150000"/>
              </a:lnSpc>
              <a:buFontTx/>
              <a:buChar char="-"/>
              <a:defRPr/>
            </a:pPr>
            <a:r>
              <a:rPr lang="vi-VN" altLang="vi-VN" sz="3733" kern="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sym typeface="Arial"/>
              </a:rPr>
              <a:t>Làm các bài tập 1.1 -1.9 – SBT/3,4,5</a:t>
            </a:r>
            <a:r>
              <a:rPr lang="nb-NO" altLang="vi-VN" sz="3733" kern="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vi-VN" altLang="vi-VN" sz="3733" kern="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marL="228594" indent="-228594">
              <a:lnSpc>
                <a:spcPct val="150000"/>
              </a:lnSpc>
              <a:buFontTx/>
              <a:buChar char="-"/>
              <a:defRPr/>
            </a:pPr>
            <a:r>
              <a:rPr lang="vi-VN" altLang="vi-VN" sz="3733" kern="0" smtClean="0">
                <a:solidFill>
                  <a:srgbClr val="0000FF"/>
                </a:solidFill>
                <a:latin typeface="Times New Roman" panose="02020603050405020304" pitchFamily="18" charset="0"/>
                <a:ea typeface="Arial"/>
                <a:cs typeface="Times New Roman" panose="02020603050405020304" pitchFamily="18" charset="0"/>
                <a:sym typeface="Arial"/>
              </a:rPr>
              <a:t>Đọc trước mục 2. Tầm quan trọng của thông tin – SGK/6</a:t>
            </a:r>
            <a:endParaRPr lang="nb-NO" altLang="vi-VN" sz="3733" kern="0" dirty="0">
              <a:solidFill>
                <a:srgbClr val="0000FF"/>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4088238015"/>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Google Shape;1799;p48"/>
          <p:cNvSpPr txBox="1">
            <a:spLocks noGrp="1"/>
          </p:cNvSpPr>
          <p:nvPr>
            <p:ph type="title"/>
          </p:nvPr>
        </p:nvSpPr>
        <p:spPr>
          <a:xfrm>
            <a:off x="950385" y="895351"/>
            <a:ext cx="10291233" cy="5067300"/>
          </a:xfrm>
        </p:spPr>
        <p:txBody>
          <a:bodyPr/>
          <a:lstStyle/>
          <a:p>
            <a:pPr algn="ctr" eaLnBrk="1" hangingPunct="1">
              <a:spcBef>
                <a:spcPct val="0"/>
              </a:spcBef>
              <a:spcAft>
                <a:spcPct val="0"/>
              </a:spcAft>
              <a:buClr>
                <a:srgbClr val="F0706F"/>
              </a:buClr>
              <a:buFont typeface="Montserrat Black" charset="0"/>
              <a:buNone/>
            </a:pPr>
            <a:r>
              <a:rPr lang="en-US" altLang="en-US" smtClean="0">
                <a:solidFill>
                  <a:srgbClr val="F0706F"/>
                </a:solidFill>
                <a:latin typeface="Montserrat Black" charset="0"/>
                <a:cs typeface="Montserrat Black" charset="0"/>
                <a:sym typeface="Montserrat Black" charset="0"/>
              </a:rPr>
              <a:t>THANK YOU!</a:t>
            </a:r>
          </a:p>
        </p:txBody>
      </p:sp>
    </p:spTree>
    <p:extLst>
      <p:ext uri="{BB962C8B-B14F-4D97-AF65-F5344CB8AC3E}">
        <p14:creationId xmlns:p14="http://schemas.microsoft.com/office/powerpoint/2010/main" val="3408339156"/>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7650" name="Rectangle 1"/>
          <p:cNvSpPr>
            <a:spLocks noChangeArrowheads="1"/>
          </p:cNvSpPr>
          <p:nvPr>
            <p:custDataLst>
              <p:tags r:id="rId2"/>
            </p:custDataLst>
          </p:nvPr>
        </p:nvSpPr>
        <p:spPr bwMode="auto">
          <a:xfrm>
            <a:off x="3203058" y="367347"/>
            <a:ext cx="5006371"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GIỚI THIỆU SGK TIN HỌC 6</a:t>
            </a:r>
          </a:p>
        </p:txBody>
      </p:sp>
      <p:grpSp>
        <p:nvGrpSpPr>
          <p:cNvPr id="2" name="Group 1">
            <a:extLst>
              <a:ext uri="{FF2B5EF4-FFF2-40B4-BE49-F238E27FC236}">
                <a16:creationId xmlns:a16="http://schemas.microsoft.com/office/drawing/2014/main" id="{3FD187F6-991B-4F10-8774-2493B4F2D990}"/>
              </a:ext>
            </a:extLst>
          </p:cNvPr>
          <p:cNvGrpSpPr/>
          <p:nvPr/>
        </p:nvGrpSpPr>
        <p:grpSpPr>
          <a:xfrm>
            <a:off x="453397" y="890567"/>
            <a:ext cx="11285206" cy="1384995"/>
            <a:chOff x="553868" y="4092111"/>
            <a:chExt cx="11285206" cy="1384995"/>
          </a:xfrm>
        </p:grpSpPr>
        <p:pic>
          <p:nvPicPr>
            <p:cNvPr id="28" name="Picture 27">
              <a:extLst>
                <a:ext uri="{FF2B5EF4-FFF2-40B4-BE49-F238E27FC236}">
                  <a16:creationId xmlns:a16="http://schemas.microsoft.com/office/drawing/2014/main" id="{FAFB9C86-47C7-423A-BA6B-F98D1EBBB0E6}"/>
                </a:ext>
              </a:extLst>
            </p:cNvPr>
            <p:cNvPicPr>
              <a:picLocks noChangeAspect="1"/>
            </p:cNvPicPr>
            <p:nvPr/>
          </p:nvPicPr>
          <p:blipFill>
            <a:blip r:embed="rId6"/>
            <a:stretch>
              <a:fillRect/>
            </a:stretch>
          </p:blipFill>
          <p:spPr>
            <a:xfrm>
              <a:off x="553868" y="4206204"/>
              <a:ext cx="371476" cy="376300"/>
            </a:xfrm>
            <a:prstGeom prst="rect">
              <a:avLst/>
            </a:prstGeom>
          </p:spPr>
        </p:pic>
        <p:sp>
          <p:nvSpPr>
            <p:cNvPr id="34" name="Hộp Văn bản 10">
              <a:extLst>
                <a:ext uri="{FF2B5EF4-FFF2-40B4-BE49-F238E27FC236}">
                  <a16:creationId xmlns:a16="http://schemas.microsoft.com/office/drawing/2014/main" id="{57257F9D-B8B6-469F-A79E-78AC82A6E6A9}"/>
                </a:ext>
              </a:extLst>
            </p:cNvPr>
            <p:cNvSpPr txBox="1"/>
            <p:nvPr/>
          </p:nvSpPr>
          <p:spPr>
            <a:xfrm>
              <a:off x="914398" y="4092111"/>
              <a:ext cx="10924676"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Hộp kiến thức: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Ghi ngắn gọn hoặc tóm tắt kiến thức mới. Em có th</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dùng hộp kiến thức, cùng với bảng giải thích thuật ngữ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ở</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cuối sách), đ</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ôn tập hoặc tra cứu thuật ng</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ữ</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mới.</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A30FF4DD-3E33-4AB6-B686-87F3DCF08037}"/>
              </a:ext>
            </a:extLst>
          </p:cNvPr>
          <p:cNvGrpSpPr/>
          <p:nvPr/>
        </p:nvGrpSpPr>
        <p:grpSpPr>
          <a:xfrm>
            <a:off x="453397" y="2286234"/>
            <a:ext cx="11237706" cy="523220"/>
            <a:chOff x="453397" y="2286234"/>
            <a:chExt cx="11237706" cy="523220"/>
          </a:xfrm>
        </p:grpSpPr>
        <p:pic>
          <p:nvPicPr>
            <p:cNvPr id="5" name="Picture 4">
              <a:extLst>
                <a:ext uri="{FF2B5EF4-FFF2-40B4-BE49-F238E27FC236}">
                  <a16:creationId xmlns:a16="http://schemas.microsoft.com/office/drawing/2014/main" id="{5E65B479-FABB-44D5-8BC9-81CEB54FC45E}"/>
                </a:ext>
              </a:extLst>
            </p:cNvPr>
            <p:cNvPicPr>
              <a:picLocks noChangeAspect="1"/>
            </p:cNvPicPr>
            <p:nvPr/>
          </p:nvPicPr>
          <p:blipFill>
            <a:blip r:embed="rId7"/>
            <a:stretch>
              <a:fillRect/>
            </a:stretch>
          </p:blipFill>
          <p:spPr>
            <a:xfrm>
              <a:off x="453397" y="2389655"/>
              <a:ext cx="400735" cy="376301"/>
            </a:xfrm>
            <a:prstGeom prst="rect">
              <a:avLst/>
            </a:prstGeom>
          </p:spPr>
        </p:pic>
        <p:sp>
          <p:nvSpPr>
            <p:cNvPr id="16" name="Hộp Văn bản 10">
              <a:extLst>
                <a:ext uri="{FF2B5EF4-FFF2-40B4-BE49-F238E27FC236}">
                  <a16:creationId xmlns:a16="http://schemas.microsoft.com/office/drawing/2014/main" id="{CCD22A1F-022D-4451-962F-64054B828147}"/>
                </a:ext>
              </a:extLst>
            </p:cNvPr>
            <p:cNvSpPr txBox="1"/>
            <p:nvPr/>
          </p:nvSpPr>
          <p:spPr>
            <a:xfrm>
              <a:off x="824922" y="2286234"/>
              <a:ext cx="10866181" cy="5232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Câu hỏi: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Giúp em ki</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m tra xem mình đã hi</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u bài chưa.</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13" name="Group 12">
            <a:extLst>
              <a:ext uri="{FF2B5EF4-FFF2-40B4-BE49-F238E27FC236}">
                <a16:creationId xmlns:a16="http://schemas.microsoft.com/office/drawing/2014/main" id="{281667BF-396B-4A75-AC5F-B0957B0A2F11}"/>
              </a:ext>
            </a:extLst>
          </p:cNvPr>
          <p:cNvGrpSpPr/>
          <p:nvPr/>
        </p:nvGrpSpPr>
        <p:grpSpPr>
          <a:xfrm>
            <a:off x="477894" y="2767494"/>
            <a:ext cx="11277377" cy="954107"/>
            <a:chOff x="477894" y="2767494"/>
            <a:chExt cx="11277377" cy="954107"/>
          </a:xfrm>
        </p:grpSpPr>
        <p:sp>
          <p:nvSpPr>
            <p:cNvPr id="20" name="Hộp Văn bản 10">
              <a:extLst>
                <a:ext uri="{FF2B5EF4-FFF2-40B4-BE49-F238E27FC236}">
                  <a16:creationId xmlns:a16="http://schemas.microsoft.com/office/drawing/2014/main" id="{390D669A-9492-4097-B0F0-F848E645DB43}"/>
                </a:ext>
              </a:extLst>
            </p:cNvPr>
            <p:cNvSpPr txBox="1"/>
            <p:nvPr/>
          </p:nvSpPr>
          <p:spPr>
            <a:xfrm>
              <a:off x="813927" y="2767494"/>
              <a:ext cx="10941344"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Luyện tập: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Gồm những câu hỏi, bài tập để củng c</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ố</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kiến thức, kĩ năng trong bài học.</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090AA274-2C5C-48F8-85FD-2E9BB842C3CF}"/>
                </a:ext>
              </a:extLst>
            </p:cNvPr>
            <p:cNvPicPr>
              <a:picLocks noChangeAspect="1"/>
            </p:cNvPicPr>
            <p:nvPr/>
          </p:nvPicPr>
          <p:blipFill>
            <a:blip r:embed="rId8"/>
            <a:stretch>
              <a:fillRect/>
            </a:stretch>
          </p:blipFill>
          <p:spPr>
            <a:xfrm>
              <a:off x="477894" y="2880049"/>
              <a:ext cx="376238" cy="385763"/>
            </a:xfrm>
            <a:prstGeom prst="rect">
              <a:avLst/>
            </a:prstGeom>
          </p:spPr>
        </p:pic>
      </p:grpSp>
      <p:grpSp>
        <p:nvGrpSpPr>
          <p:cNvPr id="22" name="Group 21">
            <a:extLst>
              <a:ext uri="{FF2B5EF4-FFF2-40B4-BE49-F238E27FC236}">
                <a16:creationId xmlns:a16="http://schemas.microsoft.com/office/drawing/2014/main" id="{71CCBB3B-0C7C-40B6-9B38-FFF287050A8A}"/>
              </a:ext>
            </a:extLst>
          </p:cNvPr>
          <p:cNvGrpSpPr/>
          <p:nvPr/>
        </p:nvGrpSpPr>
        <p:grpSpPr>
          <a:xfrm>
            <a:off x="453397" y="3701716"/>
            <a:ext cx="11277377" cy="1384995"/>
            <a:chOff x="453397" y="3701716"/>
            <a:chExt cx="11277377" cy="1384995"/>
          </a:xfrm>
        </p:grpSpPr>
        <p:sp>
          <p:nvSpPr>
            <p:cNvPr id="26" name="Hộp Văn bản 10">
              <a:extLst>
                <a:ext uri="{FF2B5EF4-FFF2-40B4-BE49-F238E27FC236}">
                  <a16:creationId xmlns:a16="http://schemas.microsoft.com/office/drawing/2014/main" id="{52F345D1-5237-4282-97DA-BF6A0F89CB88}"/>
                </a:ext>
              </a:extLst>
            </p:cNvPr>
            <p:cNvSpPr txBox="1"/>
            <p:nvPr/>
          </p:nvSpPr>
          <p:spPr>
            <a:xfrm>
              <a:off x="789430" y="3701716"/>
              <a:ext cx="10941344"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Vận dụng: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Gồm những câu hỏi, bài tập yêu cầu em kết hợp nội dung bài học với thực tiễn cuộc sống. Qua đó, em sẽ phát triển năng lực tư duy và hành động của mình.</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5082DA2E-55C3-41E4-B3AD-187A9B68937F}"/>
                </a:ext>
              </a:extLst>
            </p:cNvPr>
            <p:cNvPicPr>
              <a:picLocks noChangeAspect="1"/>
            </p:cNvPicPr>
            <p:nvPr/>
          </p:nvPicPr>
          <p:blipFill>
            <a:blip r:embed="rId9"/>
            <a:stretch>
              <a:fillRect/>
            </a:stretch>
          </p:blipFill>
          <p:spPr>
            <a:xfrm>
              <a:off x="453397" y="3799389"/>
              <a:ext cx="376238" cy="396040"/>
            </a:xfrm>
            <a:prstGeom prst="rect">
              <a:avLst/>
            </a:prstGeom>
          </p:spPr>
        </p:pic>
      </p:grpSp>
      <p:grpSp>
        <p:nvGrpSpPr>
          <p:cNvPr id="31" name="Group 30">
            <a:extLst>
              <a:ext uri="{FF2B5EF4-FFF2-40B4-BE49-F238E27FC236}">
                <a16:creationId xmlns:a16="http://schemas.microsoft.com/office/drawing/2014/main" id="{86C1DE3A-B41B-4107-B0F6-F196E92EDBDC}"/>
              </a:ext>
            </a:extLst>
          </p:cNvPr>
          <p:cNvGrpSpPr/>
          <p:nvPr/>
        </p:nvGrpSpPr>
        <p:grpSpPr>
          <a:xfrm>
            <a:off x="453397" y="5086711"/>
            <a:ext cx="11413396" cy="954107"/>
            <a:chOff x="453397" y="5086711"/>
            <a:chExt cx="11413396" cy="954107"/>
          </a:xfrm>
        </p:grpSpPr>
        <p:pic>
          <p:nvPicPr>
            <p:cNvPr id="21" name="Picture 20">
              <a:extLst>
                <a:ext uri="{FF2B5EF4-FFF2-40B4-BE49-F238E27FC236}">
                  <a16:creationId xmlns:a16="http://schemas.microsoft.com/office/drawing/2014/main" id="{BBCD9F0C-94D5-447C-871C-BECC13AA6D14}"/>
                </a:ext>
              </a:extLst>
            </p:cNvPr>
            <p:cNvPicPr>
              <a:picLocks noChangeAspect="1"/>
            </p:cNvPicPr>
            <p:nvPr/>
          </p:nvPicPr>
          <p:blipFill>
            <a:blip r:embed="rId10"/>
            <a:stretch>
              <a:fillRect/>
            </a:stretch>
          </p:blipFill>
          <p:spPr>
            <a:xfrm>
              <a:off x="453397" y="5136852"/>
              <a:ext cx="472052" cy="385763"/>
            </a:xfrm>
            <a:prstGeom prst="rect">
              <a:avLst/>
            </a:prstGeom>
          </p:spPr>
        </p:pic>
        <p:sp>
          <p:nvSpPr>
            <p:cNvPr id="32" name="Hộp Văn bản 10">
              <a:extLst>
                <a:ext uri="{FF2B5EF4-FFF2-40B4-BE49-F238E27FC236}">
                  <a16:creationId xmlns:a16="http://schemas.microsoft.com/office/drawing/2014/main" id="{F36EE717-CB32-4C7A-9B72-FA2C5E03BF10}"/>
                </a:ext>
              </a:extLst>
            </p:cNvPr>
            <p:cNvSpPr txBox="1"/>
            <p:nvPr/>
          </p:nvSpPr>
          <p:spPr>
            <a:xfrm>
              <a:off x="925449" y="5086711"/>
              <a:ext cx="10941344"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a:ln>
                    <a:noFill/>
                  </a:ln>
                  <a:solidFill>
                    <a:srgbClr val="008A3E"/>
                  </a:solidFill>
                  <a:effectLst/>
                  <a:uLnTx/>
                  <a:uFillTx/>
                  <a:latin typeface="Times New Roman" panose="02020603050405020304" pitchFamily="18" charset="0"/>
                  <a:ea typeface="+mn-ea"/>
                  <a:cs typeface="Times New Roman" panose="02020603050405020304" pitchFamily="18" charset="0"/>
                </a:rPr>
                <a:t>Trò chơi: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Không phải là nội dung bắt buộc. Nếu đủ thời gian, thầy cô giáo sẽ tổ chức trò chơi đ</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các em tham gia</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4616349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7650" name="Rectangle 1"/>
          <p:cNvSpPr>
            <a:spLocks noChangeArrowheads="1"/>
          </p:cNvSpPr>
          <p:nvPr>
            <p:custDataLst>
              <p:tags r:id="rId2"/>
            </p:custDataLst>
          </p:nvPr>
        </p:nvSpPr>
        <p:spPr bwMode="auto">
          <a:xfrm>
            <a:off x="3203058" y="367347"/>
            <a:ext cx="5006371" cy="52322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GIỚI THIỆU SGK TIN HỌC 6</a:t>
            </a:r>
          </a:p>
        </p:txBody>
      </p:sp>
      <p:sp>
        <p:nvSpPr>
          <p:cNvPr id="4" name="Rectangle 3">
            <a:extLst>
              <a:ext uri="{FF2B5EF4-FFF2-40B4-BE49-F238E27FC236}">
                <a16:creationId xmlns:a16="http://schemas.microsoft.com/office/drawing/2014/main" id="{B09D3B3F-9435-4B9C-83D5-15F325C981AB}"/>
              </a:ext>
            </a:extLst>
          </p:cNvPr>
          <p:cNvSpPr/>
          <p:nvPr/>
        </p:nvSpPr>
        <p:spPr>
          <a:xfrm>
            <a:off x="983673" y="4808182"/>
            <a:ext cx="1011381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Hãy </a:t>
            </a:r>
            <a:r>
              <a:rPr kumimoji="0" lang="vi-VN" sz="3600" b="1" i="0" u="none" strike="noStrike" kern="1200" cap="none" spc="0" normalizeH="0" baseline="0" noProof="0" smtClean="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b</a:t>
            </a:r>
            <a:r>
              <a:rPr lang="en-US" sz="36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ả</a:t>
            </a:r>
            <a:r>
              <a:rPr kumimoji="0" lang="vi-VN" sz="3600" b="1" i="0" u="none" strike="noStrike" kern="1200" cap="none" spc="0" normalizeH="0" baseline="0" noProof="0" smtClean="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o </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qu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ả</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n, giữ gìn sách giáo khoa đ</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ể</a:t>
            </a: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dành tặng các em học sinh lớp sau!</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 name="Hộp Văn bản 10">
            <a:extLst>
              <a:ext uri="{FF2B5EF4-FFF2-40B4-BE49-F238E27FC236}">
                <a16:creationId xmlns:a16="http://schemas.microsoft.com/office/drawing/2014/main" id="{19A52B02-08A8-4442-A269-8E97729CFA07}"/>
              </a:ext>
            </a:extLst>
          </p:cNvPr>
          <p:cNvSpPr txBox="1"/>
          <p:nvPr/>
        </p:nvSpPr>
        <p:spPr>
          <a:xfrm>
            <a:off x="381103" y="826402"/>
            <a:ext cx="6677424" cy="954107"/>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Trong các đoạn hội thoại, có ba nhân vật là ba bạn học sinh lớp 6: An, Minh, Khoa.</a:t>
            </a:r>
          </a:p>
        </p:txBody>
      </p:sp>
      <p:sp>
        <p:nvSpPr>
          <p:cNvPr id="25" name="Hộp Văn bản 10">
            <a:extLst>
              <a:ext uri="{FF2B5EF4-FFF2-40B4-BE49-F238E27FC236}">
                <a16:creationId xmlns:a16="http://schemas.microsoft.com/office/drawing/2014/main" id="{4FA9A382-CC0E-43BD-AB61-00971EDEEB4E}"/>
              </a:ext>
            </a:extLst>
          </p:cNvPr>
          <p:cNvSpPr txBox="1"/>
          <p:nvPr/>
        </p:nvSpPr>
        <p:spPr>
          <a:xfrm>
            <a:off x="381103" y="1762510"/>
            <a:ext cx="6677424" cy="2677656"/>
          </a:xfrm>
          <a:prstGeom prst="rect">
            <a:avLst/>
          </a:prstGeom>
          <a:noFill/>
        </p:spPr>
        <p:txBody>
          <a:bodyPr wrap="square" rtlCol="0">
            <a:spAutoFit/>
          </a:bodyPr>
          <a:lstStyle/>
          <a:p>
            <a:pPr marL="12700" marR="2540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Trong mỗi bạn có một sở trường khác nhau, đại diện cho một trong ba mạch kiến thức của môn Tin học là: </a:t>
            </a:r>
          </a:p>
          <a:p>
            <a:pPr marL="12700" marR="2540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Học vấn số hoá phổ thông,</a:t>
            </a:r>
          </a:p>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Công nghệ thông tin và truyền thông,</a:t>
            </a:r>
          </a:p>
          <a:p>
            <a:pPr marL="12700" marR="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Khoa học máy tính.</a:t>
            </a:r>
          </a:p>
        </p:txBody>
      </p:sp>
      <p:pic>
        <p:nvPicPr>
          <p:cNvPr id="6" name="Picture 5">
            <a:extLst>
              <a:ext uri="{FF2B5EF4-FFF2-40B4-BE49-F238E27FC236}">
                <a16:creationId xmlns:a16="http://schemas.microsoft.com/office/drawing/2014/main" id="{35330C63-1C01-419A-B65C-08DF94587919}"/>
              </a:ext>
            </a:extLst>
          </p:cNvPr>
          <p:cNvPicPr>
            <a:picLocks noChangeAspect="1"/>
          </p:cNvPicPr>
          <p:nvPr/>
        </p:nvPicPr>
        <p:blipFill>
          <a:blip r:embed="rId6"/>
          <a:stretch>
            <a:fillRect/>
          </a:stretch>
        </p:blipFill>
        <p:spPr>
          <a:xfrm>
            <a:off x="7225465" y="1067029"/>
            <a:ext cx="4286250" cy="3648075"/>
          </a:xfrm>
          <a:prstGeom prst="rect">
            <a:avLst/>
          </a:prstGeom>
        </p:spPr>
      </p:pic>
    </p:spTree>
    <p:custDataLst>
      <p:tags r:id="rId1"/>
    </p:custDataLst>
    <p:extLst>
      <p:ext uri="{BB962C8B-B14F-4D97-AF65-F5344CB8AC3E}">
        <p14:creationId xmlns:p14="http://schemas.microsoft.com/office/powerpoint/2010/main" val="29260482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 calcmode="lin" valueType="num">
                                      <p:cBhvr additive="base">
                                        <p:cTn id="13"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 calcmode="lin" valueType="num">
                                      <p:cBhvr additive="base">
                                        <p:cTn id="19" dur="500" fill="hold"/>
                                        <p:tgtEl>
                                          <p:spTgt spid="2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anim calcmode="lin" valueType="num">
                                      <p:cBhvr additive="base">
                                        <p:cTn id="25" dur="500" fill="hold"/>
                                        <p:tgtEl>
                                          <p:spTgt spid="2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
                                            <p:txEl>
                                              <p:pRg st="3" end="3"/>
                                            </p:txEl>
                                          </p:spTgt>
                                        </p:tgtEl>
                                        <p:attrNameLst>
                                          <p:attrName>style.visibility</p:attrName>
                                        </p:attrNameLst>
                                      </p:cBhvr>
                                      <p:to>
                                        <p:strVal val="visible"/>
                                      </p:to>
                                    </p:set>
                                    <p:anim calcmode="lin" valueType="num">
                                      <p:cBhvr additive="base">
                                        <p:cTn id="31" dur="500" fill="hold"/>
                                        <p:tgtEl>
                                          <p:spTgt spid="25">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build="allAtOnce"/>
      <p:bldP spid="25"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D29A3B12-C070-4FD7-8971-69D3BFF68F95}"/>
              </a:ext>
            </a:extLst>
          </p:cNvPr>
          <p:cNvSpPr>
            <a:spLocks noGrp="1" noChangeArrowheads="1"/>
          </p:cNvSpPr>
          <p:nvPr>
            <p:ph idx="1"/>
          </p:nvPr>
        </p:nvSpPr>
        <p:spPr>
          <a:xfrm>
            <a:off x="1023257" y="768724"/>
            <a:ext cx="10145484" cy="685800"/>
          </a:xfrm>
          <a:solidFill>
            <a:schemeClr val="accent6">
              <a:lumMod val="20000"/>
              <a:lumOff val="80000"/>
            </a:schemeClr>
          </a:solidFill>
        </p:spPr>
        <p:txBody>
          <a:bodyPr>
            <a:noAutofit/>
          </a:bodyPr>
          <a:lstStyle/>
          <a:p>
            <a:pPr marL="0" indent="0" algn="ctr">
              <a:buNone/>
            </a:pPr>
            <a:r>
              <a:rPr lang="en-US" altLang="en-US" sz="4000" b="1" dirty="0">
                <a:solidFill>
                  <a:srgbClr val="FF0000"/>
                </a:solidFill>
                <a:latin typeface="Times New Roman" panose="02020603050405020304" pitchFamily="18" charset="0"/>
                <a:cs typeface="Times New Roman" panose="02020603050405020304" pitchFamily="18" charset="0"/>
              </a:rPr>
              <a:t>CHỦ ĐỀ 1. MÁY TÍNH VÀ CỘNG ĐỒNG</a:t>
            </a:r>
          </a:p>
        </p:txBody>
      </p:sp>
      <p:sp>
        <p:nvSpPr>
          <p:cNvPr id="4" name="Oval 3">
            <a:extLst>
              <a:ext uri="{FF2B5EF4-FFF2-40B4-BE49-F238E27FC236}">
                <a16:creationId xmlns:a16="http://schemas.microsoft.com/office/drawing/2014/main" id="{280EC974-47D4-4BA9-B36F-7899EB8F2EC7}"/>
              </a:ext>
            </a:extLst>
          </p:cNvPr>
          <p:cNvSpPr/>
          <p:nvPr/>
        </p:nvSpPr>
        <p:spPr>
          <a:xfrm>
            <a:off x="4304145" y="1616363"/>
            <a:ext cx="3214254" cy="11941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smtClean="0">
                <a:solidFill>
                  <a:schemeClr val="tx1"/>
                </a:solidFill>
                <a:latin typeface="Times New Roman" panose="02020603050405020304" pitchFamily="18" charset="0"/>
                <a:cs typeface="Times New Roman" panose="02020603050405020304" pitchFamily="18" charset="0"/>
              </a:rPr>
              <a:t>Tiết 1 -</a:t>
            </a:r>
            <a:r>
              <a:rPr lang="vi-VN" sz="2800" b="1" smtClean="0">
                <a:solidFill>
                  <a:schemeClr val="tx1"/>
                </a:solidFill>
                <a:latin typeface="Times New Roman" panose="02020603050405020304" pitchFamily="18" charset="0"/>
                <a:cs typeface="Times New Roman" panose="02020603050405020304" pitchFamily="18" charset="0"/>
              </a:rPr>
              <a:t> </a:t>
            </a:r>
            <a:r>
              <a:rPr lang="en-US" sz="2800" b="1" smtClean="0">
                <a:solidFill>
                  <a:schemeClr val="tx1"/>
                </a:solidFill>
                <a:latin typeface="Times New Roman" panose="02020603050405020304" pitchFamily="18" charset="0"/>
                <a:cs typeface="Times New Roman" panose="02020603050405020304" pitchFamily="18" charset="0"/>
              </a:rPr>
              <a:t>Bài </a:t>
            </a:r>
            <a:r>
              <a:rPr lang="en-US" sz="2800" b="1" dirty="0">
                <a:solidFill>
                  <a:schemeClr val="tx1"/>
                </a:solidFill>
                <a:latin typeface="Times New Roman" panose="02020603050405020304" pitchFamily="18" charset="0"/>
                <a:cs typeface="Times New Roman" panose="02020603050405020304" pitchFamily="18" charset="0"/>
              </a:rPr>
              <a:t>1</a:t>
            </a:r>
          </a:p>
        </p:txBody>
      </p:sp>
      <p:pic>
        <p:nvPicPr>
          <p:cNvPr id="2" name="Picture 1">
            <a:extLst>
              <a:ext uri="{FF2B5EF4-FFF2-40B4-BE49-F238E27FC236}">
                <a16:creationId xmlns:a16="http://schemas.microsoft.com/office/drawing/2014/main" id="{DD92E505-B256-4972-91E3-F50F6467B4FB}"/>
              </a:ext>
            </a:extLst>
          </p:cNvPr>
          <p:cNvPicPr>
            <a:picLocks noChangeAspect="1"/>
          </p:cNvPicPr>
          <p:nvPr/>
        </p:nvPicPr>
        <p:blipFill>
          <a:blip r:embed="rId3"/>
          <a:stretch>
            <a:fillRect/>
          </a:stretch>
        </p:blipFill>
        <p:spPr>
          <a:xfrm>
            <a:off x="2541723" y="2660276"/>
            <a:ext cx="7108552" cy="107298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1891819-33C5-4FB3-A588-A7741F26470F}"/>
              </a:ext>
            </a:extLst>
          </p:cNvPr>
          <p:cNvSpPr/>
          <p:nvPr/>
        </p:nvSpPr>
        <p:spPr>
          <a:xfrm>
            <a:off x="1752600" y="914400"/>
            <a:ext cx="8382000" cy="381000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a:lnSpc>
                <a:spcPct val="130000"/>
              </a:lnSpc>
              <a:spcBef>
                <a:spcPts val="600"/>
              </a:spcBef>
              <a:spcAft>
                <a:spcPts val="600"/>
              </a:spcAft>
              <a:buFont typeface="Arial" panose="020B0604020202020204" pitchFamily="34" charset="0"/>
              <a:buChar char="•"/>
              <a:defRPr/>
            </a:pP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nhìn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err="1">
                <a:solidFill>
                  <a:schemeClr val="tx1"/>
                </a:solidFill>
                <a:latin typeface="Times New Roman" panose="02020603050405020304" pitchFamily="18" charset="0"/>
                <a:cs typeface="Times New Roman" panose="02020603050405020304" pitchFamily="18" charset="0"/>
              </a:rPr>
              <a:t>nghe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loa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chua</a:t>
            </a:r>
            <a:r>
              <a:rPr lang="en-US" sz="2400" dirty="0">
                <a:solidFill>
                  <a:schemeClr val="tx1"/>
                </a:solidFill>
                <a:latin typeface="Times New Roman" panose="02020603050405020304" pitchFamily="18" charset="0"/>
                <a:cs typeface="Times New Roman" panose="02020603050405020304" pitchFamily="18" charset="0"/>
              </a:rPr>
              <a:t> cay,…</a:t>
            </a:r>
          </a:p>
          <a:p>
            <a:pPr marL="342900" indent="-342900" algn="just">
              <a:lnSpc>
                <a:spcPct val="130000"/>
              </a:lnSpc>
              <a:spcBef>
                <a:spcPts val="600"/>
              </a:spcBef>
              <a:spcAft>
                <a:spcPts val="600"/>
              </a:spcAft>
              <a:buFont typeface="Arial" panose="020B0604020202020204" pitchFamily="34" charset="0"/>
              <a:buChar char="•"/>
              <a:defRPr/>
            </a:pPr>
            <a:r>
              <a:rPr lang="en-US" sz="2400" dirty="0" err="1">
                <a:solidFill>
                  <a:schemeClr val="tx1"/>
                </a:solidFill>
                <a:latin typeface="Times New Roman" panose="02020603050405020304" pitchFamily="18" charset="0"/>
                <a:cs typeface="Times New Roman" panose="02020603050405020304" pitchFamily="18" charset="0"/>
              </a:rPr>
              <a:t>Tất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lý</a:t>
            </a:r>
            <a:r>
              <a:rPr lang="en-US" sz="24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5" name="Picture 38" descr="Hình ảnh Các Vector Biểu Tượng đèn Giao Thông, Clipart đèn Giao Thông, Biểu  Tượng ánh Sáng, Biểu Tượng Giao Thông Vector và PNG với nền trong suốt để  tải xuống miễn">
            <a:extLst>
              <a:ext uri="{FF2B5EF4-FFF2-40B4-BE49-F238E27FC236}">
                <a16:creationId xmlns:a16="http://schemas.microsoft.com/office/drawing/2014/main" id="{379471F9-4417-4896-A4DD-1057CE43F9DA}"/>
              </a:ext>
            </a:extLst>
          </p:cNvPr>
          <p:cNvPicPr>
            <a:picLocks noChangeAspect="1" noChangeArrowheads="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03200" y="1120773"/>
            <a:ext cx="364807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8 Points 1">
            <a:extLst>
              <a:ext uri="{FF2B5EF4-FFF2-40B4-BE49-F238E27FC236}">
                <a16:creationId xmlns:a16="http://schemas.microsoft.com/office/drawing/2014/main" id="{C1C32CF0-DB58-4260-A0B2-40F16E61B165}"/>
              </a:ext>
            </a:extLst>
          </p:cNvPr>
          <p:cNvSpPr/>
          <p:nvPr/>
        </p:nvSpPr>
        <p:spPr>
          <a:xfrm>
            <a:off x="1343026" y="4346573"/>
            <a:ext cx="7993062" cy="2757488"/>
          </a:xfrm>
          <a:prstGeom prst="irregularSeal1">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
        <p:nvSpPr>
          <p:cNvPr id="7172" name="TextBox 6">
            <a:extLst>
              <a:ext uri="{FF2B5EF4-FFF2-40B4-BE49-F238E27FC236}">
                <a16:creationId xmlns:a16="http://schemas.microsoft.com/office/drawing/2014/main" id="{1D694CDC-BEF3-4858-91A3-427A4C6CDB09}"/>
              </a:ext>
            </a:extLst>
          </p:cNvPr>
          <p:cNvSpPr txBox="1">
            <a:spLocks noChangeArrowheads="1"/>
          </p:cNvSpPr>
          <p:nvPr/>
        </p:nvSpPr>
        <p:spPr bwMode="auto">
          <a:xfrm>
            <a:off x="69154" y="740260"/>
            <a:ext cx="46183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smtClean="0">
                <a:solidFill>
                  <a:srgbClr val="FF0000"/>
                </a:solidFill>
                <a:latin typeface="Times New Roman" panose="02020603050405020304" pitchFamily="18" charset="0"/>
                <a:cs typeface="Times New Roman" panose="02020603050405020304" pitchFamily="18" charset="0"/>
              </a:rPr>
              <a:t>1. </a:t>
            </a:r>
            <a:r>
              <a:rPr lang="en-US" altLang="en-US" sz="2800" dirty="0">
                <a:solidFill>
                  <a:srgbClr val="FF0000"/>
                </a:solidFill>
                <a:latin typeface="Times New Roman" panose="02020603050405020304" pitchFamily="18" charset="0"/>
                <a:cs typeface="Times New Roman" panose="02020603050405020304" pitchFamily="18" charset="0"/>
              </a:rPr>
              <a:t>THÔNG TIN VÀ DỮ LIỆU</a:t>
            </a:r>
          </a:p>
        </p:txBody>
      </p:sp>
      <p:pic>
        <p:nvPicPr>
          <p:cNvPr id="10" name="Content Placeholder 3" descr="daoco.png">
            <a:extLst>
              <a:ext uri="{FF2B5EF4-FFF2-40B4-BE49-F238E27FC236}">
                <a16:creationId xmlns:a16="http://schemas.microsoft.com/office/drawing/2014/main" id="{5DE8ADB8-6B97-4455-85E4-22706B51C8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257299"/>
            <a:ext cx="32464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a:extLst>
              <a:ext uri="{FF2B5EF4-FFF2-40B4-BE49-F238E27FC236}">
                <a16:creationId xmlns:a16="http://schemas.microsoft.com/office/drawing/2014/main" id="{7DB31CB1-EEC8-4624-A79C-3177BC2913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6098" y="1177925"/>
            <a:ext cx="32861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7612B5C8-7D14-42B1-A052-9A2E87FBF72B}"/>
              </a:ext>
            </a:extLst>
          </p:cNvPr>
          <p:cNvSpPr/>
          <p:nvPr/>
        </p:nvSpPr>
        <p:spPr>
          <a:xfrm>
            <a:off x="1052945" y="4225925"/>
            <a:ext cx="1361415" cy="54292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1</a:t>
            </a:r>
          </a:p>
        </p:txBody>
      </p:sp>
      <p:sp>
        <p:nvSpPr>
          <p:cNvPr id="12" name="Oval 11">
            <a:extLst>
              <a:ext uri="{FF2B5EF4-FFF2-40B4-BE49-F238E27FC236}">
                <a16:creationId xmlns:a16="http://schemas.microsoft.com/office/drawing/2014/main" id="{3DE3EBB7-28FF-4A76-BC73-260B4EE73031}"/>
              </a:ext>
            </a:extLst>
          </p:cNvPr>
          <p:cNvSpPr/>
          <p:nvPr/>
        </p:nvSpPr>
        <p:spPr>
          <a:xfrm>
            <a:off x="4642078" y="4305299"/>
            <a:ext cx="1361415" cy="54292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2</a:t>
            </a:r>
          </a:p>
        </p:txBody>
      </p:sp>
      <p:sp>
        <p:nvSpPr>
          <p:cNvPr id="13" name="Oval 12">
            <a:extLst>
              <a:ext uri="{FF2B5EF4-FFF2-40B4-BE49-F238E27FC236}">
                <a16:creationId xmlns:a16="http://schemas.microsoft.com/office/drawing/2014/main" id="{B163FE3D-E79D-437B-B3E5-357F8BD00C8A}"/>
              </a:ext>
            </a:extLst>
          </p:cNvPr>
          <p:cNvSpPr/>
          <p:nvPr/>
        </p:nvSpPr>
        <p:spPr>
          <a:xfrm>
            <a:off x="9096932" y="4313164"/>
            <a:ext cx="1361415" cy="54292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3</a:t>
            </a:r>
          </a:p>
        </p:txBody>
      </p:sp>
      <p:sp>
        <p:nvSpPr>
          <p:cNvPr id="14" name="Rectangle 1">
            <a:extLst>
              <a:ext uri="{FF2B5EF4-FFF2-40B4-BE49-F238E27FC236}">
                <a16:creationId xmlns:a16="http://schemas.microsoft.com/office/drawing/2014/main" id="{0E8F7DCA-863A-4890-B60D-7812EFA198A9}"/>
              </a:ext>
            </a:extLst>
          </p:cNvPr>
          <p:cNvSpPr>
            <a:spLocks noChangeArrowheads="1"/>
          </p:cNvSpPr>
          <p:nvPr>
            <p:custDataLst>
              <p:tags r:id="rId1"/>
            </p:custDataLst>
          </p:nvPr>
        </p:nvSpPr>
        <p:spPr bwMode="auto">
          <a:xfrm>
            <a:off x="0" y="-12975"/>
            <a:ext cx="12053455" cy="738664"/>
          </a:xfrm>
          <a:prstGeom prst="rect">
            <a:avLst/>
          </a:prstGeom>
          <a:solidFill>
            <a:schemeClr val="accent5">
              <a:lumMod val="20000"/>
              <a:lumOff val="80000"/>
            </a:schemeClr>
          </a:solid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lang="en-US" sz="2800" b="1" smtClean="0">
                <a:solidFill>
                  <a:srgbClr val="FF0000"/>
                </a:solidFill>
                <a:latin typeface="Times New Roman" pitchFamily="18" charset="0"/>
                <a:cs typeface="Times New Roman" pitchFamily="18" charset="0"/>
              </a:rPr>
              <a:t>TIẾT 1 - </a:t>
            </a:r>
            <a:r>
              <a:rPr kumimoji="0" lang="en-US" sz="28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BÀI </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Arial"/>
              </a:rPr>
              <a:t>THÔNG TIN VÀ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Arial"/>
              </a:rPr>
              <a:t>DỮ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Arial"/>
              </a:rPr>
              <a:t>LIỆU (Tiế</a:t>
            </a:r>
            <a:r>
              <a:rPr lang="en-US" sz="2800" b="1" smtClean="0">
                <a:solidFill>
                  <a:srgbClr val="FF0000"/>
                </a:solidFill>
                <a:latin typeface="Times New Roman" panose="02020603050405020304" pitchFamily="18" charset="0"/>
                <a:ea typeface="Calibri" panose="020F0502020204030204" pitchFamily="34" charset="0"/>
                <a:cs typeface="Arial"/>
              </a:rPr>
              <a:t>t 1)</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Arial"/>
              </a:rPr>
              <a:t>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2"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4"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id="{D3187BFE-2B6C-41BD-8450-92EB6CEDC5B1}"/>
              </a:ext>
            </a:extLst>
          </p:cNvPr>
          <p:cNvSpPr/>
          <p:nvPr/>
        </p:nvSpPr>
        <p:spPr bwMode="auto">
          <a:xfrm>
            <a:off x="8029576" y="1987550"/>
            <a:ext cx="1960563" cy="1638300"/>
          </a:xfrm>
          <a:prstGeom prst="roundRect">
            <a:avLst/>
          </a:prstGeom>
          <a:solidFill>
            <a:schemeClr val="accent5">
              <a:lumMod val="75000"/>
            </a:schemeClr>
          </a:solidFill>
          <a:ln w="12700" cap="flat" cmpd="sng" algn="ctr">
            <a:noFill/>
            <a:prstDash val="solid"/>
          </a:ln>
          <a:effectLst/>
        </p:spPr>
        <p:txBody>
          <a:bodyPr lIns="0" rIns="0" bIns="0"/>
          <a:lstStyle/>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đỏ</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vàng</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xanh</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801688" lvl="1" indent="-285750">
              <a:lnSpc>
                <a:spcPct val="130000"/>
              </a:lnSpc>
              <a:buFontTx/>
              <a:buChar char="-"/>
              <a:defRPr/>
            </a:pP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801688" lvl="1" indent="-285750">
              <a:lnSpc>
                <a:spcPct val="130000"/>
              </a:lnSpc>
              <a:buFontTx/>
              <a:buChar char="-"/>
              <a:defRPr/>
            </a:pP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58738">
              <a:lnSpc>
                <a:spcPct val="130000"/>
              </a:lnSpc>
              <a:defRPr/>
            </a:pP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5" name="Rectangle 32">
            <a:extLst>
              <a:ext uri="{FF2B5EF4-FFF2-40B4-BE49-F238E27FC236}">
                <a16:creationId xmlns:a16="http://schemas.microsoft.com/office/drawing/2014/main" id="{B75213B8-3C2E-4D80-8C74-B42D3BC48BCF}"/>
              </a:ext>
            </a:extLst>
          </p:cNvPr>
          <p:cNvSpPr/>
          <p:nvPr/>
        </p:nvSpPr>
        <p:spPr bwMode="auto">
          <a:xfrm>
            <a:off x="2379663" y="1500198"/>
            <a:ext cx="1828800"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Thông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6" name="Rectangle 33">
            <a:extLst>
              <a:ext uri="{FF2B5EF4-FFF2-40B4-BE49-F238E27FC236}">
                <a16:creationId xmlns:a16="http://schemas.microsoft.com/office/drawing/2014/main" id="{DC336BEC-D73E-454E-B47C-A9D11EFD6356}"/>
              </a:ext>
            </a:extLst>
          </p:cNvPr>
          <p:cNvSpPr/>
          <p:nvPr/>
        </p:nvSpPr>
        <p:spPr bwMode="auto">
          <a:xfrm>
            <a:off x="8029576" y="1254125"/>
            <a:ext cx="1831975" cy="433388"/>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Dữ</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liệu</a:t>
            </a:r>
            <a:endParaRPr lang="en-US" sz="2400" b="1" kern="0" dirty="0">
              <a:solidFill>
                <a:srgbClr val="FFFFFF"/>
              </a:solidFill>
              <a:latin typeface="Times New Roman" panose="02020603050405020304" pitchFamily="18" charset="0"/>
              <a:cs typeface="Times New Roman" panose="02020603050405020304" pitchFamily="18" charset="0"/>
            </a:endParaRPr>
          </a:p>
        </p:txBody>
      </p:sp>
      <p:pic>
        <p:nvPicPr>
          <p:cNvPr id="5125" name="Picture 38" descr="Hình ảnh Các Vector Biểu Tượng đèn Giao Thông, Clipart đèn Giao Thông, Biểu  Tượng ánh Sáng, Biểu Tượng Giao Thông Vector và PNG với nền trong suốt để  tải xuống miễn">
            <a:extLst>
              <a:ext uri="{FF2B5EF4-FFF2-40B4-BE49-F238E27FC236}">
                <a16:creationId xmlns:a16="http://schemas.microsoft.com/office/drawing/2014/main" id="{E0A27FF5-0991-4091-B20E-FE7C1114E562}"/>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290219" y="1182688"/>
            <a:ext cx="4092575"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1">
            <a:extLst>
              <a:ext uri="{FF2B5EF4-FFF2-40B4-BE49-F238E27FC236}">
                <a16:creationId xmlns:a16="http://schemas.microsoft.com/office/drawing/2014/main" id="{86D32F3A-4DDA-4861-BE41-E8E34D6B6D1D}"/>
              </a:ext>
            </a:extLst>
          </p:cNvPr>
          <p:cNvSpPr/>
          <p:nvPr/>
        </p:nvSpPr>
        <p:spPr bwMode="auto">
          <a:xfrm>
            <a:off x="1332705" y="2306627"/>
            <a:ext cx="3673330" cy="2113066"/>
          </a:xfrm>
          <a:prstGeom prst="roundRect">
            <a:avLst/>
          </a:prstGeom>
          <a:solidFill>
            <a:schemeClr val="accent5">
              <a:lumMod val="75000"/>
            </a:schemeClr>
          </a:solidFill>
          <a:ln w="12700" cap="flat" cmpd="sng" algn="ctr">
            <a:noFill/>
            <a:prstDash val="solid"/>
          </a:ln>
          <a:effectLst/>
        </p:spPr>
        <p:txBody>
          <a:bodyPr lIns="0" rIns="0" bIns="0"/>
          <a:lstStyle/>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đỏ</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dừng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lại</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vàng</a:t>
            </a:r>
            <a:r>
              <a:rPr lang="en-US" sz="2400" kern="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smtClean="0">
                <a:solidFill>
                  <a:sysClr val="windowText" lastClr="000000">
                    <a:lumMod val="85000"/>
                    <a:lumOff val="15000"/>
                  </a:sysClr>
                </a:solidFill>
                <a:latin typeface="Times New Roman" panose="02020603050405020304" pitchFamily="18" charset="0"/>
                <a:cs typeface="Times New Roman" panose="02020603050405020304" pitchFamily="18" charset="0"/>
              </a:rPr>
              <a:t>đi chậm lại và chú </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ý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quan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sát</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228600" lvl="1" indent="-228600">
              <a:lnSpc>
                <a:spcPct val="130000"/>
              </a:lnSpc>
              <a:buFont typeface="Wingdings" panose="05000000000000000000" pitchFamily="2" charset="2"/>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Đèn</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xanh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được</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9" name="Rectangle 32">
            <a:extLst>
              <a:ext uri="{FF2B5EF4-FFF2-40B4-BE49-F238E27FC236}">
                <a16:creationId xmlns:a16="http://schemas.microsoft.com/office/drawing/2014/main" id="{57C9CF32-E01C-4901-8C74-A420A7546EBD}"/>
              </a:ext>
            </a:extLst>
          </p:cNvPr>
          <p:cNvSpPr/>
          <p:nvPr/>
        </p:nvSpPr>
        <p:spPr bwMode="auto">
          <a:xfrm>
            <a:off x="5326062" y="774700"/>
            <a:ext cx="2100263"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Vật</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mang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2" name="Explosion: 8 Points 1">
            <a:extLst>
              <a:ext uri="{FF2B5EF4-FFF2-40B4-BE49-F238E27FC236}">
                <a16:creationId xmlns:a16="http://schemas.microsoft.com/office/drawing/2014/main" id="{21534DBE-A6E0-459C-BB95-0101B7A52CC7}"/>
              </a:ext>
            </a:extLst>
          </p:cNvPr>
          <p:cNvSpPr/>
          <p:nvPr/>
        </p:nvSpPr>
        <p:spPr>
          <a:xfrm>
            <a:off x="2379663" y="4225925"/>
            <a:ext cx="7993062" cy="2757488"/>
          </a:xfrm>
          <a:prstGeom prst="irregularSeal1">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dirty="0" err="1">
                <a:solidFill>
                  <a:srgbClr val="FFFFFF"/>
                </a:solidFill>
                <a:latin typeface="Times New Roman" panose="02020603050405020304" pitchFamily="18" charset="0"/>
                <a:cs typeface="Times New Roman" panose="02020603050405020304" pitchFamily="18" charset="0"/>
              </a:rPr>
              <a:t>Nhìn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vào</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hình</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ảnh</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em</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thấy</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gì</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và</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biết</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gì</a:t>
            </a:r>
            <a:r>
              <a:rPr lang="en-US" sz="3200" dirty="0">
                <a:solidFill>
                  <a:srgbClr val="FFFFFF"/>
                </a:solidFill>
                <a:latin typeface="Times New Roman" panose="02020603050405020304" pitchFamily="18" charset="0"/>
                <a:cs typeface="Times New Roman" panose="02020603050405020304" pitchFamily="18" charset="0"/>
              </a:rPr>
              <a:t>?</a:t>
            </a:r>
          </a:p>
        </p:txBody>
      </p:sp>
      <p:cxnSp>
        <p:nvCxnSpPr>
          <p:cNvPr id="7" name="Straight Arrow Connector 6">
            <a:extLst>
              <a:ext uri="{FF2B5EF4-FFF2-40B4-BE49-F238E27FC236}">
                <a16:creationId xmlns:a16="http://schemas.microsoft.com/office/drawing/2014/main" id="{03C4AD4E-3472-4809-921F-F13CADB52CCC}"/>
              </a:ext>
            </a:extLst>
          </p:cNvPr>
          <p:cNvCxnSpPr/>
          <p:nvPr/>
        </p:nvCxnSpPr>
        <p:spPr>
          <a:xfrm>
            <a:off x="8736013" y="1676400"/>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877B4C01-2D8C-4C0F-9722-9F0FCF0FDC70}"/>
              </a:ext>
            </a:extLst>
          </p:cNvPr>
          <p:cNvCxnSpPr/>
          <p:nvPr/>
        </p:nvCxnSpPr>
        <p:spPr>
          <a:xfrm>
            <a:off x="3244624" y="1987550"/>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F5C8CBF5-C209-4D49-979E-56D92F2DAD5B}"/>
              </a:ext>
            </a:extLst>
          </p:cNvPr>
          <p:cNvCxnSpPr/>
          <p:nvPr/>
        </p:nvCxnSpPr>
        <p:spPr>
          <a:xfrm>
            <a:off x="6381410" y="131524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842482EE-62C1-4348-AF0A-D7DBFB93CBF4}"/>
              </a:ext>
            </a:extLst>
          </p:cNvPr>
          <p:cNvPicPr>
            <a:picLocks noChangeAspect="1"/>
          </p:cNvPicPr>
          <p:nvPr/>
        </p:nvPicPr>
        <p:blipFill>
          <a:blip r:embed="rId3"/>
          <a:stretch>
            <a:fillRect/>
          </a:stretch>
        </p:blipFill>
        <p:spPr>
          <a:xfrm>
            <a:off x="1712854" y="5395228"/>
            <a:ext cx="1098608" cy="1196262"/>
          </a:xfrm>
          <a:prstGeom prst="rect">
            <a:avLst/>
          </a:prstGeom>
        </p:spPr>
      </p:pic>
      <p:cxnSp>
        <p:nvCxnSpPr>
          <p:cNvPr id="11" name="Straight Connector 10">
            <a:extLst>
              <a:ext uri="{FF2B5EF4-FFF2-40B4-BE49-F238E27FC236}">
                <a16:creationId xmlns:a16="http://schemas.microsoft.com/office/drawing/2014/main" id="{3BB994DD-B568-407B-95B0-91ACF233AF28}"/>
              </a:ext>
            </a:extLst>
          </p:cNvPr>
          <p:cNvCxnSpPr/>
          <p:nvPr/>
        </p:nvCxnSpPr>
        <p:spPr>
          <a:xfrm flipV="1">
            <a:off x="2811462" y="3429000"/>
            <a:ext cx="5218114" cy="2329088"/>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800543-124B-484E-B94E-E52C2CB2156B}"/>
              </a:ext>
            </a:extLst>
          </p:cNvPr>
          <p:cNvCxnSpPr>
            <a:cxnSpLocks/>
          </p:cNvCxnSpPr>
          <p:nvPr/>
        </p:nvCxnSpPr>
        <p:spPr>
          <a:xfrm flipV="1">
            <a:off x="2141538" y="4502727"/>
            <a:ext cx="823335" cy="1101943"/>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2"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1" nodeType="click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8" grpId="0" animBg="1"/>
      <p:bldP spid="9" grpId="0" animBg="1"/>
      <p:bldP spid="2" grpId="0" animBg="1"/>
      <p:bldP spid="2" grpId="1" animBg="1"/>
      <p:bldP spid="2"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id="{DDCD53E6-C54D-4ABB-9FD9-3A55FE47EAA0}"/>
              </a:ext>
            </a:extLst>
          </p:cNvPr>
          <p:cNvSpPr/>
          <p:nvPr/>
        </p:nvSpPr>
        <p:spPr bwMode="auto">
          <a:xfrm>
            <a:off x="8404225" y="1944034"/>
            <a:ext cx="2133600" cy="2189162"/>
          </a:xfrm>
          <a:prstGeom prst="roundRect">
            <a:avLst/>
          </a:prstGeom>
          <a:solidFill>
            <a:schemeClr val="accent5">
              <a:lumMod val="75000"/>
            </a:schemeClr>
          </a:solidFill>
          <a:ln w="12700" cap="flat" cmpd="sng" algn="ctr">
            <a:noFill/>
            <a:prstDash val="solid"/>
          </a:ln>
          <a:effectLst/>
        </p:spPr>
        <p:txBody>
          <a:bodyPr lIns="0" rIns="0" bIns="0"/>
          <a:lstStyle/>
          <a:p>
            <a:pPr marL="342900" lvl="1" indent="-342900">
              <a:lnSpc>
                <a:spcPct val="130000"/>
              </a:lnSpc>
              <a:buFontTx/>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Đảo</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Cò</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342900" lvl="1" indent="-342900">
              <a:lnSpc>
                <a:spcPct val="130000"/>
              </a:lnSpc>
              <a:buFontTx/>
              <a:buChar char="-"/>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Xuồng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máy</a:t>
            </a:r>
            <a:endPar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a:p>
            <a:pPr marL="342900" lvl="1" indent="-342900">
              <a:lnSpc>
                <a:spcPct val="130000"/>
              </a:lnSpc>
              <a:buFontTx/>
              <a:buChar char="-"/>
              <a:defRPr/>
            </a:pP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40.000đ</a:t>
            </a:r>
          </a:p>
          <a:p>
            <a:pPr marL="342900" lvl="1" indent="-342900">
              <a:lnSpc>
                <a:spcPct val="130000"/>
              </a:lnSpc>
              <a:buFontTx/>
              <a:buChar char="-"/>
              <a:defRPr/>
            </a:pPr>
            <a:r>
              <a:rPr lang="en-US" sz="2400" kern="0" smtClean="0">
                <a:solidFill>
                  <a:sysClr val="windowText" lastClr="000000">
                    <a:lumMod val="85000"/>
                    <a:lumOff val="15000"/>
                  </a:sysClr>
                </a:solidFill>
                <a:latin typeface="Times New Roman" panose="02020603050405020304" pitchFamily="18" charset="0"/>
                <a:cs typeface="Times New Roman" panose="02020603050405020304" pitchFamily="18" charset="0"/>
              </a:rPr>
              <a:t>35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phút</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5" name="Rectangle 32">
            <a:extLst>
              <a:ext uri="{FF2B5EF4-FFF2-40B4-BE49-F238E27FC236}">
                <a16:creationId xmlns:a16="http://schemas.microsoft.com/office/drawing/2014/main" id="{D552EE07-6010-474A-82D9-7922703A959D}"/>
              </a:ext>
            </a:extLst>
          </p:cNvPr>
          <p:cNvSpPr/>
          <p:nvPr/>
        </p:nvSpPr>
        <p:spPr bwMode="auto">
          <a:xfrm>
            <a:off x="2182814" y="4042710"/>
            <a:ext cx="1830387"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Thông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sp>
        <p:nvSpPr>
          <p:cNvPr id="6" name="Rectangle 33">
            <a:extLst>
              <a:ext uri="{FF2B5EF4-FFF2-40B4-BE49-F238E27FC236}">
                <a16:creationId xmlns:a16="http://schemas.microsoft.com/office/drawing/2014/main" id="{D432CE21-6464-421A-A88B-F4ACF38149B2}"/>
              </a:ext>
            </a:extLst>
          </p:cNvPr>
          <p:cNvSpPr/>
          <p:nvPr/>
        </p:nvSpPr>
        <p:spPr bwMode="auto">
          <a:xfrm>
            <a:off x="8532814" y="1107421"/>
            <a:ext cx="1831975" cy="431800"/>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Dữ</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liệu</a:t>
            </a:r>
            <a:endParaRPr lang="en-US" sz="2400" b="1" kern="0" dirty="0">
              <a:solidFill>
                <a:srgbClr val="FFFFFF"/>
              </a:solidFill>
              <a:latin typeface="Times New Roman" panose="02020603050405020304" pitchFamily="18" charset="0"/>
              <a:cs typeface="Times New Roman" panose="02020603050405020304" pitchFamily="18" charset="0"/>
            </a:endParaRPr>
          </a:p>
        </p:txBody>
      </p:sp>
      <p:sp>
        <p:nvSpPr>
          <p:cNvPr id="8" name="Rectangle 31">
            <a:extLst>
              <a:ext uri="{FF2B5EF4-FFF2-40B4-BE49-F238E27FC236}">
                <a16:creationId xmlns:a16="http://schemas.microsoft.com/office/drawing/2014/main" id="{1D77EE4E-C805-4A72-861F-E64FA8CF3EF6}"/>
              </a:ext>
            </a:extLst>
          </p:cNvPr>
          <p:cNvSpPr/>
          <p:nvPr/>
        </p:nvSpPr>
        <p:spPr bwMode="auto">
          <a:xfrm>
            <a:off x="888700" y="4833284"/>
            <a:ext cx="3817937" cy="1781175"/>
          </a:xfrm>
          <a:prstGeom prst="roundRect">
            <a:avLst/>
          </a:prstGeom>
          <a:solidFill>
            <a:schemeClr val="accent5">
              <a:lumMod val="75000"/>
            </a:schemeClr>
          </a:solidFill>
          <a:ln w="12700" cap="flat" cmpd="sng" algn="ctr">
            <a:noFill/>
            <a:prstDash val="solid"/>
          </a:ln>
          <a:effectLst/>
        </p:spPr>
        <p:txBody>
          <a:bodyPr lIns="0" rIns="0" bIns="0"/>
          <a:lstStyle/>
          <a:p>
            <a:pPr marL="0" lvl="1">
              <a:lnSpc>
                <a:spcPct val="130000"/>
              </a:lnSpc>
              <a:defRPr/>
            </a:pP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Giá</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vé</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đi</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Đảo</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Cò</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là</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40.000đ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và</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hành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trình</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err="1">
                <a:solidFill>
                  <a:sysClr val="windowText" lastClr="000000">
                    <a:lumMod val="85000"/>
                    <a:lumOff val="15000"/>
                  </a:sysClr>
                </a:solidFill>
                <a:latin typeface="Times New Roman" panose="02020603050405020304" pitchFamily="18" charset="0"/>
                <a:cs typeface="Times New Roman" panose="02020603050405020304" pitchFamily="18" charset="0"/>
              </a:rPr>
              <a:t>mất</a:t>
            </a:r>
            <a:r>
              <a:rPr lang="en-US" sz="2400" kern="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smtClean="0">
                <a:solidFill>
                  <a:sysClr val="windowText" lastClr="000000">
                    <a:lumMod val="85000"/>
                    <a:lumOff val="15000"/>
                  </a:sysClr>
                </a:solidFill>
                <a:latin typeface="Times New Roman" panose="02020603050405020304" pitchFamily="18" charset="0"/>
                <a:cs typeface="Times New Roman" panose="02020603050405020304" pitchFamily="18" charset="0"/>
              </a:rPr>
              <a:t>35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phút</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bằng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xuồng</a:t>
            </a:r>
            <a:r>
              <a:rPr lang="en-US" sz="2400" kern="0" dirty="0">
                <a:solidFill>
                  <a:sysClr val="windowText" lastClr="000000">
                    <a:lumMod val="85000"/>
                    <a:lumOff val="15000"/>
                  </a:sysClr>
                </a:solidFill>
                <a:latin typeface="Times New Roman" panose="02020603050405020304" pitchFamily="18" charset="0"/>
                <a:cs typeface="Times New Roman" panose="02020603050405020304" pitchFamily="18" charset="0"/>
              </a:rPr>
              <a:t> </a:t>
            </a:r>
            <a:r>
              <a:rPr lang="en-US" sz="2400" kern="0" dirty="0" err="1">
                <a:solidFill>
                  <a:sysClr val="windowText" lastClr="000000">
                    <a:lumMod val="85000"/>
                    <a:lumOff val="15000"/>
                  </a:sysClr>
                </a:solidFill>
                <a:latin typeface="Times New Roman" panose="02020603050405020304" pitchFamily="18" charset="0"/>
                <a:cs typeface="Times New Roman" panose="02020603050405020304" pitchFamily="18" charset="0"/>
              </a:rPr>
              <a:t>máy</a:t>
            </a:r>
            <a:endParaRPr lang="en-US" sz="2400" i="1" kern="0" dirty="0">
              <a:solidFill>
                <a:sysClr val="windowText" lastClr="000000">
                  <a:lumMod val="85000"/>
                  <a:lumOff val="15000"/>
                </a:sysClr>
              </a:solidFill>
              <a:latin typeface="Times New Roman" panose="02020603050405020304" pitchFamily="18" charset="0"/>
              <a:cs typeface="Times New Roman" panose="02020603050405020304" pitchFamily="18" charset="0"/>
            </a:endParaRPr>
          </a:p>
        </p:txBody>
      </p:sp>
      <p:sp>
        <p:nvSpPr>
          <p:cNvPr id="9" name="Rectangle 32">
            <a:extLst>
              <a:ext uri="{FF2B5EF4-FFF2-40B4-BE49-F238E27FC236}">
                <a16:creationId xmlns:a16="http://schemas.microsoft.com/office/drawing/2014/main" id="{BE4AC148-7377-445C-A90D-939F0346D124}"/>
              </a:ext>
            </a:extLst>
          </p:cNvPr>
          <p:cNvSpPr/>
          <p:nvPr/>
        </p:nvSpPr>
        <p:spPr bwMode="auto">
          <a:xfrm>
            <a:off x="5110163" y="801972"/>
            <a:ext cx="2100262" cy="479425"/>
          </a:xfrm>
          <a:prstGeom prst="rect">
            <a:avLst/>
          </a:prstGeom>
          <a:solidFill>
            <a:schemeClr val="accent6">
              <a:lumMod val="40000"/>
              <a:lumOff val="60000"/>
            </a:schemeClr>
          </a:solidFill>
          <a:ln w="25400" cap="flat" cmpd="sng" algn="ctr">
            <a:noFill/>
            <a:prstDash val="solid"/>
          </a:ln>
          <a:effectLst/>
        </p:spPr>
        <p:txBody>
          <a:bodyPr anchor="ctr"/>
          <a:lstStyle/>
          <a:p>
            <a:pPr algn="ctr">
              <a:defRPr/>
            </a:pPr>
            <a:r>
              <a:rPr lang="en-US" sz="2400" b="1" kern="0" dirty="0" err="1">
                <a:solidFill>
                  <a:srgbClr val="FFFFFF"/>
                </a:solidFill>
                <a:latin typeface="Times New Roman" panose="02020603050405020304" pitchFamily="18" charset="0"/>
                <a:cs typeface="Times New Roman" panose="02020603050405020304" pitchFamily="18" charset="0"/>
              </a:rPr>
              <a:t>Vật</a:t>
            </a:r>
            <a:r>
              <a:rPr lang="en-US" sz="2400" b="1" kern="0" dirty="0">
                <a:solidFill>
                  <a:srgbClr val="FFFFFF"/>
                </a:solidFill>
                <a:latin typeface="Times New Roman" panose="02020603050405020304" pitchFamily="18" charset="0"/>
                <a:cs typeface="Times New Roman" panose="02020603050405020304" pitchFamily="18" charset="0"/>
              </a:rPr>
              <a:t> </a:t>
            </a:r>
            <a:r>
              <a:rPr lang="en-US" sz="2400" b="1" kern="0" dirty="0" err="1">
                <a:solidFill>
                  <a:srgbClr val="FFFFFF"/>
                </a:solidFill>
                <a:latin typeface="Times New Roman" panose="02020603050405020304" pitchFamily="18" charset="0"/>
                <a:cs typeface="Times New Roman" panose="02020603050405020304" pitchFamily="18" charset="0"/>
              </a:rPr>
              <a:t>mang</a:t>
            </a:r>
            <a:r>
              <a:rPr lang="en-US" sz="2400" b="1" kern="0" dirty="0">
                <a:solidFill>
                  <a:srgbClr val="FFFFFF"/>
                </a:solidFill>
                <a:latin typeface="Times New Roman" panose="02020603050405020304" pitchFamily="18" charset="0"/>
                <a:cs typeface="Times New Roman" panose="02020603050405020304" pitchFamily="18" charset="0"/>
              </a:rPr>
              <a:t> tin</a:t>
            </a:r>
          </a:p>
        </p:txBody>
      </p:sp>
      <p:pic>
        <p:nvPicPr>
          <p:cNvPr id="10" name="Content Placeholder 3" descr="daoco.png">
            <a:extLst>
              <a:ext uri="{FF2B5EF4-FFF2-40B4-BE49-F238E27FC236}">
                <a16:creationId xmlns:a16="http://schemas.microsoft.com/office/drawing/2014/main" id="{B9C7FC39-81A2-4CFE-B81C-02EC162F84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8097" y="1676400"/>
            <a:ext cx="3733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a:extLst>
              <a:ext uri="{FF2B5EF4-FFF2-40B4-BE49-F238E27FC236}">
                <a16:creationId xmlns:a16="http://schemas.microsoft.com/office/drawing/2014/main" id="{D2DCAF76-A3F7-4F2E-8ABA-4351EB9A1A3C}"/>
              </a:ext>
            </a:extLst>
          </p:cNvPr>
          <p:cNvCxnSpPr/>
          <p:nvPr/>
        </p:nvCxnSpPr>
        <p:spPr>
          <a:xfrm>
            <a:off x="9448800" y="163288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9C7AFF0B-EDD2-4BDE-A20E-1E8B1425D290}"/>
              </a:ext>
            </a:extLst>
          </p:cNvPr>
          <p:cNvCxnSpPr/>
          <p:nvPr/>
        </p:nvCxnSpPr>
        <p:spPr>
          <a:xfrm>
            <a:off x="3097213" y="452213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7EA2D146-9784-4C3F-8DAE-5728E4DB6A07}"/>
              </a:ext>
            </a:extLst>
          </p:cNvPr>
          <p:cNvCxnSpPr/>
          <p:nvPr/>
        </p:nvCxnSpPr>
        <p:spPr>
          <a:xfrm>
            <a:off x="6160294" y="1321734"/>
            <a:ext cx="0" cy="31115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Đặt vấn đề"/>
  <p:tag name="ISPRING_SLIDE_INDENT_LEVEL" val="0"/>
  <p:tag name="ISPRING_PLAYER_LAYOUT_TYPE" val="Full"/>
  <p:tag name="ISPRING_PRESENTER_ID" val="{991682B5-234D-4BAA-A18D-057A54A94B76}"/>
  <p:tag name="ISPRING_SLIDE_ID" val="{C5D76EFC-515A-4234-B41B-DEDBE9EF05FA}"/>
  <p:tag name="ISPRING_CUSTOM_TIMING_USED" val="1"/>
  <p:tag name="ISPRING_SLIDE_ID_2" val="{9D615986-7550-4F5D-B726-10141F1D465D}"/>
  <p:tag name="GENSWF_ADVANCE_TIME" val="52.753"/>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GENSWF_SLIDE_TITLE" val="Đặt vấn đề"/>
  <p:tag name="ISPRING_SLIDE_INDENT_LEVEL" val="0"/>
  <p:tag name="ISPRING_PLAYER_LAYOUT_TYPE" val="Full"/>
  <p:tag name="ISPRING_PRESENTER_ID" val="{991682B5-234D-4BAA-A18D-057A54A94B76}"/>
  <p:tag name="ISPRING_SLIDE_ID" val="{C5D76EFC-515A-4234-B41B-DEDBE9EF05FA}"/>
  <p:tag name="ISPRING_CUSTOM_TIMING_USED" val="1"/>
  <p:tag name="ISPRING_SLIDE_ID_2" val="{9D615986-7550-4F5D-B726-10141F1D465D}"/>
  <p:tag name="GENSWF_ADVANCE_TIME" val="52.753"/>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GENSWF_SLIDE_TITLE" val="Đặt vấn đề"/>
  <p:tag name="ISPRING_SLIDE_INDENT_LEVEL" val="0"/>
  <p:tag name="ISPRING_PLAYER_LAYOUT_TYPE" val="Full"/>
  <p:tag name="ISPRING_PRESENTER_ID" val="{991682B5-234D-4BAA-A18D-057A54A94B76}"/>
  <p:tag name="ISPRING_SLIDE_ID" val="{C5D76EFC-515A-4234-B41B-DEDBE9EF05FA}"/>
  <p:tag name="ISPRING_CUSTOM_TIMING_USED" val="1"/>
  <p:tag name="ISPRING_SLIDE_ID_2" val="{9D615986-7550-4F5D-B726-10141F1D465D}"/>
  <p:tag name="GENSWF_ADVANCE_TIME" val="52.753"/>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1493</TotalTime>
  <Words>1838</Words>
  <Application>Microsoft Office PowerPoint</Application>
  <PresentationFormat>Widescreen</PresentationFormat>
  <Paragraphs>166</Paragraphs>
  <Slides>29</Slides>
  <Notes>6</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Calibri Light</vt:lpstr>
      <vt:lpstr>Calibri</vt:lpstr>
      <vt:lpstr>Wingdings</vt:lpstr>
      <vt:lpstr>Tahoma</vt:lpstr>
      <vt:lpstr>Times New Roman</vt:lpstr>
      <vt:lpstr>Montserrat Black</vt:lpstr>
      <vt:lpstr>Arial</vt:lpstr>
      <vt:lpstr>Courier New</vt:lpstr>
      <vt:lpstr>Office Theme</vt:lpstr>
      <vt:lpstr>Default Design</vt:lpstr>
      <vt:lpstr>8_Thiết kế Tùy chỉnh</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T460</cp:lastModifiedBy>
  <cp:revision>72</cp:revision>
  <dcterms:created xsi:type="dcterms:W3CDTF">2018-08-18T03:47:10Z</dcterms:created>
  <dcterms:modified xsi:type="dcterms:W3CDTF">2023-04-08T14:08:06Z</dcterms:modified>
</cp:coreProperties>
</file>