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4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5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6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7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68" r:id="rId2"/>
    <p:sldMasterId id="2147483673" r:id="rId3"/>
    <p:sldMasterId id="2147483737" r:id="rId4"/>
    <p:sldMasterId id="2147483758" r:id="rId5"/>
    <p:sldMasterId id="2147483770" r:id="rId6"/>
    <p:sldMasterId id="2147483796" r:id="rId7"/>
    <p:sldMasterId id="2147483804" r:id="rId8"/>
  </p:sldMasterIdLst>
  <p:notesMasterIdLst>
    <p:notesMasterId r:id="rId45"/>
  </p:notesMasterIdLst>
  <p:sldIdLst>
    <p:sldId id="629" r:id="rId9"/>
    <p:sldId id="669" r:id="rId10"/>
    <p:sldId id="664" r:id="rId11"/>
    <p:sldId id="703" r:id="rId12"/>
    <p:sldId id="702" r:id="rId13"/>
    <p:sldId id="259" r:id="rId14"/>
    <p:sldId id="704" r:id="rId15"/>
    <p:sldId id="272" r:id="rId16"/>
    <p:sldId id="2007577216" r:id="rId17"/>
    <p:sldId id="706" r:id="rId18"/>
    <p:sldId id="2007577214" r:id="rId19"/>
    <p:sldId id="708" r:id="rId20"/>
    <p:sldId id="359" r:id="rId21"/>
    <p:sldId id="599" r:id="rId22"/>
    <p:sldId id="709" r:id="rId23"/>
    <p:sldId id="712" r:id="rId24"/>
    <p:sldId id="710" r:id="rId25"/>
    <p:sldId id="2007577217" r:id="rId26"/>
    <p:sldId id="713" r:id="rId27"/>
    <p:sldId id="2007577215" r:id="rId28"/>
    <p:sldId id="714" r:id="rId29"/>
    <p:sldId id="2007577212" r:id="rId30"/>
    <p:sldId id="2007577213" r:id="rId31"/>
    <p:sldId id="2007577211" r:id="rId32"/>
    <p:sldId id="282" r:id="rId33"/>
    <p:sldId id="662" r:id="rId34"/>
    <p:sldId id="661" r:id="rId35"/>
    <p:sldId id="705" r:id="rId36"/>
    <p:sldId id="312" r:id="rId37"/>
    <p:sldId id="472" r:id="rId38"/>
    <p:sldId id="322" r:id="rId39"/>
    <p:sldId id="633" r:id="rId40"/>
    <p:sldId id="324" r:id="rId41"/>
    <p:sldId id="304" r:id="rId42"/>
    <p:sldId id="320" r:id="rId43"/>
    <p:sldId id="701" r:id="rId44"/>
  </p:sldIdLst>
  <p:sldSz cx="12192000" cy="6858000"/>
  <p:notesSz cx="6858000" cy="9144000"/>
  <p:defaultTextStyle>
    <a:defPPr>
      <a:defRPr lang="en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EF7ED"/>
    <a:srgbClr val="FFFDE3"/>
    <a:srgbClr val="9CC45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386"/>
    <p:restoredTop sz="95970"/>
  </p:normalViewPr>
  <p:slideViewPr>
    <p:cSldViewPr snapToGrid="0" snapToObjects="1" showGuides="1">
      <p:cViewPr varScale="1">
        <p:scale>
          <a:sx n="88" d="100"/>
          <a:sy n="88" d="100"/>
        </p:scale>
        <p:origin x="293" y="62"/>
      </p:cViewPr>
      <p:guideLst>
        <p:guide orient="horz" pos="2183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slide" Target="slides/slide34.xml"/><Relationship Id="rId47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9" Type="http://schemas.openxmlformats.org/officeDocument/2006/relationships/slide" Target="slides/slide21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tableStyles" Target="tableStyle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slide" Target="slides/slide35.xml"/><Relationship Id="rId48" Type="http://schemas.openxmlformats.org/officeDocument/2006/relationships/theme" Target="theme/theme1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presProps" Target="presProps.xml"/><Relationship Id="rId20" Type="http://schemas.openxmlformats.org/officeDocument/2006/relationships/slide" Target="slides/slide12.xml"/><Relationship Id="rId41" Type="http://schemas.openxmlformats.org/officeDocument/2006/relationships/slide" Target="slides/slide3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A068409-E5D2-4A2E-8A1D-DA05D438BEE4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8CC6D22B-4D69-4925-B00C-F64DA05E96D3}">
      <dgm:prSet/>
      <dgm:spPr/>
      <dgm:t>
        <a:bodyPr/>
        <a:lstStyle/>
        <a:p>
          <a:pPr algn="just"/>
          <a:r>
            <a:rPr lang="en-US" dirty="0">
              <a:latin typeface="Cambria" panose="02040503050406030204" pitchFamily="18" charset="0"/>
              <a:ea typeface="Cambria" panose="02040503050406030204" pitchFamily="18" charset="0"/>
            </a:rPr>
            <a:t>1. </a:t>
          </a:r>
          <a:r>
            <a:rPr lang="en-US" dirty="0" err="1">
              <a:latin typeface="Cambria" panose="02040503050406030204" pitchFamily="18" charset="0"/>
              <a:ea typeface="Cambria" panose="02040503050406030204" pitchFamily="18" charset="0"/>
            </a:rPr>
            <a:t>Giới</a:t>
          </a:r>
          <a:r>
            <a:rPr lang="en-US" dirty="0"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dirty="0" err="1">
              <a:latin typeface="Cambria" panose="02040503050406030204" pitchFamily="18" charset="0"/>
              <a:ea typeface="Cambria" panose="02040503050406030204" pitchFamily="18" charset="0"/>
            </a:rPr>
            <a:t>thiệu</a:t>
          </a:r>
          <a:r>
            <a:rPr lang="en-US" dirty="0"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dirty="0" err="1">
              <a:latin typeface="Cambria" panose="02040503050406030204" pitchFamily="18" charset="0"/>
              <a:ea typeface="Cambria" panose="02040503050406030204" pitchFamily="18" charset="0"/>
            </a:rPr>
            <a:t>và</a:t>
          </a:r>
          <a:r>
            <a:rPr lang="en-US" dirty="0"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dirty="0" err="1">
              <a:latin typeface="Cambria" panose="02040503050406030204" pitchFamily="18" charset="0"/>
              <a:ea typeface="Cambria" panose="02040503050406030204" pitchFamily="18" charset="0"/>
            </a:rPr>
            <a:t>nhận</a:t>
          </a:r>
          <a:r>
            <a:rPr lang="en-US" dirty="0"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dirty="0" err="1">
              <a:latin typeface="Cambria" panose="02040503050406030204" pitchFamily="18" charset="0"/>
              <a:ea typeface="Cambria" panose="02040503050406030204" pitchFamily="18" charset="0"/>
            </a:rPr>
            <a:t>xét</a:t>
          </a:r>
          <a:r>
            <a:rPr lang="en-US" dirty="0"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dirty="0" err="1">
              <a:latin typeface="Cambria" panose="02040503050406030204" pitchFamily="18" charset="0"/>
              <a:ea typeface="Cambria" panose="02040503050406030204" pitchFamily="18" charset="0"/>
            </a:rPr>
            <a:t>được</a:t>
          </a:r>
          <a:r>
            <a:rPr lang="en-US" dirty="0"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dirty="0" err="1">
              <a:latin typeface="Cambria" panose="02040503050406030204" pitchFamily="18" charset="0"/>
              <a:ea typeface="Cambria" panose="02040503050406030204" pitchFamily="18" charset="0"/>
            </a:rPr>
            <a:t>tác</a:t>
          </a:r>
          <a:r>
            <a:rPr lang="en-US" dirty="0"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dirty="0" err="1">
              <a:latin typeface="Cambria" panose="02040503050406030204" pitchFamily="18" charset="0"/>
              <a:ea typeface="Cambria" panose="02040503050406030204" pitchFamily="18" charset="0"/>
            </a:rPr>
            <a:t>động</a:t>
          </a:r>
          <a:r>
            <a:rPr lang="en-US" dirty="0"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dirty="0" err="1">
              <a:latin typeface="Cambria" panose="02040503050406030204" pitchFamily="18" charset="0"/>
              <a:ea typeface="Cambria" panose="02040503050406030204" pitchFamily="18" charset="0"/>
            </a:rPr>
            <a:t>của</a:t>
          </a:r>
          <a:r>
            <a:rPr lang="en-US" dirty="0"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dirty="0" err="1">
              <a:latin typeface="Cambria" panose="02040503050406030204" pitchFamily="18" charset="0"/>
              <a:ea typeface="Cambria" panose="02040503050406030204" pitchFamily="18" charset="0"/>
            </a:rPr>
            <a:t>điều</a:t>
          </a:r>
          <a:r>
            <a:rPr lang="en-US" dirty="0"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dirty="0" err="1">
              <a:latin typeface="Cambria" panose="02040503050406030204" pitchFamily="18" charset="0"/>
              <a:ea typeface="Cambria" panose="02040503050406030204" pitchFamily="18" charset="0"/>
            </a:rPr>
            <a:t>kiện</a:t>
          </a:r>
          <a:r>
            <a:rPr lang="en-US" dirty="0"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dirty="0" err="1">
              <a:latin typeface="Cambria" panose="02040503050406030204" pitchFamily="18" charset="0"/>
              <a:ea typeface="Cambria" panose="02040503050406030204" pitchFamily="18" charset="0"/>
            </a:rPr>
            <a:t>tự</a:t>
          </a:r>
          <a:r>
            <a:rPr lang="en-US" dirty="0"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dirty="0" err="1">
              <a:latin typeface="Cambria" panose="02040503050406030204" pitchFamily="18" charset="0"/>
              <a:ea typeface="Cambria" panose="02040503050406030204" pitchFamily="18" charset="0"/>
            </a:rPr>
            <a:t>nhiên</a:t>
          </a:r>
          <a:r>
            <a:rPr lang="en-US" dirty="0">
              <a:latin typeface="Cambria" panose="02040503050406030204" pitchFamily="18" charset="0"/>
              <a:ea typeface="Cambria" panose="02040503050406030204" pitchFamily="18" charset="0"/>
            </a:rPr>
            <a:t> (</a:t>
          </a:r>
          <a:r>
            <a:rPr lang="en-US" dirty="0" err="1">
              <a:latin typeface="Cambria" panose="02040503050406030204" pitchFamily="18" charset="0"/>
              <a:ea typeface="Cambria" panose="02040503050406030204" pitchFamily="18" charset="0"/>
            </a:rPr>
            <a:t>hải</a:t>
          </a:r>
          <a:r>
            <a:rPr lang="en-US" dirty="0"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dirty="0" err="1">
              <a:latin typeface="Cambria" panose="02040503050406030204" pitchFamily="18" charset="0"/>
              <a:ea typeface="Cambria" panose="02040503050406030204" pitchFamily="18" charset="0"/>
            </a:rPr>
            <a:t>cảng</a:t>
          </a:r>
          <a:r>
            <a:rPr lang="en-US" dirty="0">
              <a:latin typeface="Cambria" panose="02040503050406030204" pitchFamily="18" charset="0"/>
              <a:ea typeface="Cambria" panose="02040503050406030204" pitchFamily="18" charset="0"/>
            </a:rPr>
            <a:t>, </a:t>
          </a:r>
          <a:r>
            <a:rPr lang="en-US" dirty="0" err="1">
              <a:latin typeface="Cambria" panose="02040503050406030204" pitchFamily="18" charset="0"/>
              <a:ea typeface="Cambria" panose="02040503050406030204" pitchFamily="18" charset="0"/>
            </a:rPr>
            <a:t>biển</a:t>
          </a:r>
          <a:r>
            <a:rPr lang="en-US" dirty="0"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dirty="0" err="1">
              <a:latin typeface="Cambria" panose="02040503050406030204" pitchFamily="18" charset="0"/>
              <a:ea typeface="Cambria" panose="02040503050406030204" pitchFamily="18" charset="0"/>
            </a:rPr>
            <a:t>đảo</a:t>
          </a:r>
          <a:r>
            <a:rPr lang="en-US" dirty="0">
              <a:latin typeface="Cambria" panose="02040503050406030204" pitchFamily="18" charset="0"/>
              <a:ea typeface="Cambria" panose="02040503050406030204" pitchFamily="18" charset="0"/>
            </a:rPr>
            <a:t>) </a:t>
          </a:r>
          <a:r>
            <a:rPr lang="en-US" dirty="0" err="1">
              <a:latin typeface="Cambria" panose="02040503050406030204" pitchFamily="18" charset="0"/>
              <a:ea typeface="Cambria" panose="02040503050406030204" pitchFamily="18" charset="0"/>
            </a:rPr>
            <a:t>đối</a:t>
          </a:r>
          <a:r>
            <a:rPr lang="en-US" dirty="0"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dirty="0" err="1">
              <a:latin typeface="Cambria" panose="02040503050406030204" pitchFamily="18" charset="0"/>
              <a:ea typeface="Cambria" panose="02040503050406030204" pitchFamily="18" charset="0"/>
            </a:rPr>
            <a:t>với</a:t>
          </a:r>
          <a:r>
            <a:rPr lang="en-US" dirty="0"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dirty="0" err="1">
              <a:latin typeface="Cambria" panose="02040503050406030204" pitchFamily="18" charset="0"/>
              <a:ea typeface="Cambria" panose="02040503050406030204" pitchFamily="18" charset="0"/>
            </a:rPr>
            <a:t>sự</a:t>
          </a:r>
          <a:r>
            <a:rPr lang="en-US" dirty="0"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dirty="0" err="1">
              <a:latin typeface="Cambria" panose="02040503050406030204" pitchFamily="18" charset="0"/>
              <a:ea typeface="Cambria" panose="02040503050406030204" pitchFamily="18" charset="0"/>
            </a:rPr>
            <a:t>hình</a:t>
          </a:r>
          <a:r>
            <a:rPr lang="en-US" dirty="0"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dirty="0" err="1">
              <a:latin typeface="Cambria" panose="02040503050406030204" pitchFamily="18" charset="0"/>
              <a:ea typeface="Cambria" panose="02040503050406030204" pitchFamily="18" charset="0"/>
            </a:rPr>
            <a:t>thành</a:t>
          </a:r>
          <a:r>
            <a:rPr lang="en-US" dirty="0">
              <a:latin typeface="Cambria" panose="02040503050406030204" pitchFamily="18" charset="0"/>
              <a:ea typeface="Cambria" panose="02040503050406030204" pitchFamily="18" charset="0"/>
            </a:rPr>
            <a:t>, </a:t>
          </a:r>
          <a:r>
            <a:rPr lang="en-US" dirty="0" err="1">
              <a:latin typeface="Cambria" panose="02040503050406030204" pitchFamily="18" charset="0"/>
              <a:ea typeface="Cambria" panose="02040503050406030204" pitchFamily="18" charset="0"/>
            </a:rPr>
            <a:t>phát</a:t>
          </a:r>
          <a:r>
            <a:rPr lang="en-US" dirty="0"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dirty="0" err="1">
              <a:latin typeface="Cambria" panose="02040503050406030204" pitchFamily="18" charset="0"/>
              <a:ea typeface="Cambria" panose="02040503050406030204" pitchFamily="18" charset="0"/>
            </a:rPr>
            <a:t>triển</a:t>
          </a:r>
          <a:r>
            <a:rPr lang="en-US" dirty="0"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dirty="0" err="1">
              <a:latin typeface="Cambria" panose="02040503050406030204" pitchFamily="18" charset="0"/>
              <a:ea typeface="Cambria" panose="02040503050406030204" pitchFamily="18" charset="0"/>
            </a:rPr>
            <a:t>của</a:t>
          </a:r>
          <a:r>
            <a:rPr lang="en-US" dirty="0"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dirty="0" err="1">
              <a:latin typeface="Cambria" panose="02040503050406030204" pitchFamily="18" charset="0"/>
              <a:ea typeface="Cambria" panose="02040503050406030204" pitchFamily="18" charset="0"/>
            </a:rPr>
            <a:t>nền</a:t>
          </a:r>
          <a:r>
            <a:rPr lang="en-US" dirty="0"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dirty="0" err="1">
              <a:latin typeface="Cambria" panose="02040503050406030204" pitchFamily="18" charset="0"/>
              <a:ea typeface="Cambria" panose="02040503050406030204" pitchFamily="18" charset="0"/>
            </a:rPr>
            <a:t>văn</a:t>
          </a:r>
          <a:r>
            <a:rPr lang="en-US" dirty="0"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dirty="0" err="1">
              <a:latin typeface="Cambria" panose="02040503050406030204" pitchFamily="18" charset="0"/>
              <a:ea typeface="Cambria" panose="02040503050406030204" pitchFamily="18" charset="0"/>
            </a:rPr>
            <a:t>minh</a:t>
          </a:r>
          <a:r>
            <a:rPr lang="en-US" dirty="0">
              <a:latin typeface="Cambria" panose="02040503050406030204" pitchFamily="18" charset="0"/>
              <a:ea typeface="Cambria" panose="02040503050406030204" pitchFamily="18" charset="0"/>
            </a:rPr>
            <a:t> Hy </a:t>
          </a:r>
          <a:r>
            <a:rPr lang="en-US" dirty="0" err="1">
              <a:latin typeface="Cambria" panose="02040503050406030204" pitchFamily="18" charset="0"/>
              <a:ea typeface="Cambria" panose="02040503050406030204" pitchFamily="18" charset="0"/>
            </a:rPr>
            <a:t>Lạp</a:t>
          </a:r>
          <a:r>
            <a:rPr lang="en-US" dirty="0"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dirty="0" err="1">
              <a:latin typeface="Cambria" panose="02040503050406030204" pitchFamily="18" charset="0"/>
              <a:ea typeface="Cambria" panose="02040503050406030204" pitchFamily="18" charset="0"/>
            </a:rPr>
            <a:t>và</a:t>
          </a:r>
          <a:r>
            <a:rPr lang="en-US" dirty="0">
              <a:latin typeface="Cambria" panose="02040503050406030204" pitchFamily="18" charset="0"/>
              <a:ea typeface="Cambria" panose="02040503050406030204" pitchFamily="18" charset="0"/>
            </a:rPr>
            <a:t> La </a:t>
          </a:r>
          <a:r>
            <a:rPr lang="en-US" dirty="0" err="1">
              <a:latin typeface="Cambria" panose="02040503050406030204" pitchFamily="18" charset="0"/>
              <a:ea typeface="Cambria" panose="02040503050406030204" pitchFamily="18" charset="0"/>
            </a:rPr>
            <a:t>Mã</a:t>
          </a:r>
          <a:endParaRPr lang="en-US" dirty="0"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67838B34-B1B4-4B26-A598-49BDCAA898CE}" type="parTrans" cxnId="{9BCA7C14-2772-4DD6-8CC7-905D29FD0BA0}">
      <dgm:prSet/>
      <dgm:spPr/>
      <dgm:t>
        <a:bodyPr/>
        <a:lstStyle/>
        <a:p>
          <a:endParaRPr lang="en-US"/>
        </a:p>
      </dgm:t>
    </dgm:pt>
    <dgm:pt modelId="{D52907E6-9068-4604-A8AF-785BFFA3FC6B}" type="sibTrans" cxnId="{9BCA7C14-2772-4DD6-8CC7-905D29FD0BA0}">
      <dgm:prSet/>
      <dgm:spPr/>
      <dgm:t>
        <a:bodyPr/>
        <a:lstStyle/>
        <a:p>
          <a:endParaRPr lang="en-US"/>
        </a:p>
      </dgm:t>
    </dgm:pt>
    <dgm:pt modelId="{9D01A2AA-335D-4070-83EF-A0C9F60D5855}">
      <dgm:prSet/>
      <dgm:spPr/>
      <dgm:t>
        <a:bodyPr/>
        <a:lstStyle/>
        <a:p>
          <a:pPr algn="just"/>
          <a:r>
            <a:rPr lang="en-US" dirty="0">
              <a:latin typeface="Cambria" panose="02040503050406030204" pitchFamily="18" charset="0"/>
              <a:ea typeface="Cambria" panose="02040503050406030204" pitchFamily="18" charset="0"/>
            </a:rPr>
            <a:t>2. </a:t>
          </a:r>
          <a:r>
            <a:rPr lang="en-US" dirty="0" err="1">
              <a:latin typeface="Cambria" panose="02040503050406030204" pitchFamily="18" charset="0"/>
              <a:ea typeface="Cambria" panose="02040503050406030204" pitchFamily="18" charset="0"/>
            </a:rPr>
            <a:t>Trình</a:t>
          </a:r>
          <a:r>
            <a:rPr lang="en-US" dirty="0"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dirty="0" err="1">
              <a:latin typeface="Cambria" panose="02040503050406030204" pitchFamily="18" charset="0"/>
              <a:ea typeface="Cambria" panose="02040503050406030204" pitchFamily="18" charset="0"/>
            </a:rPr>
            <a:t>bày</a:t>
          </a:r>
          <a:r>
            <a:rPr lang="en-US" dirty="0"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dirty="0" err="1">
              <a:latin typeface="Cambria" panose="02040503050406030204" pitchFamily="18" charset="0"/>
              <a:ea typeface="Cambria" panose="02040503050406030204" pitchFamily="18" charset="0"/>
            </a:rPr>
            <a:t>được</a:t>
          </a:r>
          <a:r>
            <a:rPr lang="en-US" dirty="0"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dirty="0" err="1">
              <a:latin typeface="Cambria" panose="02040503050406030204" pitchFamily="18" charset="0"/>
              <a:ea typeface="Cambria" panose="02040503050406030204" pitchFamily="18" charset="0"/>
            </a:rPr>
            <a:t>tổ</a:t>
          </a:r>
          <a:r>
            <a:rPr lang="en-US" dirty="0"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dirty="0" err="1">
              <a:latin typeface="Cambria" panose="02040503050406030204" pitchFamily="18" charset="0"/>
              <a:ea typeface="Cambria" panose="02040503050406030204" pitchFamily="18" charset="0"/>
            </a:rPr>
            <a:t>chức</a:t>
          </a:r>
          <a:r>
            <a:rPr lang="en-US" dirty="0"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dirty="0" err="1">
              <a:latin typeface="Cambria" panose="02040503050406030204" pitchFamily="18" charset="0"/>
              <a:ea typeface="Cambria" panose="02040503050406030204" pitchFamily="18" charset="0"/>
            </a:rPr>
            <a:t>nhà</a:t>
          </a:r>
          <a:r>
            <a:rPr lang="en-US" dirty="0"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dirty="0" err="1">
              <a:latin typeface="Cambria" panose="02040503050406030204" pitchFamily="18" charset="0"/>
              <a:ea typeface="Cambria" panose="02040503050406030204" pitchFamily="18" charset="0"/>
            </a:rPr>
            <a:t>nước</a:t>
          </a:r>
          <a:r>
            <a:rPr lang="en-US" dirty="0"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dirty="0" err="1">
              <a:latin typeface="Cambria" panose="02040503050406030204" pitchFamily="18" charset="0"/>
              <a:ea typeface="Cambria" panose="02040503050406030204" pitchFamily="18" charset="0"/>
            </a:rPr>
            <a:t>thành</a:t>
          </a:r>
          <a:r>
            <a:rPr lang="en-US" dirty="0">
              <a:latin typeface="Cambria" panose="02040503050406030204" pitchFamily="18" charset="0"/>
              <a:ea typeface="Cambria" panose="02040503050406030204" pitchFamily="18" charset="0"/>
            </a:rPr>
            <a:t> bang, </a:t>
          </a:r>
          <a:r>
            <a:rPr lang="en-US" dirty="0" err="1">
              <a:latin typeface="Cambria" panose="02040503050406030204" pitchFamily="18" charset="0"/>
              <a:ea typeface="Cambria" panose="02040503050406030204" pitchFamily="18" charset="0"/>
            </a:rPr>
            <a:t>nhà</a:t>
          </a:r>
          <a:r>
            <a:rPr lang="en-US" dirty="0"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dirty="0" err="1">
              <a:latin typeface="Cambria" panose="02040503050406030204" pitchFamily="18" charset="0"/>
              <a:ea typeface="Cambria" panose="02040503050406030204" pitchFamily="18" charset="0"/>
            </a:rPr>
            <a:t>nước</a:t>
          </a:r>
          <a:r>
            <a:rPr lang="en-US" dirty="0"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dirty="0" err="1">
              <a:latin typeface="Cambria" panose="02040503050406030204" pitchFamily="18" charset="0"/>
              <a:ea typeface="Cambria" panose="02040503050406030204" pitchFamily="18" charset="0"/>
            </a:rPr>
            <a:t>đế</a:t>
          </a:r>
          <a:r>
            <a:rPr lang="en-US" dirty="0"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dirty="0" err="1">
              <a:latin typeface="Cambria" panose="02040503050406030204" pitchFamily="18" charset="0"/>
              <a:ea typeface="Cambria" panose="02040503050406030204" pitchFamily="18" charset="0"/>
            </a:rPr>
            <a:t>chế</a:t>
          </a:r>
          <a:r>
            <a:rPr lang="en-US" dirty="0">
              <a:latin typeface="Cambria" panose="02040503050406030204" pitchFamily="18" charset="0"/>
              <a:ea typeface="Cambria" panose="02040503050406030204" pitchFamily="18" charset="0"/>
            </a:rPr>
            <a:t> ở Hy </a:t>
          </a:r>
          <a:r>
            <a:rPr lang="en-US" dirty="0" err="1">
              <a:latin typeface="Cambria" panose="02040503050406030204" pitchFamily="18" charset="0"/>
              <a:ea typeface="Cambria" panose="02040503050406030204" pitchFamily="18" charset="0"/>
            </a:rPr>
            <a:t>Lạp</a:t>
          </a:r>
          <a:r>
            <a:rPr lang="en-US" dirty="0"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dirty="0" err="1">
              <a:latin typeface="Cambria" panose="02040503050406030204" pitchFamily="18" charset="0"/>
              <a:ea typeface="Cambria" panose="02040503050406030204" pitchFamily="18" charset="0"/>
            </a:rPr>
            <a:t>và</a:t>
          </a:r>
          <a:r>
            <a:rPr lang="en-US" dirty="0">
              <a:latin typeface="Cambria" panose="02040503050406030204" pitchFamily="18" charset="0"/>
              <a:ea typeface="Cambria" panose="02040503050406030204" pitchFamily="18" charset="0"/>
            </a:rPr>
            <a:t> La </a:t>
          </a:r>
          <a:r>
            <a:rPr lang="en-US" dirty="0" err="1">
              <a:latin typeface="Cambria" panose="02040503050406030204" pitchFamily="18" charset="0"/>
              <a:ea typeface="Cambria" panose="02040503050406030204" pitchFamily="18" charset="0"/>
            </a:rPr>
            <a:t>Mã</a:t>
          </a:r>
          <a:endParaRPr lang="en-US" dirty="0"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01AAB5E3-2BE9-48DC-A59E-B265C09F8C93}" type="parTrans" cxnId="{73497F36-90A5-4980-8A36-C14AACDCAAE4}">
      <dgm:prSet/>
      <dgm:spPr/>
      <dgm:t>
        <a:bodyPr/>
        <a:lstStyle/>
        <a:p>
          <a:endParaRPr lang="en-US"/>
        </a:p>
      </dgm:t>
    </dgm:pt>
    <dgm:pt modelId="{3436F0C1-9EA0-4BC5-90B8-35DF4801AFAB}" type="sibTrans" cxnId="{73497F36-90A5-4980-8A36-C14AACDCAAE4}">
      <dgm:prSet/>
      <dgm:spPr/>
      <dgm:t>
        <a:bodyPr/>
        <a:lstStyle/>
        <a:p>
          <a:endParaRPr lang="en-US"/>
        </a:p>
      </dgm:t>
    </dgm:pt>
    <dgm:pt modelId="{85BEBA6C-5587-4BF9-B272-1B4FFAF614CA}">
      <dgm:prSet/>
      <dgm:spPr/>
      <dgm:t>
        <a:bodyPr/>
        <a:lstStyle/>
        <a:p>
          <a:pPr algn="just"/>
          <a:r>
            <a:rPr lang="en-US">
              <a:latin typeface="Cambria" panose="02040503050406030204" pitchFamily="18" charset="0"/>
              <a:ea typeface="Cambria" panose="02040503050406030204" pitchFamily="18" charset="0"/>
            </a:rPr>
            <a:t>3. Nêu được một số thành tựu văn hóa tiêu biểu của Hy Lạp và La Mã </a:t>
          </a:r>
        </a:p>
      </dgm:t>
    </dgm:pt>
    <dgm:pt modelId="{C6544855-B7B5-4046-828F-B5E960AC80F9}" type="parTrans" cxnId="{3F0D3CA1-DAA3-4425-AA60-D7AF6F8202B5}">
      <dgm:prSet/>
      <dgm:spPr/>
      <dgm:t>
        <a:bodyPr/>
        <a:lstStyle/>
        <a:p>
          <a:endParaRPr lang="en-US"/>
        </a:p>
      </dgm:t>
    </dgm:pt>
    <dgm:pt modelId="{BE6A5DA3-052E-45CF-B288-011464ABFDB3}" type="sibTrans" cxnId="{3F0D3CA1-DAA3-4425-AA60-D7AF6F8202B5}">
      <dgm:prSet/>
      <dgm:spPr/>
      <dgm:t>
        <a:bodyPr/>
        <a:lstStyle/>
        <a:p>
          <a:endParaRPr lang="en-US"/>
        </a:p>
      </dgm:t>
    </dgm:pt>
    <dgm:pt modelId="{2D84D5C9-0EAB-4410-8093-AF1F8488E2F1}" type="pres">
      <dgm:prSet presAssocID="{1A068409-E5D2-4A2E-8A1D-DA05D438BEE4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vi-VN"/>
        </a:p>
      </dgm:t>
    </dgm:pt>
    <dgm:pt modelId="{A960A6C1-8125-472C-95A9-6DE44FC463BA}" type="pres">
      <dgm:prSet presAssocID="{8CC6D22B-4D69-4925-B00C-F64DA05E96D3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vi-VN"/>
        </a:p>
      </dgm:t>
    </dgm:pt>
    <dgm:pt modelId="{DA4344AF-D50A-47B3-9B8E-B6EFF42C283C}" type="pres">
      <dgm:prSet presAssocID="{D52907E6-9068-4604-A8AF-785BFFA3FC6B}" presName="spacer" presStyleCnt="0"/>
      <dgm:spPr/>
    </dgm:pt>
    <dgm:pt modelId="{05A4E317-5E2C-4BE7-A04E-CC43F0DDABFB}" type="pres">
      <dgm:prSet presAssocID="{9D01A2AA-335D-4070-83EF-A0C9F60D5855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vi-VN"/>
        </a:p>
      </dgm:t>
    </dgm:pt>
    <dgm:pt modelId="{A921E5DE-7EC8-40F4-93F8-7FC41867851B}" type="pres">
      <dgm:prSet presAssocID="{3436F0C1-9EA0-4BC5-90B8-35DF4801AFAB}" presName="spacer" presStyleCnt="0"/>
      <dgm:spPr/>
    </dgm:pt>
    <dgm:pt modelId="{E3F404A6-7FE0-4E64-A253-408D5611F051}" type="pres">
      <dgm:prSet presAssocID="{85BEBA6C-5587-4BF9-B272-1B4FFAF614CA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vi-VN"/>
        </a:p>
      </dgm:t>
    </dgm:pt>
  </dgm:ptLst>
  <dgm:cxnLst>
    <dgm:cxn modelId="{05A99F62-160E-4D1A-9892-6D7B5E3EEA6A}" type="presOf" srcId="{9D01A2AA-335D-4070-83EF-A0C9F60D5855}" destId="{05A4E317-5E2C-4BE7-A04E-CC43F0DDABFB}" srcOrd="0" destOrd="0" presId="urn:microsoft.com/office/officeart/2005/8/layout/vList2"/>
    <dgm:cxn modelId="{0AA62B84-27A5-4E10-B78A-E6B1211011C9}" type="presOf" srcId="{1A068409-E5D2-4A2E-8A1D-DA05D438BEE4}" destId="{2D84D5C9-0EAB-4410-8093-AF1F8488E2F1}" srcOrd="0" destOrd="0" presId="urn:microsoft.com/office/officeart/2005/8/layout/vList2"/>
    <dgm:cxn modelId="{73497F36-90A5-4980-8A36-C14AACDCAAE4}" srcId="{1A068409-E5D2-4A2E-8A1D-DA05D438BEE4}" destId="{9D01A2AA-335D-4070-83EF-A0C9F60D5855}" srcOrd="1" destOrd="0" parTransId="{01AAB5E3-2BE9-48DC-A59E-B265C09F8C93}" sibTransId="{3436F0C1-9EA0-4BC5-90B8-35DF4801AFAB}"/>
    <dgm:cxn modelId="{9BCA7C14-2772-4DD6-8CC7-905D29FD0BA0}" srcId="{1A068409-E5D2-4A2E-8A1D-DA05D438BEE4}" destId="{8CC6D22B-4D69-4925-B00C-F64DA05E96D3}" srcOrd="0" destOrd="0" parTransId="{67838B34-B1B4-4B26-A598-49BDCAA898CE}" sibTransId="{D52907E6-9068-4604-A8AF-785BFFA3FC6B}"/>
    <dgm:cxn modelId="{4F81BF88-FA33-4238-8F46-B0D0B8522B35}" type="presOf" srcId="{85BEBA6C-5587-4BF9-B272-1B4FFAF614CA}" destId="{E3F404A6-7FE0-4E64-A253-408D5611F051}" srcOrd="0" destOrd="0" presId="urn:microsoft.com/office/officeart/2005/8/layout/vList2"/>
    <dgm:cxn modelId="{C62160EC-0C57-430C-84CA-2D43AEFC46BE}" type="presOf" srcId="{8CC6D22B-4D69-4925-B00C-F64DA05E96D3}" destId="{A960A6C1-8125-472C-95A9-6DE44FC463BA}" srcOrd="0" destOrd="0" presId="urn:microsoft.com/office/officeart/2005/8/layout/vList2"/>
    <dgm:cxn modelId="{3F0D3CA1-DAA3-4425-AA60-D7AF6F8202B5}" srcId="{1A068409-E5D2-4A2E-8A1D-DA05D438BEE4}" destId="{85BEBA6C-5587-4BF9-B272-1B4FFAF614CA}" srcOrd="2" destOrd="0" parTransId="{C6544855-B7B5-4046-828F-B5E960AC80F9}" sibTransId="{BE6A5DA3-052E-45CF-B288-011464ABFDB3}"/>
    <dgm:cxn modelId="{F72E452D-EE45-44C1-A307-00C0506182FC}" type="presParOf" srcId="{2D84D5C9-0EAB-4410-8093-AF1F8488E2F1}" destId="{A960A6C1-8125-472C-95A9-6DE44FC463BA}" srcOrd="0" destOrd="0" presId="urn:microsoft.com/office/officeart/2005/8/layout/vList2"/>
    <dgm:cxn modelId="{B587D633-7BA9-43C8-A558-2A8F2FF9DB3A}" type="presParOf" srcId="{2D84D5C9-0EAB-4410-8093-AF1F8488E2F1}" destId="{DA4344AF-D50A-47B3-9B8E-B6EFF42C283C}" srcOrd="1" destOrd="0" presId="urn:microsoft.com/office/officeart/2005/8/layout/vList2"/>
    <dgm:cxn modelId="{2F08A45D-0D5E-4499-AF6D-E614542350A7}" type="presParOf" srcId="{2D84D5C9-0EAB-4410-8093-AF1F8488E2F1}" destId="{05A4E317-5E2C-4BE7-A04E-CC43F0DDABFB}" srcOrd="2" destOrd="0" presId="urn:microsoft.com/office/officeart/2005/8/layout/vList2"/>
    <dgm:cxn modelId="{6D786690-FF67-46F5-973C-7E6AF379331D}" type="presParOf" srcId="{2D84D5C9-0EAB-4410-8093-AF1F8488E2F1}" destId="{A921E5DE-7EC8-40F4-93F8-7FC41867851B}" srcOrd="3" destOrd="0" presId="urn:microsoft.com/office/officeart/2005/8/layout/vList2"/>
    <dgm:cxn modelId="{6CAA9B83-FA2D-4731-8270-665B9C954D9E}" type="presParOf" srcId="{2D84D5C9-0EAB-4410-8093-AF1F8488E2F1}" destId="{E3F404A6-7FE0-4E64-A253-408D5611F051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DF590F1-B3DA-4BF0-8554-0E1F79B9AAA8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D8D33C85-E27F-478E-BB43-8B4FB12F0781}">
      <dgm:prSet/>
      <dgm:spPr/>
      <dgm:t>
        <a:bodyPr/>
        <a:lstStyle/>
        <a:p>
          <a:pPr algn="just"/>
          <a:r>
            <a:rPr lang="en-US" dirty="0">
              <a:latin typeface="#9Slide05 Lobster" panose="02000506000000020003" pitchFamily="2" charset="0"/>
            </a:rPr>
            <a:t>1. </a:t>
          </a:r>
          <a:r>
            <a:rPr lang="en-US" dirty="0" err="1">
              <a:latin typeface="#9Slide05 Lobster" panose="02000506000000020003" pitchFamily="2" charset="0"/>
            </a:rPr>
            <a:t>Điều</a:t>
          </a:r>
          <a:r>
            <a:rPr lang="en-US" dirty="0">
              <a:latin typeface="#9Slide05 Lobster" panose="02000506000000020003" pitchFamily="2" charset="0"/>
            </a:rPr>
            <a:t> </a:t>
          </a:r>
          <a:r>
            <a:rPr lang="en-US" dirty="0" err="1">
              <a:latin typeface="#9Slide05 Lobster" panose="02000506000000020003" pitchFamily="2" charset="0"/>
            </a:rPr>
            <a:t>kiện</a:t>
          </a:r>
          <a:r>
            <a:rPr lang="en-US" dirty="0">
              <a:latin typeface="#9Slide05 Lobster" panose="02000506000000020003" pitchFamily="2" charset="0"/>
            </a:rPr>
            <a:t> </a:t>
          </a:r>
          <a:r>
            <a:rPr lang="en-US" dirty="0" err="1">
              <a:latin typeface="#9Slide05 Lobster" panose="02000506000000020003" pitchFamily="2" charset="0"/>
            </a:rPr>
            <a:t>tự</a:t>
          </a:r>
          <a:r>
            <a:rPr lang="en-US" dirty="0">
              <a:latin typeface="#9Slide05 Lobster" panose="02000506000000020003" pitchFamily="2" charset="0"/>
            </a:rPr>
            <a:t> </a:t>
          </a:r>
          <a:r>
            <a:rPr lang="en-US" dirty="0" err="1">
              <a:latin typeface="#9Slide05 Lobster" panose="02000506000000020003" pitchFamily="2" charset="0"/>
            </a:rPr>
            <a:t>nhiên</a:t>
          </a:r>
          <a:endParaRPr lang="en-US" dirty="0">
            <a:latin typeface="#9Slide05 Lobster" panose="02000506000000020003" pitchFamily="2" charset="0"/>
          </a:endParaRPr>
        </a:p>
      </dgm:t>
    </dgm:pt>
    <dgm:pt modelId="{3B023EF2-2D78-4103-8866-ED02BBFC9D16}" type="parTrans" cxnId="{91A493B0-2C95-4E7F-8AA4-C454C8A2FF8F}">
      <dgm:prSet/>
      <dgm:spPr/>
      <dgm:t>
        <a:bodyPr/>
        <a:lstStyle/>
        <a:p>
          <a:endParaRPr lang="en-US"/>
        </a:p>
      </dgm:t>
    </dgm:pt>
    <dgm:pt modelId="{187B3AFD-141E-4DB1-B620-7DA277DC9378}" type="sibTrans" cxnId="{91A493B0-2C95-4E7F-8AA4-C454C8A2FF8F}">
      <dgm:prSet/>
      <dgm:spPr/>
      <dgm:t>
        <a:bodyPr/>
        <a:lstStyle/>
        <a:p>
          <a:endParaRPr lang="en-US"/>
        </a:p>
      </dgm:t>
    </dgm:pt>
    <dgm:pt modelId="{672C51D4-3218-4951-A5B7-0BA247F57D26}">
      <dgm:prSet/>
      <dgm:spPr/>
      <dgm:t>
        <a:bodyPr/>
        <a:lstStyle/>
        <a:p>
          <a:pPr algn="just"/>
          <a:r>
            <a:rPr lang="en-US" dirty="0">
              <a:latin typeface="#9Slide05 Lobster" panose="02000506000000020003" pitchFamily="2" charset="0"/>
            </a:rPr>
            <a:t>2. </a:t>
          </a:r>
          <a:r>
            <a:rPr lang="en-US" dirty="0" err="1">
              <a:latin typeface="#9Slide05 Lobster" panose="02000506000000020003" pitchFamily="2" charset="0"/>
            </a:rPr>
            <a:t>Nhà</a:t>
          </a:r>
          <a:r>
            <a:rPr lang="en-US" dirty="0">
              <a:latin typeface="#9Slide05 Lobster" panose="02000506000000020003" pitchFamily="2" charset="0"/>
            </a:rPr>
            <a:t> </a:t>
          </a:r>
          <a:r>
            <a:rPr lang="en-US" dirty="0" err="1">
              <a:latin typeface="#9Slide05 Lobster" panose="02000506000000020003" pitchFamily="2" charset="0"/>
            </a:rPr>
            <a:t>nước</a:t>
          </a:r>
          <a:r>
            <a:rPr lang="en-US" dirty="0">
              <a:latin typeface="#9Slide05 Lobster" panose="02000506000000020003" pitchFamily="2" charset="0"/>
            </a:rPr>
            <a:t> </a:t>
          </a:r>
          <a:r>
            <a:rPr lang="en-US" dirty="0" err="1">
              <a:latin typeface="#9Slide05 Lobster" panose="02000506000000020003" pitchFamily="2" charset="0"/>
            </a:rPr>
            <a:t>thành</a:t>
          </a:r>
          <a:r>
            <a:rPr lang="en-US" dirty="0">
              <a:latin typeface="#9Slide05 Lobster" panose="02000506000000020003" pitchFamily="2" charset="0"/>
            </a:rPr>
            <a:t> bang </a:t>
          </a:r>
          <a:r>
            <a:rPr lang="en-US" dirty="0" err="1">
              <a:latin typeface="#9Slide05 Lobster" panose="02000506000000020003" pitchFamily="2" charset="0"/>
            </a:rPr>
            <a:t>và</a:t>
          </a:r>
          <a:r>
            <a:rPr lang="en-US" dirty="0">
              <a:latin typeface="#9Slide05 Lobster" panose="02000506000000020003" pitchFamily="2" charset="0"/>
            </a:rPr>
            <a:t> </a:t>
          </a:r>
          <a:r>
            <a:rPr lang="en-US" dirty="0" err="1">
              <a:latin typeface="#9Slide05 Lobster" panose="02000506000000020003" pitchFamily="2" charset="0"/>
            </a:rPr>
            <a:t>nền</a:t>
          </a:r>
          <a:r>
            <a:rPr lang="en-US" dirty="0">
              <a:latin typeface="#9Slide05 Lobster" panose="02000506000000020003" pitchFamily="2" charset="0"/>
            </a:rPr>
            <a:t> </a:t>
          </a:r>
          <a:r>
            <a:rPr lang="en-US" dirty="0" err="1">
              <a:latin typeface="#9Slide05 Lobster" panose="02000506000000020003" pitchFamily="2" charset="0"/>
            </a:rPr>
            <a:t>dân</a:t>
          </a:r>
          <a:r>
            <a:rPr lang="en-US" dirty="0">
              <a:latin typeface="#9Slide05 Lobster" panose="02000506000000020003" pitchFamily="2" charset="0"/>
            </a:rPr>
            <a:t> </a:t>
          </a:r>
          <a:r>
            <a:rPr lang="en-US" dirty="0" err="1">
              <a:latin typeface="#9Slide05 Lobster" panose="02000506000000020003" pitchFamily="2" charset="0"/>
            </a:rPr>
            <a:t>chủ</a:t>
          </a:r>
          <a:r>
            <a:rPr lang="en-US" dirty="0">
              <a:latin typeface="#9Slide05 Lobster" panose="02000506000000020003" pitchFamily="2" charset="0"/>
            </a:rPr>
            <a:t> </a:t>
          </a:r>
          <a:r>
            <a:rPr lang="en-US" dirty="0" err="1">
              <a:latin typeface="#9Slide05 Lobster" panose="02000506000000020003" pitchFamily="2" charset="0"/>
            </a:rPr>
            <a:t>cổ</a:t>
          </a:r>
          <a:r>
            <a:rPr lang="en-US" dirty="0">
              <a:latin typeface="#9Slide05 Lobster" panose="02000506000000020003" pitchFamily="2" charset="0"/>
            </a:rPr>
            <a:t> </a:t>
          </a:r>
          <a:r>
            <a:rPr lang="en-US" dirty="0" err="1">
              <a:latin typeface="#9Slide05 Lobster" panose="02000506000000020003" pitchFamily="2" charset="0"/>
            </a:rPr>
            <a:t>đại</a:t>
          </a:r>
          <a:endParaRPr lang="en-US" dirty="0">
            <a:latin typeface="#9Slide05 Lobster" panose="02000506000000020003" pitchFamily="2" charset="0"/>
          </a:endParaRPr>
        </a:p>
      </dgm:t>
    </dgm:pt>
    <dgm:pt modelId="{A6F347B2-ED94-4332-9CDC-C822C2DBAE75}" type="parTrans" cxnId="{FF45F942-1539-405D-9A61-79E104AAEF42}">
      <dgm:prSet/>
      <dgm:spPr/>
      <dgm:t>
        <a:bodyPr/>
        <a:lstStyle/>
        <a:p>
          <a:endParaRPr lang="en-US"/>
        </a:p>
      </dgm:t>
    </dgm:pt>
    <dgm:pt modelId="{AF852AB3-B667-4D07-A341-FD47358C24E0}" type="sibTrans" cxnId="{FF45F942-1539-405D-9A61-79E104AAEF42}">
      <dgm:prSet/>
      <dgm:spPr/>
      <dgm:t>
        <a:bodyPr/>
        <a:lstStyle/>
        <a:p>
          <a:endParaRPr lang="en-US"/>
        </a:p>
      </dgm:t>
    </dgm:pt>
    <dgm:pt modelId="{79655B17-6E70-4DAC-AD64-9C958A3E5EF1}">
      <dgm:prSet/>
      <dgm:spPr/>
      <dgm:t>
        <a:bodyPr/>
        <a:lstStyle/>
        <a:p>
          <a:pPr algn="just"/>
          <a:r>
            <a:rPr lang="en-US">
              <a:latin typeface="#9Slide05 Lobster" panose="02000506000000020003" pitchFamily="2" charset="0"/>
            </a:rPr>
            <a:t>3. Nhà nước đế chế La Mã cổ đại</a:t>
          </a:r>
        </a:p>
      </dgm:t>
    </dgm:pt>
    <dgm:pt modelId="{11F003CB-53CE-4D53-A1E0-C5766B6331A3}" type="parTrans" cxnId="{64B2D128-3F2D-4243-8E96-D62B5A06FC2E}">
      <dgm:prSet/>
      <dgm:spPr/>
      <dgm:t>
        <a:bodyPr/>
        <a:lstStyle/>
        <a:p>
          <a:endParaRPr lang="en-US"/>
        </a:p>
      </dgm:t>
    </dgm:pt>
    <dgm:pt modelId="{5B8AD74C-B0E2-4D51-8B26-708D033E68AF}" type="sibTrans" cxnId="{64B2D128-3F2D-4243-8E96-D62B5A06FC2E}">
      <dgm:prSet/>
      <dgm:spPr/>
      <dgm:t>
        <a:bodyPr/>
        <a:lstStyle/>
        <a:p>
          <a:endParaRPr lang="en-US"/>
        </a:p>
      </dgm:t>
    </dgm:pt>
    <dgm:pt modelId="{BC5B2FA2-386A-4BCB-8D70-D05C554AAE7A}">
      <dgm:prSet/>
      <dgm:spPr/>
      <dgm:t>
        <a:bodyPr/>
        <a:lstStyle/>
        <a:p>
          <a:pPr algn="just"/>
          <a:r>
            <a:rPr lang="en-US">
              <a:latin typeface="#9Slide05 Lobster" panose="02000506000000020003" pitchFamily="2" charset="0"/>
            </a:rPr>
            <a:t>4. Một số thành tựu văn hóa tiêu biểu của Hy Lạp, La Mã</a:t>
          </a:r>
        </a:p>
      </dgm:t>
    </dgm:pt>
    <dgm:pt modelId="{A5881709-8B8F-4712-804C-BCF7CDB933C5}" type="parTrans" cxnId="{EC657256-BB72-4905-8BA3-72B0467DC780}">
      <dgm:prSet/>
      <dgm:spPr/>
      <dgm:t>
        <a:bodyPr/>
        <a:lstStyle/>
        <a:p>
          <a:endParaRPr lang="en-US"/>
        </a:p>
      </dgm:t>
    </dgm:pt>
    <dgm:pt modelId="{44B37AC1-F807-43C1-9054-366003FF6658}" type="sibTrans" cxnId="{EC657256-BB72-4905-8BA3-72B0467DC780}">
      <dgm:prSet/>
      <dgm:spPr/>
      <dgm:t>
        <a:bodyPr/>
        <a:lstStyle/>
        <a:p>
          <a:endParaRPr lang="en-US"/>
        </a:p>
      </dgm:t>
    </dgm:pt>
    <dgm:pt modelId="{E8D97E98-C30C-4F75-BE05-3D8D2DBD55E5}" type="pres">
      <dgm:prSet presAssocID="{6DF590F1-B3DA-4BF0-8554-0E1F79B9AAA8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vi-VN"/>
        </a:p>
      </dgm:t>
    </dgm:pt>
    <dgm:pt modelId="{0E918A72-750C-4FBB-938C-631CA4C650E0}" type="pres">
      <dgm:prSet presAssocID="{D8D33C85-E27F-478E-BB43-8B4FB12F0781}" presName="parentText" presStyleLbl="node1" presStyleIdx="0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vi-VN"/>
        </a:p>
      </dgm:t>
    </dgm:pt>
    <dgm:pt modelId="{9161B0BE-2941-4C73-96B8-6DE8504157AE}" type="pres">
      <dgm:prSet presAssocID="{187B3AFD-141E-4DB1-B620-7DA277DC9378}" presName="spacer" presStyleCnt="0"/>
      <dgm:spPr/>
    </dgm:pt>
    <dgm:pt modelId="{04C4172A-4854-49C9-B941-F591526C2E9E}" type="pres">
      <dgm:prSet presAssocID="{672C51D4-3218-4951-A5B7-0BA247F57D26}" presName="parentText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vi-VN"/>
        </a:p>
      </dgm:t>
    </dgm:pt>
    <dgm:pt modelId="{12256799-1D52-413D-A45E-2F53258A80B4}" type="pres">
      <dgm:prSet presAssocID="{AF852AB3-B667-4D07-A341-FD47358C24E0}" presName="spacer" presStyleCnt="0"/>
      <dgm:spPr/>
    </dgm:pt>
    <dgm:pt modelId="{C88C0874-5D1C-49AE-B754-CA1777C66F52}" type="pres">
      <dgm:prSet presAssocID="{79655B17-6E70-4DAC-AD64-9C958A3E5EF1}" presName="parentText" presStyleLbl="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vi-VN"/>
        </a:p>
      </dgm:t>
    </dgm:pt>
    <dgm:pt modelId="{D7BD4318-9A4C-49DD-B618-DCC482C5BBFA}" type="pres">
      <dgm:prSet presAssocID="{5B8AD74C-B0E2-4D51-8B26-708D033E68AF}" presName="spacer" presStyleCnt="0"/>
      <dgm:spPr/>
    </dgm:pt>
    <dgm:pt modelId="{5C754425-E01C-4EA1-8492-269950BD3069}" type="pres">
      <dgm:prSet presAssocID="{BC5B2FA2-386A-4BCB-8D70-D05C554AAE7A}" presName="parentText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vi-VN"/>
        </a:p>
      </dgm:t>
    </dgm:pt>
  </dgm:ptLst>
  <dgm:cxnLst>
    <dgm:cxn modelId="{44E16139-18C1-4651-A876-615976883376}" type="presOf" srcId="{672C51D4-3218-4951-A5B7-0BA247F57D26}" destId="{04C4172A-4854-49C9-B941-F591526C2E9E}" srcOrd="0" destOrd="0" presId="urn:microsoft.com/office/officeart/2005/8/layout/vList2"/>
    <dgm:cxn modelId="{91A493B0-2C95-4E7F-8AA4-C454C8A2FF8F}" srcId="{6DF590F1-B3DA-4BF0-8554-0E1F79B9AAA8}" destId="{D8D33C85-E27F-478E-BB43-8B4FB12F0781}" srcOrd="0" destOrd="0" parTransId="{3B023EF2-2D78-4103-8866-ED02BBFC9D16}" sibTransId="{187B3AFD-141E-4DB1-B620-7DA277DC9378}"/>
    <dgm:cxn modelId="{EC657256-BB72-4905-8BA3-72B0467DC780}" srcId="{6DF590F1-B3DA-4BF0-8554-0E1F79B9AAA8}" destId="{BC5B2FA2-386A-4BCB-8D70-D05C554AAE7A}" srcOrd="3" destOrd="0" parTransId="{A5881709-8B8F-4712-804C-BCF7CDB933C5}" sibTransId="{44B37AC1-F807-43C1-9054-366003FF6658}"/>
    <dgm:cxn modelId="{B595FB42-43E6-421D-980B-3A49981CD27C}" type="presOf" srcId="{BC5B2FA2-386A-4BCB-8D70-D05C554AAE7A}" destId="{5C754425-E01C-4EA1-8492-269950BD3069}" srcOrd="0" destOrd="0" presId="urn:microsoft.com/office/officeart/2005/8/layout/vList2"/>
    <dgm:cxn modelId="{E71F227D-21A4-47BF-9182-940BC2E3507E}" type="presOf" srcId="{6DF590F1-B3DA-4BF0-8554-0E1F79B9AAA8}" destId="{E8D97E98-C30C-4F75-BE05-3D8D2DBD55E5}" srcOrd="0" destOrd="0" presId="urn:microsoft.com/office/officeart/2005/8/layout/vList2"/>
    <dgm:cxn modelId="{31B7B8DF-3B9E-4C45-AB75-0CD4B5CB4C43}" type="presOf" srcId="{D8D33C85-E27F-478E-BB43-8B4FB12F0781}" destId="{0E918A72-750C-4FBB-938C-631CA4C650E0}" srcOrd="0" destOrd="0" presId="urn:microsoft.com/office/officeart/2005/8/layout/vList2"/>
    <dgm:cxn modelId="{FF45F942-1539-405D-9A61-79E104AAEF42}" srcId="{6DF590F1-B3DA-4BF0-8554-0E1F79B9AAA8}" destId="{672C51D4-3218-4951-A5B7-0BA247F57D26}" srcOrd="1" destOrd="0" parTransId="{A6F347B2-ED94-4332-9CDC-C822C2DBAE75}" sibTransId="{AF852AB3-B667-4D07-A341-FD47358C24E0}"/>
    <dgm:cxn modelId="{64B2D128-3F2D-4243-8E96-D62B5A06FC2E}" srcId="{6DF590F1-B3DA-4BF0-8554-0E1F79B9AAA8}" destId="{79655B17-6E70-4DAC-AD64-9C958A3E5EF1}" srcOrd="2" destOrd="0" parTransId="{11F003CB-53CE-4D53-A1E0-C5766B6331A3}" sibTransId="{5B8AD74C-B0E2-4D51-8B26-708D033E68AF}"/>
    <dgm:cxn modelId="{9121DB78-3DAB-45D7-8BBA-764D83C6174F}" type="presOf" srcId="{79655B17-6E70-4DAC-AD64-9C958A3E5EF1}" destId="{C88C0874-5D1C-49AE-B754-CA1777C66F52}" srcOrd="0" destOrd="0" presId="urn:microsoft.com/office/officeart/2005/8/layout/vList2"/>
    <dgm:cxn modelId="{C3F60E25-A2D3-4028-89B1-F125AB809683}" type="presParOf" srcId="{E8D97E98-C30C-4F75-BE05-3D8D2DBD55E5}" destId="{0E918A72-750C-4FBB-938C-631CA4C650E0}" srcOrd="0" destOrd="0" presId="urn:microsoft.com/office/officeart/2005/8/layout/vList2"/>
    <dgm:cxn modelId="{0605A9BB-CAD1-424E-841A-8732465549FD}" type="presParOf" srcId="{E8D97E98-C30C-4F75-BE05-3D8D2DBD55E5}" destId="{9161B0BE-2941-4C73-96B8-6DE8504157AE}" srcOrd="1" destOrd="0" presId="urn:microsoft.com/office/officeart/2005/8/layout/vList2"/>
    <dgm:cxn modelId="{ADE7366D-9CB7-4F1A-8EE5-444CEBF86CFC}" type="presParOf" srcId="{E8D97E98-C30C-4F75-BE05-3D8D2DBD55E5}" destId="{04C4172A-4854-49C9-B941-F591526C2E9E}" srcOrd="2" destOrd="0" presId="urn:microsoft.com/office/officeart/2005/8/layout/vList2"/>
    <dgm:cxn modelId="{584C6469-AFC4-4825-AC02-4578D951683C}" type="presParOf" srcId="{E8D97E98-C30C-4F75-BE05-3D8D2DBD55E5}" destId="{12256799-1D52-413D-A45E-2F53258A80B4}" srcOrd="3" destOrd="0" presId="urn:microsoft.com/office/officeart/2005/8/layout/vList2"/>
    <dgm:cxn modelId="{CC78B5C0-2612-4A22-89FB-AB6B685E4A28}" type="presParOf" srcId="{E8D97E98-C30C-4F75-BE05-3D8D2DBD55E5}" destId="{C88C0874-5D1C-49AE-B754-CA1777C66F52}" srcOrd="4" destOrd="0" presId="urn:microsoft.com/office/officeart/2005/8/layout/vList2"/>
    <dgm:cxn modelId="{57A3BEF8-C30F-42F5-9161-DF68945988B9}" type="presParOf" srcId="{E8D97E98-C30C-4F75-BE05-3D8D2DBD55E5}" destId="{D7BD4318-9A4C-49DD-B618-DCC482C5BBFA}" srcOrd="5" destOrd="0" presId="urn:microsoft.com/office/officeart/2005/8/layout/vList2"/>
    <dgm:cxn modelId="{E6651591-AB9D-4ECE-8DD5-3BCEB3479003}" type="presParOf" srcId="{E8D97E98-C30C-4F75-BE05-3D8D2DBD55E5}" destId="{5C754425-E01C-4EA1-8492-269950BD3069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960A6C1-8125-472C-95A9-6DE44FC463BA}">
      <dsp:nvSpPr>
        <dsp:cNvPr id="0" name=""/>
        <dsp:cNvSpPr/>
      </dsp:nvSpPr>
      <dsp:spPr>
        <a:xfrm>
          <a:off x="0" y="13891"/>
          <a:ext cx="6407061" cy="19000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just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>
              <a:latin typeface="Cambria" panose="02040503050406030204" pitchFamily="18" charset="0"/>
              <a:ea typeface="Cambria" panose="02040503050406030204" pitchFamily="18" charset="0"/>
            </a:rPr>
            <a:t>1. </a:t>
          </a:r>
          <a:r>
            <a:rPr lang="en-US" sz="2800" kern="1200" dirty="0" err="1">
              <a:latin typeface="Cambria" panose="02040503050406030204" pitchFamily="18" charset="0"/>
              <a:ea typeface="Cambria" panose="02040503050406030204" pitchFamily="18" charset="0"/>
            </a:rPr>
            <a:t>Giới</a:t>
          </a:r>
          <a:r>
            <a:rPr lang="en-US" sz="2800" kern="1200" dirty="0"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2800" kern="1200" dirty="0" err="1">
              <a:latin typeface="Cambria" panose="02040503050406030204" pitchFamily="18" charset="0"/>
              <a:ea typeface="Cambria" panose="02040503050406030204" pitchFamily="18" charset="0"/>
            </a:rPr>
            <a:t>thiệu</a:t>
          </a:r>
          <a:r>
            <a:rPr lang="en-US" sz="2800" kern="1200" dirty="0"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2800" kern="1200" dirty="0" err="1">
              <a:latin typeface="Cambria" panose="02040503050406030204" pitchFamily="18" charset="0"/>
              <a:ea typeface="Cambria" panose="02040503050406030204" pitchFamily="18" charset="0"/>
            </a:rPr>
            <a:t>và</a:t>
          </a:r>
          <a:r>
            <a:rPr lang="en-US" sz="2800" kern="1200" dirty="0"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2800" kern="1200" dirty="0" err="1">
              <a:latin typeface="Cambria" panose="02040503050406030204" pitchFamily="18" charset="0"/>
              <a:ea typeface="Cambria" panose="02040503050406030204" pitchFamily="18" charset="0"/>
            </a:rPr>
            <a:t>nhận</a:t>
          </a:r>
          <a:r>
            <a:rPr lang="en-US" sz="2800" kern="1200" dirty="0"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2800" kern="1200" dirty="0" err="1">
              <a:latin typeface="Cambria" panose="02040503050406030204" pitchFamily="18" charset="0"/>
              <a:ea typeface="Cambria" panose="02040503050406030204" pitchFamily="18" charset="0"/>
            </a:rPr>
            <a:t>xét</a:t>
          </a:r>
          <a:r>
            <a:rPr lang="en-US" sz="2800" kern="1200" dirty="0"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2800" kern="1200" dirty="0" err="1">
              <a:latin typeface="Cambria" panose="02040503050406030204" pitchFamily="18" charset="0"/>
              <a:ea typeface="Cambria" panose="02040503050406030204" pitchFamily="18" charset="0"/>
            </a:rPr>
            <a:t>được</a:t>
          </a:r>
          <a:r>
            <a:rPr lang="en-US" sz="2800" kern="1200" dirty="0"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2800" kern="1200" dirty="0" err="1">
              <a:latin typeface="Cambria" panose="02040503050406030204" pitchFamily="18" charset="0"/>
              <a:ea typeface="Cambria" panose="02040503050406030204" pitchFamily="18" charset="0"/>
            </a:rPr>
            <a:t>tác</a:t>
          </a:r>
          <a:r>
            <a:rPr lang="en-US" sz="2800" kern="1200" dirty="0"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2800" kern="1200" dirty="0" err="1">
              <a:latin typeface="Cambria" panose="02040503050406030204" pitchFamily="18" charset="0"/>
              <a:ea typeface="Cambria" panose="02040503050406030204" pitchFamily="18" charset="0"/>
            </a:rPr>
            <a:t>động</a:t>
          </a:r>
          <a:r>
            <a:rPr lang="en-US" sz="2800" kern="1200" dirty="0"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2800" kern="1200" dirty="0" err="1">
              <a:latin typeface="Cambria" panose="02040503050406030204" pitchFamily="18" charset="0"/>
              <a:ea typeface="Cambria" panose="02040503050406030204" pitchFamily="18" charset="0"/>
            </a:rPr>
            <a:t>của</a:t>
          </a:r>
          <a:r>
            <a:rPr lang="en-US" sz="2800" kern="1200" dirty="0"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2800" kern="1200" dirty="0" err="1">
              <a:latin typeface="Cambria" panose="02040503050406030204" pitchFamily="18" charset="0"/>
              <a:ea typeface="Cambria" panose="02040503050406030204" pitchFamily="18" charset="0"/>
            </a:rPr>
            <a:t>điều</a:t>
          </a:r>
          <a:r>
            <a:rPr lang="en-US" sz="2800" kern="1200" dirty="0"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2800" kern="1200" dirty="0" err="1">
              <a:latin typeface="Cambria" panose="02040503050406030204" pitchFamily="18" charset="0"/>
              <a:ea typeface="Cambria" panose="02040503050406030204" pitchFamily="18" charset="0"/>
            </a:rPr>
            <a:t>kiện</a:t>
          </a:r>
          <a:r>
            <a:rPr lang="en-US" sz="2800" kern="1200" dirty="0"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2800" kern="1200" dirty="0" err="1">
              <a:latin typeface="Cambria" panose="02040503050406030204" pitchFamily="18" charset="0"/>
              <a:ea typeface="Cambria" panose="02040503050406030204" pitchFamily="18" charset="0"/>
            </a:rPr>
            <a:t>tự</a:t>
          </a:r>
          <a:r>
            <a:rPr lang="en-US" sz="2800" kern="1200" dirty="0"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2800" kern="1200" dirty="0" err="1">
              <a:latin typeface="Cambria" panose="02040503050406030204" pitchFamily="18" charset="0"/>
              <a:ea typeface="Cambria" panose="02040503050406030204" pitchFamily="18" charset="0"/>
            </a:rPr>
            <a:t>nhiên</a:t>
          </a:r>
          <a:r>
            <a:rPr lang="en-US" sz="2800" kern="1200" dirty="0">
              <a:latin typeface="Cambria" panose="02040503050406030204" pitchFamily="18" charset="0"/>
              <a:ea typeface="Cambria" panose="02040503050406030204" pitchFamily="18" charset="0"/>
            </a:rPr>
            <a:t> (</a:t>
          </a:r>
          <a:r>
            <a:rPr lang="en-US" sz="2800" kern="1200" dirty="0" err="1">
              <a:latin typeface="Cambria" panose="02040503050406030204" pitchFamily="18" charset="0"/>
              <a:ea typeface="Cambria" panose="02040503050406030204" pitchFamily="18" charset="0"/>
            </a:rPr>
            <a:t>hải</a:t>
          </a:r>
          <a:r>
            <a:rPr lang="en-US" sz="2800" kern="1200" dirty="0"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2800" kern="1200" dirty="0" err="1">
              <a:latin typeface="Cambria" panose="02040503050406030204" pitchFamily="18" charset="0"/>
              <a:ea typeface="Cambria" panose="02040503050406030204" pitchFamily="18" charset="0"/>
            </a:rPr>
            <a:t>cảng</a:t>
          </a:r>
          <a:r>
            <a:rPr lang="en-US" sz="2800" kern="1200" dirty="0">
              <a:latin typeface="Cambria" panose="02040503050406030204" pitchFamily="18" charset="0"/>
              <a:ea typeface="Cambria" panose="02040503050406030204" pitchFamily="18" charset="0"/>
            </a:rPr>
            <a:t>, </a:t>
          </a:r>
          <a:r>
            <a:rPr lang="en-US" sz="2800" kern="1200" dirty="0" err="1">
              <a:latin typeface="Cambria" panose="02040503050406030204" pitchFamily="18" charset="0"/>
              <a:ea typeface="Cambria" panose="02040503050406030204" pitchFamily="18" charset="0"/>
            </a:rPr>
            <a:t>biển</a:t>
          </a:r>
          <a:r>
            <a:rPr lang="en-US" sz="2800" kern="1200" dirty="0"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2800" kern="1200" dirty="0" err="1">
              <a:latin typeface="Cambria" panose="02040503050406030204" pitchFamily="18" charset="0"/>
              <a:ea typeface="Cambria" panose="02040503050406030204" pitchFamily="18" charset="0"/>
            </a:rPr>
            <a:t>đảo</a:t>
          </a:r>
          <a:r>
            <a:rPr lang="en-US" sz="2800" kern="1200" dirty="0">
              <a:latin typeface="Cambria" panose="02040503050406030204" pitchFamily="18" charset="0"/>
              <a:ea typeface="Cambria" panose="02040503050406030204" pitchFamily="18" charset="0"/>
            </a:rPr>
            <a:t>) </a:t>
          </a:r>
          <a:r>
            <a:rPr lang="en-US" sz="2800" kern="1200" dirty="0" err="1">
              <a:latin typeface="Cambria" panose="02040503050406030204" pitchFamily="18" charset="0"/>
              <a:ea typeface="Cambria" panose="02040503050406030204" pitchFamily="18" charset="0"/>
            </a:rPr>
            <a:t>đối</a:t>
          </a:r>
          <a:r>
            <a:rPr lang="en-US" sz="2800" kern="1200" dirty="0"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2800" kern="1200" dirty="0" err="1">
              <a:latin typeface="Cambria" panose="02040503050406030204" pitchFamily="18" charset="0"/>
              <a:ea typeface="Cambria" panose="02040503050406030204" pitchFamily="18" charset="0"/>
            </a:rPr>
            <a:t>với</a:t>
          </a:r>
          <a:r>
            <a:rPr lang="en-US" sz="2800" kern="1200" dirty="0"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2800" kern="1200" dirty="0" err="1">
              <a:latin typeface="Cambria" panose="02040503050406030204" pitchFamily="18" charset="0"/>
              <a:ea typeface="Cambria" panose="02040503050406030204" pitchFamily="18" charset="0"/>
            </a:rPr>
            <a:t>sự</a:t>
          </a:r>
          <a:r>
            <a:rPr lang="en-US" sz="2800" kern="1200" dirty="0"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2800" kern="1200" dirty="0" err="1">
              <a:latin typeface="Cambria" panose="02040503050406030204" pitchFamily="18" charset="0"/>
              <a:ea typeface="Cambria" panose="02040503050406030204" pitchFamily="18" charset="0"/>
            </a:rPr>
            <a:t>hình</a:t>
          </a:r>
          <a:r>
            <a:rPr lang="en-US" sz="2800" kern="1200" dirty="0"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2800" kern="1200" dirty="0" err="1">
              <a:latin typeface="Cambria" panose="02040503050406030204" pitchFamily="18" charset="0"/>
              <a:ea typeface="Cambria" panose="02040503050406030204" pitchFamily="18" charset="0"/>
            </a:rPr>
            <a:t>thành</a:t>
          </a:r>
          <a:r>
            <a:rPr lang="en-US" sz="2800" kern="1200" dirty="0">
              <a:latin typeface="Cambria" panose="02040503050406030204" pitchFamily="18" charset="0"/>
              <a:ea typeface="Cambria" panose="02040503050406030204" pitchFamily="18" charset="0"/>
            </a:rPr>
            <a:t>, </a:t>
          </a:r>
          <a:r>
            <a:rPr lang="en-US" sz="2800" kern="1200" dirty="0" err="1">
              <a:latin typeface="Cambria" panose="02040503050406030204" pitchFamily="18" charset="0"/>
              <a:ea typeface="Cambria" panose="02040503050406030204" pitchFamily="18" charset="0"/>
            </a:rPr>
            <a:t>phát</a:t>
          </a:r>
          <a:r>
            <a:rPr lang="en-US" sz="2800" kern="1200" dirty="0"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2800" kern="1200" dirty="0" err="1">
              <a:latin typeface="Cambria" panose="02040503050406030204" pitchFamily="18" charset="0"/>
              <a:ea typeface="Cambria" panose="02040503050406030204" pitchFamily="18" charset="0"/>
            </a:rPr>
            <a:t>triển</a:t>
          </a:r>
          <a:r>
            <a:rPr lang="en-US" sz="2800" kern="1200" dirty="0"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2800" kern="1200" dirty="0" err="1">
              <a:latin typeface="Cambria" panose="02040503050406030204" pitchFamily="18" charset="0"/>
              <a:ea typeface="Cambria" panose="02040503050406030204" pitchFamily="18" charset="0"/>
            </a:rPr>
            <a:t>của</a:t>
          </a:r>
          <a:r>
            <a:rPr lang="en-US" sz="2800" kern="1200" dirty="0"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2800" kern="1200" dirty="0" err="1">
              <a:latin typeface="Cambria" panose="02040503050406030204" pitchFamily="18" charset="0"/>
              <a:ea typeface="Cambria" panose="02040503050406030204" pitchFamily="18" charset="0"/>
            </a:rPr>
            <a:t>nền</a:t>
          </a:r>
          <a:r>
            <a:rPr lang="en-US" sz="2800" kern="1200" dirty="0"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2800" kern="1200" dirty="0" err="1">
              <a:latin typeface="Cambria" panose="02040503050406030204" pitchFamily="18" charset="0"/>
              <a:ea typeface="Cambria" panose="02040503050406030204" pitchFamily="18" charset="0"/>
            </a:rPr>
            <a:t>văn</a:t>
          </a:r>
          <a:r>
            <a:rPr lang="en-US" sz="2800" kern="1200" dirty="0"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2800" kern="1200" dirty="0" err="1">
              <a:latin typeface="Cambria" panose="02040503050406030204" pitchFamily="18" charset="0"/>
              <a:ea typeface="Cambria" panose="02040503050406030204" pitchFamily="18" charset="0"/>
            </a:rPr>
            <a:t>minh</a:t>
          </a:r>
          <a:r>
            <a:rPr lang="en-US" sz="2800" kern="1200" dirty="0">
              <a:latin typeface="Cambria" panose="02040503050406030204" pitchFamily="18" charset="0"/>
              <a:ea typeface="Cambria" panose="02040503050406030204" pitchFamily="18" charset="0"/>
            </a:rPr>
            <a:t> Hy </a:t>
          </a:r>
          <a:r>
            <a:rPr lang="en-US" sz="2800" kern="1200" dirty="0" err="1">
              <a:latin typeface="Cambria" panose="02040503050406030204" pitchFamily="18" charset="0"/>
              <a:ea typeface="Cambria" panose="02040503050406030204" pitchFamily="18" charset="0"/>
            </a:rPr>
            <a:t>Lạp</a:t>
          </a:r>
          <a:r>
            <a:rPr lang="en-US" sz="2800" kern="1200" dirty="0"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2800" kern="1200" dirty="0" err="1">
              <a:latin typeface="Cambria" panose="02040503050406030204" pitchFamily="18" charset="0"/>
              <a:ea typeface="Cambria" panose="02040503050406030204" pitchFamily="18" charset="0"/>
            </a:rPr>
            <a:t>và</a:t>
          </a:r>
          <a:r>
            <a:rPr lang="en-US" sz="2800" kern="1200" dirty="0">
              <a:latin typeface="Cambria" panose="02040503050406030204" pitchFamily="18" charset="0"/>
              <a:ea typeface="Cambria" panose="02040503050406030204" pitchFamily="18" charset="0"/>
            </a:rPr>
            <a:t> La </a:t>
          </a:r>
          <a:r>
            <a:rPr lang="en-US" sz="2800" kern="1200" dirty="0" err="1">
              <a:latin typeface="Cambria" panose="02040503050406030204" pitchFamily="18" charset="0"/>
              <a:ea typeface="Cambria" panose="02040503050406030204" pitchFamily="18" charset="0"/>
            </a:rPr>
            <a:t>Mã</a:t>
          </a:r>
          <a:endParaRPr lang="en-US" sz="2800" kern="1200" dirty="0">
            <a:latin typeface="Cambria" panose="02040503050406030204" pitchFamily="18" charset="0"/>
            <a:ea typeface="Cambria" panose="02040503050406030204" pitchFamily="18" charset="0"/>
          </a:endParaRPr>
        </a:p>
      </dsp:txBody>
      <dsp:txXfrm>
        <a:off x="92754" y="106645"/>
        <a:ext cx="6221553" cy="1714572"/>
      </dsp:txXfrm>
    </dsp:sp>
    <dsp:sp modelId="{05A4E317-5E2C-4BE7-A04E-CC43F0DDABFB}">
      <dsp:nvSpPr>
        <dsp:cNvPr id="0" name=""/>
        <dsp:cNvSpPr/>
      </dsp:nvSpPr>
      <dsp:spPr>
        <a:xfrm>
          <a:off x="0" y="1994611"/>
          <a:ext cx="6407061" cy="19000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just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>
              <a:latin typeface="Cambria" panose="02040503050406030204" pitchFamily="18" charset="0"/>
              <a:ea typeface="Cambria" panose="02040503050406030204" pitchFamily="18" charset="0"/>
            </a:rPr>
            <a:t>2. </a:t>
          </a:r>
          <a:r>
            <a:rPr lang="en-US" sz="2800" kern="1200" dirty="0" err="1">
              <a:latin typeface="Cambria" panose="02040503050406030204" pitchFamily="18" charset="0"/>
              <a:ea typeface="Cambria" panose="02040503050406030204" pitchFamily="18" charset="0"/>
            </a:rPr>
            <a:t>Trình</a:t>
          </a:r>
          <a:r>
            <a:rPr lang="en-US" sz="2800" kern="1200" dirty="0"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2800" kern="1200" dirty="0" err="1">
              <a:latin typeface="Cambria" panose="02040503050406030204" pitchFamily="18" charset="0"/>
              <a:ea typeface="Cambria" panose="02040503050406030204" pitchFamily="18" charset="0"/>
            </a:rPr>
            <a:t>bày</a:t>
          </a:r>
          <a:r>
            <a:rPr lang="en-US" sz="2800" kern="1200" dirty="0"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2800" kern="1200" dirty="0" err="1">
              <a:latin typeface="Cambria" panose="02040503050406030204" pitchFamily="18" charset="0"/>
              <a:ea typeface="Cambria" panose="02040503050406030204" pitchFamily="18" charset="0"/>
            </a:rPr>
            <a:t>được</a:t>
          </a:r>
          <a:r>
            <a:rPr lang="en-US" sz="2800" kern="1200" dirty="0"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2800" kern="1200" dirty="0" err="1">
              <a:latin typeface="Cambria" panose="02040503050406030204" pitchFamily="18" charset="0"/>
              <a:ea typeface="Cambria" panose="02040503050406030204" pitchFamily="18" charset="0"/>
            </a:rPr>
            <a:t>tổ</a:t>
          </a:r>
          <a:r>
            <a:rPr lang="en-US" sz="2800" kern="1200" dirty="0"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2800" kern="1200" dirty="0" err="1">
              <a:latin typeface="Cambria" panose="02040503050406030204" pitchFamily="18" charset="0"/>
              <a:ea typeface="Cambria" panose="02040503050406030204" pitchFamily="18" charset="0"/>
            </a:rPr>
            <a:t>chức</a:t>
          </a:r>
          <a:r>
            <a:rPr lang="en-US" sz="2800" kern="1200" dirty="0"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2800" kern="1200" dirty="0" err="1">
              <a:latin typeface="Cambria" panose="02040503050406030204" pitchFamily="18" charset="0"/>
              <a:ea typeface="Cambria" panose="02040503050406030204" pitchFamily="18" charset="0"/>
            </a:rPr>
            <a:t>nhà</a:t>
          </a:r>
          <a:r>
            <a:rPr lang="en-US" sz="2800" kern="1200" dirty="0"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2800" kern="1200" dirty="0" err="1">
              <a:latin typeface="Cambria" panose="02040503050406030204" pitchFamily="18" charset="0"/>
              <a:ea typeface="Cambria" panose="02040503050406030204" pitchFamily="18" charset="0"/>
            </a:rPr>
            <a:t>nước</a:t>
          </a:r>
          <a:r>
            <a:rPr lang="en-US" sz="2800" kern="1200" dirty="0"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2800" kern="1200" dirty="0" err="1">
              <a:latin typeface="Cambria" panose="02040503050406030204" pitchFamily="18" charset="0"/>
              <a:ea typeface="Cambria" panose="02040503050406030204" pitchFamily="18" charset="0"/>
            </a:rPr>
            <a:t>thành</a:t>
          </a:r>
          <a:r>
            <a:rPr lang="en-US" sz="2800" kern="1200" dirty="0">
              <a:latin typeface="Cambria" panose="02040503050406030204" pitchFamily="18" charset="0"/>
              <a:ea typeface="Cambria" panose="02040503050406030204" pitchFamily="18" charset="0"/>
            </a:rPr>
            <a:t> bang, </a:t>
          </a:r>
          <a:r>
            <a:rPr lang="en-US" sz="2800" kern="1200" dirty="0" err="1">
              <a:latin typeface="Cambria" panose="02040503050406030204" pitchFamily="18" charset="0"/>
              <a:ea typeface="Cambria" panose="02040503050406030204" pitchFamily="18" charset="0"/>
            </a:rPr>
            <a:t>nhà</a:t>
          </a:r>
          <a:r>
            <a:rPr lang="en-US" sz="2800" kern="1200" dirty="0"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2800" kern="1200" dirty="0" err="1">
              <a:latin typeface="Cambria" panose="02040503050406030204" pitchFamily="18" charset="0"/>
              <a:ea typeface="Cambria" panose="02040503050406030204" pitchFamily="18" charset="0"/>
            </a:rPr>
            <a:t>nước</a:t>
          </a:r>
          <a:r>
            <a:rPr lang="en-US" sz="2800" kern="1200" dirty="0"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2800" kern="1200" dirty="0" err="1">
              <a:latin typeface="Cambria" panose="02040503050406030204" pitchFamily="18" charset="0"/>
              <a:ea typeface="Cambria" panose="02040503050406030204" pitchFamily="18" charset="0"/>
            </a:rPr>
            <a:t>đế</a:t>
          </a:r>
          <a:r>
            <a:rPr lang="en-US" sz="2800" kern="1200" dirty="0"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2800" kern="1200" dirty="0" err="1">
              <a:latin typeface="Cambria" panose="02040503050406030204" pitchFamily="18" charset="0"/>
              <a:ea typeface="Cambria" panose="02040503050406030204" pitchFamily="18" charset="0"/>
            </a:rPr>
            <a:t>chế</a:t>
          </a:r>
          <a:r>
            <a:rPr lang="en-US" sz="2800" kern="1200" dirty="0">
              <a:latin typeface="Cambria" panose="02040503050406030204" pitchFamily="18" charset="0"/>
              <a:ea typeface="Cambria" panose="02040503050406030204" pitchFamily="18" charset="0"/>
            </a:rPr>
            <a:t> ở Hy </a:t>
          </a:r>
          <a:r>
            <a:rPr lang="en-US" sz="2800" kern="1200" dirty="0" err="1">
              <a:latin typeface="Cambria" panose="02040503050406030204" pitchFamily="18" charset="0"/>
              <a:ea typeface="Cambria" panose="02040503050406030204" pitchFamily="18" charset="0"/>
            </a:rPr>
            <a:t>Lạp</a:t>
          </a:r>
          <a:r>
            <a:rPr lang="en-US" sz="2800" kern="1200" dirty="0"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2800" kern="1200" dirty="0" err="1">
              <a:latin typeface="Cambria" panose="02040503050406030204" pitchFamily="18" charset="0"/>
              <a:ea typeface="Cambria" panose="02040503050406030204" pitchFamily="18" charset="0"/>
            </a:rPr>
            <a:t>và</a:t>
          </a:r>
          <a:r>
            <a:rPr lang="en-US" sz="2800" kern="1200" dirty="0">
              <a:latin typeface="Cambria" panose="02040503050406030204" pitchFamily="18" charset="0"/>
              <a:ea typeface="Cambria" panose="02040503050406030204" pitchFamily="18" charset="0"/>
            </a:rPr>
            <a:t> La </a:t>
          </a:r>
          <a:r>
            <a:rPr lang="en-US" sz="2800" kern="1200" dirty="0" err="1">
              <a:latin typeface="Cambria" panose="02040503050406030204" pitchFamily="18" charset="0"/>
              <a:ea typeface="Cambria" panose="02040503050406030204" pitchFamily="18" charset="0"/>
            </a:rPr>
            <a:t>Mã</a:t>
          </a:r>
          <a:endParaRPr lang="en-US" sz="2800" kern="1200" dirty="0">
            <a:latin typeface="Cambria" panose="02040503050406030204" pitchFamily="18" charset="0"/>
            <a:ea typeface="Cambria" panose="02040503050406030204" pitchFamily="18" charset="0"/>
          </a:endParaRPr>
        </a:p>
      </dsp:txBody>
      <dsp:txXfrm>
        <a:off x="92754" y="2087365"/>
        <a:ext cx="6221553" cy="1714572"/>
      </dsp:txXfrm>
    </dsp:sp>
    <dsp:sp modelId="{E3F404A6-7FE0-4E64-A253-408D5611F051}">
      <dsp:nvSpPr>
        <dsp:cNvPr id="0" name=""/>
        <dsp:cNvSpPr/>
      </dsp:nvSpPr>
      <dsp:spPr>
        <a:xfrm>
          <a:off x="0" y="3975331"/>
          <a:ext cx="6407061" cy="19000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just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>
              <a:latin typeface="Cambria" panose="02040503050406030204" pitchFamily="18" charset="0"/>
              <a:ea typeface="Cambria" panose="02040503050406030204" pitchFamily="18" charset="0"/>
            </a:rPr>
            <a:t>3. Nêu được một số thành tựu văn hóa tiêu biểu của Hy Lạp và La Mã </a:t>
          </a:r>
        </a:p>
      </dsp:txBody>
      <dsp:txXfrm>
        <a:off x="92754" y="4068085"/>
        <a:ext cx="6221553" cy="171457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E918A72-750C-4FBB-938C-631CA4C650E0}">
      <dsp:nvSpPr>
        <dsp:cNvPr id="0" name=""/>
        <dsp:cNvSpPr/>
      </dsp:nvSpPr>
      <dsp:spPr>
        <a:xfrm>
          <a:off x="0" y="30253"/>
          <a:ext cx="6783785" cy="131093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lvl="0" algn="just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300" kern="1200" dirty="0">
              <a:latin typeface="#9Slide05 Lobster" panose="02000506000000020003" pitchFamily="2" charset="0"/>
            </a:rPr>
            <a:t>1. </a:t>
          </a:r>
          <a:r>
            <a:rPr lang="en-US" sz="3300" kern="1200" dirty="0" err="1">
              <a:latin typeface="#9Slide05 Lobster" panose="02000506000000020003" pitchFamily="2" charset="0"/>
            </a:rPr>
            <a:t>Điều</a:t>
          </a:r>
          <a:r>
            <a:rPr lang="en-US" sz="3300" kern="1200" dirty="0">
              <a:latin typeface="#9Slide05 Lobster" panose="02000506000000020003" pitchFamily="2" charset="0"/>
            </a:rPr>
            <a:t> </a:t>
          </a:r>
          <a:r>
            <a:rPr lang="en-US" sz="3300" kern="1200" dirty="0" err="1">
              <a:latin typeface="#9Slide05 Lobster" panose="02000506000000020003" pitchFamily="2" charset="0"/>
            </a:rPr>
            <a:t>kiện</a:t>
          </a:r>
          <a:r>
            <a:rPr lang="en-US" sz="3300" kern="1200" dirty="0">
              <a:latin typeface="#9Slide05 Lobster" panose="02000506000000020003" pitchFamily="2" charset="0"/>
            </a:rPr>
            <a:t> </a:t>
          </a:r>
          <a:r>
            <a:rPr lang="en-US" sz="3300" kern="1200" dirty="0" err="1">
              <a:latin typeface="#9Slide05 Lobster" panose="02000506000000020003" pitchFamily="2" charset="0"/>
            </a:rPr>
            <a:t>tự</a:t>
          </a:r>
          <a:r>
            <a:rPr lang="en-US" sz="3300" kern="1200" dirty="0">
              <a:latin typeface="#9Slide05 Lobster" panose="02000506000000020003" pitchFamily="2" charset="0"/>
            </a:rPr>
            <a:t> </a:t>
          </a:r>
          <a:r>
            <a:rPr lang="en-US" sz="3300" kern="1200" dirty="0" err="1">
              <a:latin typeface="#9Slide05 Lobster" panose="02000506000000020003" pitchFamily="2" charset="0"/>
            </a:rPr>
            <a:t>nhiên</a:t>
          </a:r>
          <a:endParaRPr lang="en-US" sz="3300" kern="1200" dirty="0">
            <a:latin typeface="#9Slide05 Lobster" panose="02000506000000020003" pitchFamily="2" charset="0"/>
          </a:endParaRPr>
        </a:p>
      </dsp:txBody>
      <dsp:txXfrm>
        <a:off x="63994" y="94247"/>
        <a:ext cx="6655797" cy="1182942"/>
      </dsp:txXfrm>
    </dsp:sp>
    <dsp:sp modelId="{04C4172A-4854-49C9-B941-F591526C2E9E}">
      <dsp:nvSpPr>
        <dsp:cNvPr id="0" name=""/>
        <dsp:cNvSpPr/>
      </dsp:nvSpPr>
      <dsp:spPr>
        <a:xfrm>
          <a:off x="0" y="1436223"/>
          <a:ext cx="6783785" cy="1310930"/>
        </a:xfrm>
        <a:prstGeom prst="roundRect">
          <a:avLst/>
        </a:prstGeom>
        <a:solidFill>
          <a:schemeClr val="accent2">
            <a:hueOff val="-485121"/>
            <a:satOff val="-27976"/>
            <a:lumOff val="287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lvl="0" algn="just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300" kern="1200" dirty="0">
              <a:latin typeface="#9Slide05 Lobster" panose="02000506000000020003" pitchFamily="2" charset="0"/>
            </a:rPr>
            <a:t>2. </a:t>
          </a:r>
          <a:r>
            <a:rPr lang="en-US" sz="3300" kern="1200" dirty="0" err="1">
              <a:latin typeface="#9Slide05 Lobster" panose="02000506000000020003" pitchFamily="2" charset="0"/>
            </a:rPr>
            <a:t>Nhà</a:t>
          </a:r>
          <a:r>
            <a:rPr lang="en-US" sz="3300" kern="1200" dirty="0">
              <a:latin typeface="#9Slide05 Lobster" panose="02000506000000020003" pitchFamily="2" charset="0"/>
            </a:rPr>
            <a:t> </a:t>
          </a:r>
          <a:r>
            <a:rPr lang="en-US" sz="3300" kern="1200" dirty="0" err="1">
              <a:latin typeface="#9Slide05 Lobster" panose="02000506000000020003" pitchFamily="2" charset="0"/>
            </a:rPr>
            <a:t>nước</a:t>
          </a:r>
          <a:r>
            <a:rPr lang="en-US" sz="3300" kern="1200" dirty="0">
              <a:latin typeface="#9Slide05 Lobster" panose="02000506000000020003" pitchFamily="2" charset="0"/>
            </a:rPr>
            <a:t> </a:t>
          </a:r>
          <a:r>
            <a:rPr lang="en-US" sz="3300" kern="1200" dirty="0" err="1">
              <a:latin typeface="#9Slide05 Lobster" panose="02000506000000020003" pitchFamily="2" charset="0"/>
            </a:rPr>
            <a:t>thành</a:t>
          </a:r>
          <a:r>
            <a:rPr lang="en-US" sz="3300" kern="1200" dirty="0">
              <a:latin typeface="#9Slide05 Lobster" panose="02000506000000020003" pitchFamily="2" charset="0"/>
            </a:rPr>
            <a:t> bang </a:t>
          </a:r>
          <a:r>
            <a:rPr lang="en-US" sz="3300" kern="1200" dirty="0" err="1">
              <a:latin typeface="#9Slide05 Lobster" panose="02000506000000020003" pitchFamily="2" charset="0"/>
            </a:rPr>
            <a:t>và</a:t>
          </a:r>
          <a:r>
            <a:rPr lang="en-US" sz="3300" kern="1200" dirty="0">
              <a:latin typeface="#9Slide05 Lobster" panose="02000506000000020003" pitchFamily="2" charset="0"/>
            </a:rPr>
            <a:t> </a:t>
          </a:r>
          <a:r>
            <a:rPr lang="en-US" sz="3300" kern="1200" dirty="0" err="1">
              <a:latin typeface="#9Slide05 Lobster" panose="02000506000000020003" pitchFamily="2" charset="0"/>
            </a:rPr>
            <a:t>nền</a:t>
          </a:r>
          <a:r>
            <a:rPr lang="en-US" sz="3300" kern="1200" dirty="0">
              <a:latin typeface="#9Slide05 Lobster" panose="02000506000000020003" pitchFamily="2" charset="0"/>
            </a:rPr>
            <a:t> </a:t>
          </a:r>
          <a:r>
            <a:rPr lang="en-US" sz="3300" kern="1200" dirty="0" err="1">
              <a:latin typeface="#9Slide05 Lobster" panose="02000506000000020003" pitchFamily="2" charset="0"/>
            </a:rPr>
            <a:t>dân</a:t>
          </a:r>
          <a:r>
            <a:rPr lang="en-US" sz="3300" kern="1200" dirty="0">
              <a:latin typeface="#9Slide05 Lobster" panose="02000506000000020003" pitchFamily="2" charset="0"/>
            </a:rPr>
            <a:t> </a:t>
          </a:r>
          <a:r>
            <a:rPr lang="en-US" sz="3300" kern="1200" dirty="0" err="1">
              <a:latin typeface="#9Slide05 Lobster" panose="02000506000000020003" pitchFamily="2" charset="0"/>
            </a:rPr>
            <a:t>chủ</a:t>
          </a:r>
          <a:r>
            <a:rPr lang="en-US" sz="3300" kern="1200" dirty="0">
              <a:latin typeface="#9Slide05 Lobster" panose="02000506000000020003" pitchFamily="2" charset="0"/>
            </a:rPr>
            <a:t> </a:t>
          </a:r>
          <a:r>
            <a:rPr lang="en-US" sz="3300" kern="1200" dirty="0" err="1">
              <a:latin typeface="#9Slide05 Lobster" panose="02000506000000020003" pitchFamily="2" charset="0"/>
            </a:rPr>
            <a:t>cổ</a:t>
          </a:r>
          <a:r>
            <a:rPr lang="en-US" sz="3300" kern="1200" dirty="0">
              <a:latin typeface="#9Slide05 Lobster" panose="02000506000000020003" pitchFamily="2" charset="0"/>
            </a:rPr>
            <a:t> </a:t>
          </a:r>
          <a:r>
            <a:rPr lang="en-US" sz="3300" kern="1200" dirty="0" err="1">
              <a:latin typeface="#9Slide05 Lobster" panose="02000506000000020003" pitchFamily="2" charset="0"/>
            </a:rPr>
            <a:t>đại</a:t>
          </a:r>
          <a:endParaRPr lang="en-US" sz="3300" kern="1200" dirty="0">
            <a:latin typeface="#9Slide05 Lobster" panose="02000506000000020003" pitchFamily="2" charset="0"/>
          </a:endParaRPr>
        </a:p>
      </dsp:txBody>
      <dsp:txXfrm>
        <a:off x="63994" y="1500217"/>
        <a:ext cx="6655797" cy="1182942"/>
      </dsp:txXfrm>
    </dsp:sp>
    <dsp:sp modelId="{C88C0874-5D1C-49AE-B754-CA1777C66F52}">
      <dsp:nvSpPr>
        <dsp:cNvPr id="0" name=""/>
        <dsp:cNvSpPr/>
      </dsp:nvSpPr>
      <dsp:spPr>
        <a:xfrm>
          <a:off x="0" y="2842193"/>
          <a:ext cx="6783785" cy="1310930"/>
        </a:xfrm>
        <a:prstGeom prst="roundRect">
          <a:avLst/>
        </a:prstGeom>
        <a:solidFill>
          <a:schemeClr val="accent2">
            <a:hueOff val="-970242"/>
            <a:satOff val="-55952"/>
            <a:lumOff val="575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lvl="0" algn="just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300" kern="1200">
              <a:latin typeface="#9Slide05 Lobster" panose="02000506000000020003" pitchFamily="2" charset="0"/>
            </a:rPr>
            <a:t>3. Nhà nước đế chế La Mã cổ đại</a:t>
          </a:r>
        </a:p>
      </dsp:txBody>
      <dsp:txXfrm>
        <a:off x="63994" y="2906187"/>
        <a:ext cx="6655797" cy="1182942"/>
      </dsp:txXfrm>
    </dsp:sp>
    <dsp:sp modelId="{5C754425-E01C-4EA1-8492-269950BD3069}">
      <dsp:nvSpPr>
        <dsp:cNvPr id="0" name=""/>
        <dsp:cNvSpPr/>
      </dsp:nvSpPr>
      <dsp:spPr>
        <a:xfrm>
          <a:off x="0" y="4248163"/>
          <a:ext cx="6783785" cy="1310930"/>
        </a:xfrm>
        <a:prstGeom prst="roundRect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lvl="0" algn="just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300" kern="1200">
              <a:latin typeface="#9Slide05 Lobster" panose="02000506000000020003" pitchFamily="2" charset="0"/>
            </a:rPr>
            <a:t>4. Một số thành tựu văn hóa tiêu biểu của Hy Lạp, La Mã</a:t>
          </a:r>
        </a:p>
      </dsp:txBody>
      <dsp:txXfrm>
        <a:off x="63994" y="4312157"/>
        <a:ext cx="6655797" cy="118294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331817-3368-9044-AC28-A979FE7668FE}" type="datetimeFigureOut">
              <a:rPr lang="en-VN" smtClean="0"/>
              <a:t>04/03/2023</a:t>
            </a:fld>
            <a:endParaRPr lang="en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24BB281-EC28-D94A-8BBA-56884955E4FB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8669827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6" name="Google Shape;956;g7882870172_0_44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7" name="Google Shape;957;g7882870172_0_44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730654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9" name="Google Shape;5639;ga9179a95dd_0_4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40" name="Google Shape;5640;ga9179a95dd_0_4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24538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6" name="Google Shape;956;g7882870172_0_44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7" name="Google Shape;957;g7882870172_0_44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631218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CE77C3-EE67-4B23-8FB9-86A602530A30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79623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9" name="Google Shape;5639;ga9179a95dd_0_4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40" name="Google Shape;5640;ga9179a95dd_0_4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937593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3" name="Google Shape;1473;ga9179a95dd_0_3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4" name="Google Shape;1474;ga9179a95dd_0_3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459531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" name="Google Shape;1064;ga9179a95dd_0_2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5" name="Google Shape;1065;ga9179a95dd_0_2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863691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g35ed75ccf_0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2" name="Google Shape;282;g35ed75ccf_0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Tài</a:t>
            </a:r>
            <a:r>
              <a:rPr lang="en-US" baseline="0" dirty="0"/>
              <a:t> </a:t>
            </a:r>
            <a:r>
              <a:rPr lang="en-US" baseline="0" dirty="0" err="1"/>
              <a:t>liệu</a:t>
            </a:r>
            <a:r>
              <a:rPr lang="en-US" baseline="0" dirty="0"/>
              <a:t> </a:t>
            </a:r>
            <a:r>
              <a:rPr lang="en-US" baseline="0" dirty="0" err="1"/>
              <a:t>tham</a:t>
            </a:r>
            <a:r>
              <a:rPr lang="en-US" baseline="0" dirty="0"/>
              <a:t> </a:t>
            </a:r>
            <a:r>
              <a:rPr lang="en-US" baseline="0" dirty="0" err="1"/>
              <a:t>khảo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55731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-100" y="1"/>
            <a:ext cx="12191888" cy="6848908"/>
          </a:xfrm>
          <a:custGeom>
            <a:avLst/>
            <a:gdLst/>
            <a:ahLst/>
            <a:cxnLst/>
            <a:rect l="l" t="t" r="r" b="b"/>
            <a:pathLst>
              <a:path w="84821" h="47649" extrusionOk="0">
                <a:moveTo>
                  <a:pt x="1" y="0"/>
                </a:moveTo>
                <a:lnTo>
                  <a:pt x="1" y="47649"/>
                </a:lnTo>
                <a:lnTo>
                  <a:pt x="84821" y="47649"/>
                </a:lnTo>
                <a:lnTo>
                  <a:pt x="84821" y="0"/>
                </a:lnTo>
                <a:close/>
              </a:path>
            </a:pathLst>
          </a:custGeom>
          <a:solidFill>
            <a:srgbClr val="EFDAA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" name="Google Shape;11;p2"/>
          <p:cNvSpPr/>
          <p:nvPr/>
        </p:nvSpPr>
        <p:spPr>
          <a:xfrm>
            <a:off x="443193" y="226821"/>
            <a:ext cx="11375607" cy="6385932"/>
          </a:xfrm>
          <a:custGeom>
            <a:avLst/>
            <a:gdLst/>
            <a:ahLst/>
            <a:cxnLst/>
            <a:rect l="l" t="t" r="r" b="b"/>
            <a:pathLst>
              <a:path w="79142" h="44428" extrusionOk="0">
                <a:moveTo>
                  <a:pt x="57914" y="0"/>
                </a:moveTo>
                <a:cubicBezTo>
                  <a:pt x="57216" y="0"/>
                  <a:pt x="56783" y="9"/>
                  <a:pt x="56614" y="29"/>
                </a:cubicBezTo>
                <a:cubicBezTo>
                  <a:pt x="56507" y="137"/>
                  <a:pt x="55781" y="684"/>
                  <a:pt x="55436" y="684"/>
                </a:cubicBezTo>
                <a:cubicBezTo>
                  <a:pt x="55150" y="684"/>
                  <a:pt x="54543" y="315"/>
                  <a:pt x="54495" y="256"/>
                </a:cubicBezTo>
                <a:cubicBezTo>
                  <a:pt x="53328" y="351"/>
                  <a:pt x="52197" y="458"/>
                  <a:pt x="51090" y="553"/>
                </a:cubicBezTo>
                <a:cubicBezTo>
                  <a:pt x="50888" y="696"/>
                  <a:pt x="49995" y="1113"/>
                  <a:pt x="49792" y="1113"/>
                </a:cubicBezTo>
                <a:cubicBezTo>
                  <a:pt x="49495" y="1113"/>
                  <a:pt x="48899" y="756"/>
                  <a:pt x="48828" y="696"/>
                </a:cubicBezTo>
                <a:cubicBezTo>
                  <a:pt x="47113" y="803"/>
                  <a:pt x="45423" y="875"/>
                  <a:pt x="43756" y="922"/>
                </a:cubicBezTo>
                <a:cubicBezTo>
                  <a:pt x="43589" y="1291"/>
                  <a:pt x="42672" y="2530"/>
                  <a:pt x="42232" y="2530"/>
                </a:cubicBezTo>
                <a:cubicBezTo>
                  <a:pt x="41934" y="2530"/>
                  <a:pt x="41315" y="1184"/>
                  <a:pt x="41303" y="970"/>
                </a:cubicBezTo>
                <a:cubicBezTo>
                  <a:pt x="40839" y="970"/>
                  <a:pt x="37398" y="946"/>
                  <a:pt x="36148" y="922"/>
                </a:cubicBezTo>
                <a:cubicBezTo>
                  <a:pt x="35921" y="1125"/>
                  <a:pt x="35779" y="1339"/>
                  <a:pt x="35683" y="1565"/>
                </a:cubicBezTo>
                <a:cubicBezTo>
                  <a:pt x="35564" y="1875"/>
                  <a:pt x="35171" y="2077"/>
                  <a:pt x="34719" y="2077"/>
                </a:cubicBezTo>
                <a:cubicBezTo>
                  <a:pt x="34290" y="2077"/>
                  <a:pt x="33885" y="1875"/>
                  <a:pt x="33754" y="1577"/>
                </a:cubicBezTo>
                <a:cubicBezTo>
                  <a:pt x="33635" y="1327"/>
                  <a:pt x="33481" y="1065"/>
                  <a:pt x="33326" y="815"/>
                </a:cubicBezTo>
                <a:cubicBezTo>
                  <a:pt x="31873" y="744"/>
                  <a:pt x="30480" y="672"/>
                  <a:pt x="29159" y="565"/>
                </a:cubicBezTo>
                <a:lnTo>
                  <a:pt x="29111" y="565"/>
                </a:lnTo>
                <a:cubicBezTo>
                  <a:pt x="28647" y="518"/>
                  <a:pt x="28218" y="494"/>
                  <a:pt x="27789" y="494"/>
                </a:cubicBezTo>
                <a:cubicBezTo>
                  <a:pt x="27337" y="494"/>
                  <a:pt x="26980" y="530"/>
                  <a:pt x="26670" y="613"/>
                </a:cubicBezTo>
                <a:cubicBezTo>
                  <a:pt x="26337" y="684"/>
                  <a:pt x="26004" y="827"/>
                  <a:pt x="25623" y="982"/>
                </a:cubicBezTo>
                <a:cubicBezTo>
                  <a:pt x="24956" y="1244"/>
                  <a:pt x="24194" y="1565"/>
                  <a:pt x="23301" y="1565"/>
                </a:cubicBezTo>
                <a:cubicBezTo>
                  <a:pt x="23206" y="1565"/>
                  <a:pt x="23098" y="1542"/>
                  <a:pt x="23003" y="1542"/>
                </a:cubicBezTo>
                <a:cubicBezTo>
                  <a:pt x="22336" y="1482"/>
                  <a:pt x="21717" y="1291"/>
                  <a:pt x="21146" y="1125"/>
                </a:cubicBezTo>
                <a:cubicBezTo>
                  <a:pt x="20681" y="982"/>
                  <a:pt x="20229" y="851"/>
                  <a:pt x="19931" y="851"/>
                </a:cubicBezTo>
                <a:cubicBezTo>
                  <a:pt x="19824" y="851"/>
                  <a:pt x="19538" y="851"/>
                  <a:pt x="19288" y="1589"/>
                </a:cubicBezTo>
                <a:cubicBezTo>
                  <a:pt x="19253" y="1661"/>
                  <a:pt x="17860" y="3506"/>
                  <a:pt x="17860" y="3506"/>
                </a:cubicBezTo>
                <a:lnTo>
                  <a:pt x="17312" y="3268"/>
                </a:lnTo>
                <a:cubicBezTo>
                  <a:pt x="16312" y="2839"/>
                  <a:pt x="16181" y="2077"/>
                  <a:pt x="16062" y="1470"/>
                </a:cubicBezTo>
                <a:cubicBezTo>
                  <a:pt x="15943" y="815"/>
                  <a:pt x="15847" y="613"/>
                  <a:pt x="15502" y="518"/>
                </a:cubicBezTo>
                <a:cubicBezTo>
                  <a:pt x="15002" y="458"/>
                  <a:pt x="10894" y="208"/>
                  <a:pt x="6811" y="208"/>
                </a:cubicBezTo>
                <a:cubicBezTo>
                  <a:pt x="1477" y="208"/>
                  <a:pt x="322" y="672"/>
                  <a:pt x="131" y="768"/>
                </a:cubicBezTo>
                <a:cubicBezTo>
                  <a:pt x="131" y="970"/>
                  <a:pt x="179" y="1518"/>
                  <a:pt x="226" y="2053"/>
                </a:cubicBezTo>
                <a:cubicBezTo>
                  <a:pt x="524" y="5625"/>
                  <a:pt x="584" y="8030"/>
                  <a:pt x="0" y="9209"/>
                </a:cubicBezTo>
                <a:cubicBezTo>
                  <a:pt x="357" y="9459"/>
                  <a:pt x="679" y="9614"/>
                  <a:pt x="1417" y="9673"/>
                </a:cubicBezTo>
                <a:lnTo>
                  <a:pt x="3203" y="9840"/>
                </a:lnTo>
                <a:cubicBezTo>
                  <a:pt x="3203" y="9840"/>
                  <a:pt x="774" y="11233"/>
                  <a:pt x="131" y="11233"/>
                </a:cubicBezTo>
                <a:cubicBezTo>
                  <a:pt x="24" y="11233"/>
                  <a:pt x="203" y="27842"/>
                  <a:pt x="203" y="30676"/>
                </a:cubicBezTo>
                <a:lnTo>
                  <a:pt x="1084" y="30676"/>
                </a:lnTo>
                <a:lnTo>
                  <a:pt x="3155" y="30628"/>
                </a:lnTo>
                <a:lnTo>
                  <a:pt x="369" y="32664"/>
                </a:lnTo>
                <a:cubicBezTo>
                  <a:pt x="48" y="33915"/>
                  <a:pt x="893" y="42320"/>
                  <a:pt x="1274" y="44428"/>
                </a:cubicBezTo>
                <a:cubicBezTo>
                  <a:pt x="3513" y="44333"/>
                  <a:pt x="9585" y="44166"/>
                  <a:pt x="16598" y="44059"/>
                </a:cubicBezTo>
                <a:cubicBezTo>
                  <a:pt x="16729" y="43844"/>
                  <a:pt x="17491" y="42928"/>
                  <a:pt x="17919" y="42928"/>
                </a:cubicBezTo>
                <a:cubicBezTo>
                  <a:pt x="18264" y="42928"/>
                  <a:pt x="19169" y="43737"/>
                  <a:pt x="19336" y="44011"/>
                </a:cubicBezTo>
                <a:cubicBezTo>
                  <a:pt x="25265" y="43880"/>
                  <a:pt x="31361" y="43761"/>
                  <a:pt x="37029" y="43690"/>
                </a:cubicBezTo>
                <a:cubicBezTo>
                  <a:pt x="37100" y="43356"/>
                  <a:pt x="37767" y="42225"/>
                  <a:pt x="38243" y="42225"/>
                </a:cubicBezTo>
                <a:cubicBezTo>
                  <a:pt x="38684" y="42225"/>
                  <a:pt x="39553" y="43332"/>
                  <a:pt x="39720" y="43654"/>
                </a:cubicBezTo>
                <a:cubicBezTo>
                  <a:pt x="45030" y="43571"/>
                  <a:pt x="49911" y="43535"/>
                  <a:pt x="54281" y="43511"/>
                </a:cubicBezTo>
                <a:cubicBezTo>
                  <a:pt x="54364" y="43178"/>
                  <a:pt x="54483" y="42713"/>
                  <a:pt x="55198" y="42713"/>
                </a:cubicBezTo>
                <a:lnTo>
                  <a:pt x="56043" y="43320"/>
                </a:lnTo>
                <a:cubicBezTo>
                  <a:pt x="56067" y="43356"/>
                  <a:pt x="56079" y="43440"/>
                  <a:pt x="56091" y="43511"/>
                </a:cubicBezTo>
                <a:lnTo>
                  <a:pt x="62115" y="43511"/>
                </a:lnTo>
                <a:cubicBezTo>
                  <a:pt x="62139" y="43309"/>
                  <a:pt x="62699" y="42308"/>
                  <a:pt x="63211" y="42308"/>
                </a:cubicBezTo>
                <a:cubicBezTo>
                  <a:pt x="63603" y="42308"/>
                  <a:pt x="64473" y="43201"/>
                  <a:pt x="64663" y="43451"/>
                </a:cubicBezTo>
                <a:cubicBezTo>
                  <a:pt x="64699" y="43487"/>
                  <a:pt x="76105" y="43785"/>
                  <a:pt x="77677" y="43975"/>
                </a:cubicBezTo>
                <a:cubicBezTo>
                  <a:pt x="77510" y="42654"/>
                  <a:pt x="77272" y="30867"/>
                  <a:pt x="77272" y="29974"/>
                </a:cubicBezTo>
                <a:cubicBezTo>
                  <a:pt x="77058" y="29974"/>
                  <a:pt x="75843" y="29795"/>
                  <a:pt x="75676" y="29509"/>
                </a:cubicBezTo>
                <a:cubicBezTo>
                  <a:pt x="75510" y="29224"/>
                  <a:pt x="76760" y="28092"/>
                  <a:pt x="77272" y="27700"/>
                </a:cubicBezTo>
                <a:cubicBezTo>
                  <a:pt x="77296" y="23128"/>
                  <a:pt x="77391" y="18901"/>
                  <a:pt x="77450" y="17246"/>
                </a:cubicBezTo>
                <a:lnTo>
                  <a:pt x="75807" y="17162"/>
                </a:lnTo>
                <a:lnTo>
                  <a:pt x="75629" y="15984"/>
                </a:lnTo>
                <a:cubicBezTo>
                  <a:pt x="76486" y="15805"/>
                  <a:pt x="77200" y="15650"/>
                  <a:pt x="77653" y="15555"/>
                </a:cubicBezTo>
                <a:cubicBezTo>
                  <a:pt x="78248" y="10043"/>
                  <a:pt x="79070" y="2232"/>
                  <a:pt x="79141" y="434"/>
                </a:cubicBezTo>
                <a:cubicBezTo>
                  <a:pt x="77462" y="256"/>
                  <a:pt x="71783" y="172"/>
                  <a:pt x="67890" y="113"/>
                </a:cubicBezTo>
                <a:cubicBezTo>
                  <a:pt x="62973" y="53"/>
                  <a:pt x="59638" y="0"/>
                  <a:pt x="57914" y="0"/>
                </a:cubicBezTo>
                <a:close/>
              </a:path>
            </a:pathLst>
          </a:custGeom>
          <a:solidFill>
            <a:srgbClr val="FEFCE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" name="Google Shape;12;p2"/>
          <p:cNvSpPr/>
          <p:nvPr/>
        </p:nvSpPr>
        <p:spPr>
          <a:xfrm>
            <a:off x="415737" y="201665"/>
            <a:ext cx="11423472" cy="6423736"/>
          </a:xfrm>
          <a:custGeom>
            <a:avLst/>
            <a:gdLst/>
            <a:ahLst/>
            <a:cxnLst/>
            <a:rect l="l" t="t" r="r" b="b"/>
            <a:pathLst>
              <a:path w="79475" h="44691" extrusionOk="0">
                <a:moveTo>
                  <a:pt x="386" y="11445"/>
                </a:moveTo>
                <a:cubicBezTo>
                  <a:pt x="381" y="11449"/>
                  <a:pt x="375" y="11452"/>
                  <a:pt x="370" y="11456"/>
                </a:cubicBezTo>
                <a:cubicBezTo>
                  <a:pt x="375" y="11452"/>
                  <a:pt x="380" y="11449"/>
                  <a:pt x="386" y="11445"/>
                </a:cubicBezTo>
                <a:close/>
                <a:moveTo>
                  <a:pt x="57324" y="185"/>
                </a:moveTo>
                <a:cubicBezTo>
                  <a:pt x="57485" y="185"/>
                  <a:pt x="57649" y="193"/>
                  <a:pt x="57806" y="193"/>
                </a:cubicBezTo>
                <a:cubicBezTo>
                  <a:pt x="58431" y="190"/>
                  <a:pt x="59057" y="189"/>
                  <a:pt x="59683" y="189"/>
                </a:cubicBezTo>
                <a:cubicBezTo>
                  <a:pt x="65348" y="189"/>
                  <a:pt x="71029" y="286"/>
                  <a:pt x="76701" y="490"/>
                </a:cubicBezTo>
                <a:cubicBezTo>
                  <a:pt x="77368" y="514"/>
                  <a:pt x="78058" y="526"/>
                  <a:pt x="78725" y="585"/>
                </a:cubicBezTo>
                <a:cubicBezTo>
                  <a:pt x="79070" y="621"/>
                  <a:pt x="79094" y="562"/>
                  <a:pt x="79130" y="883"/>
                </a:cubicBezTo>
                <a:cubicBezTo>
                  <a:pt x="79142" y="1086"/>
                  <a:pt x="79094" y="1324"/>
                  <a:pt x="79082" y="1514"/>
                </a:cubicBezTo>
                <a:cubicBezTo>
                  <a:pt x="78963" y="2967"/>
                  <a:pt x="78832" y="4443"/>
                  <a:pt x="78677" y="5908"/>
                </a:cubicBezTo>
                <a:cubicBezTo>
                  <a:pt x="78487" y="7836"/>
                  <a:pt x="78296" y="9789"/>
                  <a:pt x="78082" y="11718"/>
                </a:cubicBezTo>
                <a:cubicBezTo>
                  <a:pt x="77987" y="12694"/>
                  <a:pt x="77880" y="13658"/>
                  <a:pt x="77772" y="14635"/>
                </a:cubicBezTo>
                <a:cubicBezTo>
                  <a:pt x="77760" y="14790"/>
                  <a:pt x="77749" y="14921"/>
                  <a:pt x="77725" y="15075"/>
                </a:cubicBezTo>
                <a:cubicBezTo>
                  <a:pt x="77701" y="15409"/>
                  <a:pt x="77749" y="15528"/>
                  <a:pt x="77463" y="15671"/>
                </a:cubicBezTo>
                <a:cubicBezTo>
                  <a:pt x="76998" y="15885"/>
                  <a:pt x="76284" y="15921"/>
                  <a:pt x="75796" y="16028"/>
                </a:cubicBezTo>
                <a:cubicBezTo>
                  <a:pt x="75748" y="16040"/>
                  <a:pt x="75641" y="16087"/>
                  <a:pt x="75665" y="16147"/>
                </a:cubicBezTo>
                <a:cubicBezTo>
                  <a:pt x="75725" y="16528"/>
                  <a:pt x="75784" y="16933"/>
                  <a:pt x="75844" y="17314"/>
                </a:cubicBezTo>
                <a:cubicBezTo>
                  <a:pt x="75844" y="17361"/>
                  <a:pt x="75915" y="17361"/>
                  <a:pt x="75939" y="17361"/>
                </a:cubicBezTo>
                <a:cubicBezTo>
                  <a:pt x="76320" y="17373"/>
                  <a:pt x="76677" y="17409"/>
                  <a:pt x="77046" y="17421"/>
                </a:cubicBezTo>
                <a:cubicBezTo>
                  <a:pt x="77078" y="17421"/>
                  <a:pt x="77175" y="17416"/>
                  <a:pt x="77278" y="17416"/>
                </a:cubicBezTo>
                <a:cubicBezTo>
                  <a:pt x="77398" y="17416"/>
                  <a:pt x="77524" y="17422"/>
                  <a:pt x="77563" y="17450"/>
                </a:cubicBezTo>
                <a:lnTo>
                  <a:pt x="77563" y="17450"/>
                </a:lnTo>
                <a:cubicBezTo>
                  <a:pt x="77562" y="17449"/>
                  <a:pt x="77560" y="17449"/>
                  <a:pt x="77559" y="17449"/>
                </a:cubicBezTo>
                <a:cubicBezTo>
                  <a:pt x="77505" y="17449"/>
                  <a:pt x="77463" y="18019"/>
                  <a:pt x="77463" y="18064"/>
                </a:cubicBezTo>
                <a:cubicBezTo>
                  <a:pt x="77415" y="19493"/>
                  <a:pt x="77391" y="20921"/>
                  <a:pt x="77368" y="22350"/>
                </a:cubicBezTo>
                <a:cubicBezTo>
                  <a:pt x="77356" y="23231"/>
                  <a:pt x="77344" y="24100"/>
                  <a:pt x="77332" y="24969"/>
                </a:cubicBezTo>
                <a:cubicBezTo>
                  <a:pt x="77332" y="25434"/>
                  <a:pt x="77308" y="25910"/>
                  <a:pt x="77308" y="26362"/>
                </a:cubicBezTo>
                <a:cubicBezTo>
                  <a:pt x="77308" y="26767"/>
                  <a:pt x="77451" y="27494"/>
                  <a:pt x="77237" y="27839"/>
                </a:cubicBezTo>
                <a:cubicBezTo>
                  <a:pt x="76998" y="28232"/>
                  <a:pt x="75344" y="29137"/>
                  <a:pt x="75760" y="29720"/>
                </a:cubicBezTo>
                <a:cubicBezTo>
                  <a:pt x="75963" y="29982"/>
                  <a:pt x="76641" y="30041"/>
                  <a:pt x="76927" y="30089"/>
                </a:cubicBezTo>
                <a:cubicBezTo>
                  <a:pt x="77308" y="30149"/>
                  <a:pt x="77249" y="30030"/>
                  <a:pt x="77284" y="30351"/>
                </a:cubicBezTo>
                <a:cubicBezTo>
                  <a:pt x="77344" y="31006"/>
                  <a:pt x="77296" y="31708"/>
                  <a:pt x="77308" y="32375"/>
                </a:cubicBezTo>
                <a:cubicBezTo>
                  <a:pt x="77356" y="34518"/>
                  <a:pt x="77403" y="36649"/>
                  <a:pt x="77463" y="38793"/>
                </a:cubicBezTo>
                <a:cubicBezTo>
                  <a:pt x="77509" y="40500"/>
                  <a:pt x="77477" y="42241"/>
                  <a:pt x="77648" y="43940"/>
                </a:cubicBezTo>
                <a:lnTo>
                  <a:pt x="77648" y="43940"/>
                </a:lnTo>
                <a:cubicBezTo>
                  <a:pt x="75419" y="43712"/>
                  <a:pt x="73139" y="43730"/>
                  <a:pt x="70902" y="43650"/>
                </a:cubicBezTo>
                <a:cubicBezTo>
                  <a:pt x="69533" y="43603"/>
                  <a:pt x="68140" y="43555"/>
                  <a:pt x="66771" y="43507"/>
                </a:cubicBezTo>
                <a:lnTo>
                  <a:pt x="65438" y="43472"/>
                </a:lnTo>
                <a:cubicBezTo>
                  <a:pt x="65104" y="43448"/>
                  <a:pt x="65045" y="43472"/>
                  <a:pt x="64854" y="43317"/>
                </a:cubicBezTo>
                <a:cubicBezTo>
                  <a:pt x="64447" y="42998"/>
                  <a:pt x="64019" y="42302"/>
                  <a:pt x="63430" y="42302"/>
                </a:cubicBezTo>
                <a:cubicBezTo>
                  <a:pt x="63382" y="42302"/>
                  <a:pt x="63333" y="42307"/>
                  <a:pt x="63282" y="42317"/>
                </a:cubicBezTo>
                <a:cubicBezTo>
                  <a:pt x="62784" y="42416"/>
                  <a:pt x="62317" y="43021"/>
                  <a:pt x="62158" y="43507"/>
                </a:cubicBezTo>
                <a:lnTo>
                  <a:pt x="57722" y="43507"/>
                </a:lnTo>
                <a:cubicBezTo>
                  <a:pt x="57524" y="43507"/>
                  <a:pt x="57220" y="43555"/>
                  <a:pt x="56958" y="43555"/>
                </a:cubicBezTo>
                <a:cubicBezTo>
                  <a:pt x="56827" y="43555"/>
                  <a:pt x="56706" y="43543"/>
                  <a:pt x="56615" y="43507"/>
                </a:cubicBezTo>
                <a:cubicBezTo>
                  <a:pt x="56436" y="43448"/>
                  <a:pt x="56329" y="43329"/>
                  <a:pt x="56163" y="43198"/>
                </a:cubicBezTo>
                <a:cubicBezTo>
                  <a:pt x="55890" y="42967"/>
                  <a:pt x="55627" y="42719"/>
                  <a:pt x="55284" y="42719"/>
                </a:cubicBezTo>
                <a:cubicBezTo>
                  <a:pt x="55237" y="42719"/>
                  <a:pt x="55189" y="42723"/>
                  <a:pt x="55139" y="42733"/>
                </a:cubicBezTo>
                <a:cubicBezTo>
                  <a:pt x="54661" y="42833"/>
                  <a:pt x="54453" y="43109"/>
                  <a:pt x="54321" y="43532"/>
                </a:cubicBezTo>
                <a:lnTo>
                  <a:pt x="54321" y="43532"/>
                </a:lnTo>
                <a:cubicBezTo>
                  <a:pt x="50311" y="43545"/>
                  <a:pt x="46290" y="43591"/>
                  <a:pt x="42292" y="43626"/>
                </a:cubicBezTo>
                <a:cubicBezTo>
                  <a:pt x="41756" y="43626"/>
                  <a:pt x="41232" y="43650"/>
                  <a:pt x="40696" y="43650"/>
                </a:cubicBezTo>
                <a:cubicBezTo>
                  <a:pt x="40665" y="43650"/>
                  <a:pt x="40635" y="43650"/>
                  <a:pt x="40607" y="43650"/>
                </a:cubicBezTo>
                <a:cubicBezTo>
                  <a:pt x="40181" y="43650"/>
                  <a:pt x="40059" y="43640"/>
                  <a:pt x="39791" y="43305"/>
                </a:cubicBezTo>
                <a:cubicBezTo>
                  <a:pt x="39530" y="42948"/>
                  <a:pt x="39113" y="42352"/>
                  <a:pt x="38613" y="42245"/>
                </a:cubicBezTo>
                <a:cubicBezTo>
                  <a:pt x="38563" y="42234"/>
                  <a:pt x="38514" y="42229"/>
                  <a:pt x="38465" y="42229"/>
                </a:cubicBezTo>
                <a:cubicBezTo>
                  <a:pt x="37817" y="42229"/>
                  <a:pt x="37271" y="43159"/>
                  <a:pt x="37072" y="43712"/>
                </a:cubicBezTo>
                <a:lnTo>
                  <a:pt x="37072" y="43712"/>
                </a:lnTo>
                <a:cubicBezTo>
                  <a:pt x="34125" y="43748"/>
                  <a:pt x="31166" y="43794"/>
                  <a:pt x="28230" y="43853"/>
                </a:cubicBezTo>
                <a:cubicBezTo>
                  <a:pt x="26683" y="43888"/>
                  <a:pt x="25147" y="43912"/>
                  <a:pt x="23599" y="43948"/>
                </a:cubicBezTo>
                <a:cubicBezTo>
                  <a:pt x="22825" y="43960"/>
                  <a:pt x="22051" y="43972"/>
                  <a:pt x="21289" y="43984"/>
                </a:cubicBezTo>
                <a:cubicBezTo>
                  <a:pt x="20991" y="43995"/>
                  <a:pt x="20647" y="44048"/>
                  <a:pt x="20316" y="44048"/>
                </a:cubicBezTo>
                <a:cubicBezTo>
                  <a:pt x="19959" y="44048"/>
                  <a:pt x="19619" y="43986"/>
                  <a:pt x="19372" y="43746"/>
                </a:cubicBezTo>
                <a:cubicBezTo>
                  <a:pt x="19058" y="43431"/>
                  <a:pt x="18604" y="42968"/>
                  <a:pt x="18127" y="42968"/>
                </a:cubicBezTo>
                <a:cubicBezTo>
                  <a:pt x="18062" y="42968"/>
                  <a:pt x="17997" y="42977"/>
                  <a:pt x="17932" y="42995"/>
                </a:cubicBezTo>
                <a:cubicBezTo>
                  <a:pt x="17646" y="43067"/>
                  <a:pt x="17396" y="43305"/>
                  <a:pt x="17181" y="43495"/>
                </a:cubicBezTo>
                <a:cubicBezTo>
                  <a:pt x="17051" y="43626"/>
                  <a:pt x="16943" y="43769"/>
                  <a:pt x="16812" y="43900"/>
                </a:cubicBezTo>
                <a:cubicBezTo>
                  <a:pt x="16625" y="44088"/>
                  <a:pt x="16538" y="44101"/>
                  <a:pt x="16335" y="44101"/>
                </a:cubicBezTo>
                <a:cubicBezTo>
                  <a:pt x="16301" y="44101"/>
                  <a:pt x="16264" y="44101"/>
                  <a:pt x="16223" y="44101"/>
                </a:cubicBezTo>
                <a:cubicBezTo>
                  <a:pt x="16182" y="44101"/>
                  <a:pt x="16137" y="44101"/>
                  <a:pt x="16086" y="44103"/>
                </a:cubicBezTo>
                <a:cubicBezTo>
                  <a:pt x="13276" y="44162"/>
                  <a:pt x="10443" y="44246"/>
                  <a:pt x="7633" y="44317"/>
                </a:cubicBezTo>
                <a:cubicBezTo>
                  <a:pt x="5629" y="44376"/>
                  <a:pt x="3614" y="44423"/>
                  <a:pt x="1611" y="44505"/>
                </a:cubicBezTo>
                <a:lnTo>
                  <a:pt x="1611" y="44505"/>
                </a:lnTo>
                <a:cubicBezTo>
                  <a:pt x="1082" y="41580"/>
                  <a:pt x="857" y="38549"/>
                  <a:pt x="691" y="35590"/>
                </a:cubicBezTo>
                <a:cubicBezTo>
                  <a:pt x="668" y="34935"/>
                  <a:pt x="620" y="34268"/>
                  <a:pt x="632" y="33613"/>
                </a:cubicBezTo>
                <a:cubicBezTo>
                  <a:pt x="644" y="33256"/>
                  <a:pt x="608" y="32970"/>
                  <a:pt x="822" y="32732"/>
                </a:cubicBezTo>
                <a:cubicBezTo>
                  <a:pt x="1227" y="32304"/>
                  <a:pt x="1882" y="31958"/>
                  <a:pt x="2358" y="31601"/>
                </a:cubicBezTo>
                <a:cubicBezTo>
                  <a:pt x="2727" y="31339"/>
                  <a:pt x="3084" y="31065"/>
                  <a:pt x="3465" y="30803"/>
                </a:cubicBezTo>
                <a:cubicBezTo>
                  <a:pt x="3537" y="30744"/>
                  <a:pt x="3465" y="30684"/>
                  <a:pt x="3406" y="30684"/>
                </a:cubicBezTo>
                <a:cubicBezTo>
                  <a:pt x="2632" y="30696"/>
                  <a:pt x="1834" y="30732"/>
                  <a:pt x="1060" y="30732"/>
                </a:cubicBezTo>
                <a:cubicBezTo>
                  <a:pt x="1011" y="30732"/>
                  <a:pt x="966" y="30732"/>
                  <a:pt x="925" y="30732"/>
                </a:cubicBezTo>
                <a:cubicBezTo>
                  <a:pt x="521" y="30732"/>
                  <a:pt x="559" y="30713"/>
                  <a:pt x="548" y="30280"/>
                </a:cubicBezTo>
                <a:lnTo>
                  <a:pt x="548" y="29327"/>
                </a:lnTo>
                <a:cubicBezTo>
                  <a:pt x="525" y="27398"/>
                  <a:pt x="513" y="25469"/>
                  <a:pt x="501" y="23541"/>
                </a:cubicBezTo>
                <a:cubicBezTo>
                  <a:pt x="465" y="19683"/>
                  <a:pt x="394" y="15814"/>
                  <a:pt x="453" y="11944"/>
                </a:cubicBezTo>
                <a:cubicBezTo>
                  <a:pt x="453" y="11777"/>
                  <a:pt x="465" y="11599"/>
                  <a:pt x="465" y="11444"/>
                </a:cubicBezTo>
                <a:cubicBezTo>
                  <a:pt x="465" y="11431"/>
                  <a:pt x="465" y="11420"/>
                  <a:pt x="465" y="11411"/>
                </a:cubicBezTo>
                <a:lnTo>
                  <a:pt x="465" y="11411"/>
                </a:lnTo>
                <a:cubicBezTo>
                  <a:pt x="585" y="11372"/>
                  <a:pt x="756" y="11352"/>
                  <a:pt x="846" y="11325"/>
                </a:cubicBezTo>
                <a:cubicBezTo>
                  <a:pt x="1763" y="11003"/>
                  <a:pt x="2644" y="10503"/>
                  <a:pt x="3477" y="10015"/>
                </a:cubicBezTo>
                <a:cubicBezTo>
                  <a:pt x="3585" y="9956"/>
                  <a:pt x="3537" y="9896"/>
                  <a:pt x="3454" y="9872"/>
                </a:cubicBezTo>
                <a:cubicBezTo>
                  <a:pt x="2858" y="9813"/>
                  <a:pt x="2275" y="9789"/>
                  <a:pt x="1680" y="9718"/>
                </a:cubicBezTo>
                <a:cubicBezTo>
                  <a:pt x="1346" y="9682"/>
                  <a:pt x="858" y="9658"/>
                  <a:pt x="596" y="9432"/>
                </a:cubicBezTo>
                <a:cubicBezTo>
                  <a:pt x="370" y="9253"/>
                  <a:pt x="441" y="9253"/>
                  <a:pt x="489" y="9015"/>
                </a:cubicBezTo>
                <a:cubicBezTo>
                  <a:pt x="572" y="8563"/>
                  <a:pt x="691" y="8170"/>
                  <a:pt x="739" y="7705"/>
                </a:cubicBezTo>
                <a:cubicBezTo>
                  <a:pt x="858" y="6527"/>
                  <a:pt x="798" y="5336"/>
                  <a:pt x="727" y="4157"/>
                </a:cubicBezTo>
                <a:cubicBezTo>
                  <a:pt x="679" y="3407"/>
                  <a:pt x="620" y="2633"/>
                  <a:pt x="548" y="1871"/>
                </a:cubicBezTo>
                <a:cubicBezTo>
                  <a:pt x="537" y="1621"/>
                  <a:pt x="382" y="1026"/>
                  <a:pt x="501" y="919"/>
                </a:cubicBezTo>
                <a:cubicBezTo>
                  <a:pt x="691" y="705"/>
                  <a:pt x="1406" y="705"/>
                  <a:pt x="1668" y="681"/>
                </a:cubicBezTo>
                <a:cubicBezTo>
                  <a:pt x="2644" y="550"/>
                  <a:pt x="3644" y="502"/>
                  <a:pt x="4644" y="466"/>
                </a:cubicBezTo>
                <a:cubicBezTo>
                  <a:pt x="5484" y="440"/>
                  <a:pt x="6324" y="429"/>
                  <a:pt x="7165" y="429"/>
                </a:cubicBezTo>
                <a:cubicBezTo>
                  <a:pt x="9401" y="429"/>
                  <a:pt x="11639" y="512"/>
                  <a:pt x="13872" y="633"/>
                </a:cubicBezTo>
                <a:cubicBezTo>
                  <a:pt x="14348" y="669"/>
                  <a:pt x="14824" y="681"/>
                  <a:pt x="15300" y="728"/>
                </a:cubicBezTo>
                <a:cubicBezTo>
                  <a:pt x="15955" y="788"/>
                  <a:pt x="15979" y="1216"/>
                  <a:pt x="16098" y="1800"/>
                </a:cubicBezTo>
                <a:cubicBezTo>
                  <a:pt x="16324" y="2883"/>
                  <a:pt x="16931" y="3312"/>
                  <a:pt x="17896" y="3717"/>
                </a:cubicBezTo>
                <a:cubicBezTo>
                  <a:pt x="17920" y="3723"/>
                  <a:pt x="17946" y="3726"/>
                  <a:pt x="17972" y="3726"/>
                </a:cubicBezTo>
                <a:cubicBezTo>
                  <a:pt x="18052" y="3726"/>
                  <a:pt x="18137" y="3699"/>
                  <a:pt x="18182" y="3645"/>
                </a:cubicBezTo>
                <a:cubicBezTo>
                  <a:pt x="18658" y="3026"/>
                  <a:pt x="19206" y="2407"/>
                  <a:pt x="19598" y="1752"/>
                </a:cubicBezTo>
                <a:cubicBezTo>
                  <a:pt x="19820" y="1359"/>
                  <a:pt x="19803" y="1094"/>
                  <a:pt x="20175" y="1094"/>
                </a:cubicBezTo>
                <a:cubicBezTo>
                  <a:pt x="20243" y="1094"/>
                  <a:pt x="20323" y="1103"/>
                  <a:pt x="20420" y="1121"/>
                </a:cubicBezTo>
                <a:cubicBezTo>
                  <a:pt x="20861" y="1216"/>
                  <a:pt x="21313" y="1383"/>
                  <a:pt x="21753" y="1502"/>
                </a:cubicBezTo>
                <a:cubicBezTo>
                  <a:pt x="22327" y="1652"/>
                  <a:pt x="22889" y="1755"/>
                  <a:pt x="23460" y="1755"/>
                </a:cubicBezTo>
                <a:cubicBezTo>
                  <a:pt x="23707" y="1755"/>
                  <a:pt x="23955" y="1736"/>
                  <a:pt x="24206" y="1693"/>
                </a:cubicBezTo>
                <a:cubicBezTo>
                  <a:pt x="25063" y="1538"/>
                  <a:pt x="25802" y="1109"/>
                  <a:pt x="26623" y="871"/>
                </a:cubicBezTo>
                <a:cubicBezTo>
                  <a:pt x="27071" y="736"/>
                  <a:pt x="27535" y="691"/>
                  <a:pt x="28003" y="691"/>
                </a:cubicBezTo>
                <a:cubicBezTo>
                  <a:pt x="28604" y="691"/>
                  <a:pt x="29213" y="765"/>
                  <a:pt x="29802" y="812"/>
                </a:cubicBezTo>
                <a:cubicBezTo>
                  <a:pt x="30350" y="859"/>
                  <a:pt x="30909" y="883"/>
                  <a:pt x="31457" y="919"/>
                </a:cubicBezTo>
                <a:cubicBezTo>
                  <a:pt x="31563" y="924"/>
                  <a:pt x="31673" y="925"/>
                  <a:pt x="31786" y="925"/>
                </a:cubicBezTo>
                <a:cubicBezTo>
                  <a:pt x="31891" y="925"/>
                  <a:pt x="31999" y="924"/>
                  <a:pt x="32107" y="924"/>
                </a:cubicBezTo>
                <a:cubicBezTo>
                  <a:pt x="32416" y="924"/>
                  <a:pt x="32729" y="933"/>
                  <a:pt x="33005" y="1002"/>
                </a:cubicBezTo>
                <a:cubicBezTo>
                  <a:pt x="33755" y="1181"/>
                  <a:pt x="33755" y="2133"/>
                  <a:pt x="34588" y="2276"/>
                </a:cubicBezTo>
                <a:cubicBezTo>
                  <a:pt x="34672" y="2290"/>
                  <a:pt x="34760" y="2297"/>
                  <a:pt x="34849" y="2297"/>
                </a:cubicBezTo>
                <a:cubicBezTo>
                  <a:pt x="35214" y="2297"/>
                  <a:pt x="35602" y="2177"/>
                  <a:pt x="35850" y="1919"/>
                </a:cubicBezTo>
                <a:cubicBezTo>
                  <a:pt x="36041" y="1717"/>
                  <a:pt x="36136" y="1228"/>
                  <a:pt x="36374" y="1121"/>
                </a:cubicBezTo>
                <a:cubicBezTo>
                  <a:pt x="36431" y="1098"/>
                  <a:pt x="36504" y="1089"/>
                  <a:pt x="36586" y="1089"/>
                </a:cubicBezTo>
                <a:cubicBezTo>
                  <a:pt x="36796" y="1089"/>
                  <a:pt x="37060" y="1145"/>
                  <a:pt x="37232" y="1145"/>
                </a:cubicBezTo>
                <a:cubicBezTo>
                  <a:pt x="38494" y="1157"/>
                  <a:pt x="39780" y="1169"/>
                  <a:pt x="41042" y="1169"/>
                </a:cubicBezTo>
                <a:cubicBezTo>
                  <a:pt x="41089" y="1169"/>
                  <a:pt x="41127" y="1169"/>
                  <a:pt x="41157" y="1169"/>
                </a:cubicBezTo>
                <a:cubicBezTo>
                  <a:pt x="41308" y="1169"/>
                  <a:pt x="41270" y="1177"/>
                  <a:pt x="41339" y="1276"/>
                </a:cubicBezTo>
                <a:cubicBezTo>
                  <a:pt x="41494" y="1455"/>
                  <a:pt x="41554" y="1800"/>
                  <a:pt x="41673" y="1990"/>
                </a:cubicBezTo>
                <a:cubicBezTo>
                  <a:pt x="41816" y="2252"/>
                  <a:pt x="41994" y="2693"/>
                  <a:pt x="42339" y="2729"/>
                </a:cubicBezTo>
                <a:cubicBezTo>
                  <a:pt x="42359" y="2731"/>
                  <a:pt x="42378" y="2733"/>
                  <a:pt x="42397" y="2733"/>
                </a:cubicBezTo>
                <a:cubicBezTo>
                  <a:pt x="42703" y="2733"/>
                  <a:pt x="43030" y="2394"/>
                  <a:pt x="43220" y="2193"/>
                </a:cubicBezTo>
                <a:cubicBezTo>
                  <a:pt x="43411" y="2002"/>
                  <a:pt x="43578" y="1800"/>
                  <a:pt x="43732" y="1574"/>
                </a:cubicBezTo>
                <a:cubicBezTo>
                  <a:pt x="43994" y="1228"/>
                  <a:pt x="43971" y="1109"/>
                  <a:pt x="44423" y="1109"/>
                </a:cubicBezTo>
                <a:cubicBezTo>
                  <a:pt x="45506" y="1086"/>
                  <a:pt x="46578" y="1038"/>
                  <a:pt x="47661" y="978"/>
                </a:cubicBezTo>
                <a:cubicBezTo>
                  <a:pt x="47940" y="970"/>
                  <a:pt x="48301" y="891"/>
                  <a:pt x="48614" y="891"/>
                </a:cubicBezTo>
                <a:cubicBezTo>
                  <a:pt x="48730" y="891"/>
                  <a:pt x="48839" y="902"/>
                  <a:pt x="48935" y="931"/>
                </a:cubicBezTo>
                <a:cubicBezTo>
                  <a:pt x="49174" y="1002"/>
                  <a:pt x="49364" y="1205"/>
                  <a:pt x="49614" y="1276"/>
                </a:cubicBezTo>
                <a:cubicBezTo>
                  <a:pt x="49708" y="1303"/>
                  <a:pt x="49798" y="1315"/>
                  <a:pt x="49886" y="1315"/>
                </a:cubicBezTo>
                <a:cubicBezTo>
                  <a:pt x="50188" y="1315"/>
                  <a:pt x="50462" y="1176"/>
                  <a:pt x="50757" y="1038"/>
                </a:cubicBezTo>
                <a:cubicBezTo>
                  <a:pt x="51031" y="919"/>
                  <a:pt x="51221" y="788"/>
                  <a:pt x="51519" y="740"/>
                </a:cubicBezTo>
                <a:cubicBezTo>
                  <a:pt x="52055" y="633"/>
                  <a:pt x="52650" y="645"/>
                  <a:pt x="53198" y="585"/>
                </a:cubicBezTo>
                <a:cubicBezTo>
                  <a:pt x="53518" y="560"/>
                  <a:pt x="53925" y="465"/>
                  <a:pt x="54280" y="465"/>
                </a:cubicBezTo>
                <a:cubicBezTo>
                  <a:pt x="54413" y="465"/>
                  <a:pt x="54539" y="478"/>
                  <a:pt x="54650" y="514"/>
                </a:cubicBezTo>
                <a:cubicBezTo>
                  <a:pt x="54865" y="585"/>
                  <a:pt x="55043" y="764"/>
                  <a:pt x="55281" y="824"/>
                </a:cubicBezTo>
                <a:cubicBezTo>
                  <a:pt x="55373" y="848"/>
                  <a:pt x="55460" y="859"/>
                  <a:pt x="55544" y="859"/>
                </a:cubicBezTo>
                <a:cubicBezTo>
                  <a:pt x="55787" y="859"/>
                  <a:pt x="56004" y="766"/>
                  <a:pt x="56234" y="633"/>
                </a:cubicBezTo>
                <a:cubicBezTo>
                  <a:pt x="56448" y="514"/>
                  <a:pt x="56651" y="288"/>
                  <a:pt x="56865" y="204"/>
                </a:cubicBezTo>
                <a:lnTo>
                  <a:pt x="56865" y="204"/>
                </a:lnTo>
                <a:cubicBezTo>
                  <a:pt x="56817" y="226"/>
                  <a:pt x="56807" y="234"/>
                  <a:pt x="56819" y="234"/>
                </a:cubicBezTo>
                <a:cubicBezTo>
                  <a:pt x="56838" y="234"/>
                  <a:pt x="56919" y="212"/>
                  <a:pt x="56972" y="204"/>
                </a:cubicBezTo>
                <a:cubicBezTo>
                  <a:pt x="57084" y="189"/>
                  <a:pt x="57203" y="185"/>
                  <a:pt x="57324" y="185"/>
                </a:cubicBezTo>
                <a:close/>
                <a:moveTo>
                  <a:pt x="58221" y="0"/>
                </a:moveTo>
                <a:cubicBezTo>
                  <a:pt x="58011" y="0"/>
                  <a:pt x="57801" y="1"/>
                  <a:pt x="57591" y="2"/>
                </a:cubicBezTo>
                <a:cubicBezTo>
                  <a:pt x="57511" y="2"/>
                  <a:pt x="57430" y="1"/>
                  <a:pt x="57349" y="1"/>
                </a:cubicBezTo>
                <a:cubicBezTo>
                  <a:pt x="57105" y="1"/>
                  <a:pt x="56862" y="14"/>
                  <a:pt x="56639" y="121"/>
                </a:cubicBezTo>
                <a:cubicBezTo>
                  <a:pt x="56436" y="228"/>
                  <a:pt x="56270" y="443"/>
                  <a:pt x="56043" y="550"/>
                </a:cubicBezTo>
                <a:cubicBezTo>
                  <a:pt x="55862" y="631"/>
                  <a:pt x="55731" y="663"/>
                  <a:pt x="55624" y="663"/>
                </a:cubicBezTo>
                <a:cubicBezTo>
                  <a:pt x="55386" y="663"/>
                  <a:pt x="55264" y="506"/>
                  <a:pt x="54960" y="383"/>
                </a:cubicBezTo>
                <a:cubicBezTo>
                  <a:pt x="54779" y="308"/>
                  <a:pt x="54592" y="282"/>
                  <a:pt x="54401" y="282"/>
                </a:cubicBezTo>
                <a:cubicBezTo>
                  <a:pt x="54075" y="282"/>
                  <a:pt x="53738" y="357"/>
                  <a:pt x="53400" y="395"/>
                </a:cubicBezTo>
                <a:cubicBezTo>
                  <a:pt x="52710" y="454"/>
                  <a:pt x="51805" y="383"/>
                  <a:pt x="51162" y="621"/>
                </a:cubicBezTo>
                <a:cubicBezTo>
                  <a:pt x="50852" y="740"/>
                  <a:pt x="50579" y="990"/>
                  <a:pt x="50245" y="1086"/>
                </a:cubicBezTo>
                <a:cubicBezTo>
                  <a:pt x="50175" y="1102"/>
                  <a:pt x="50110" y="1109"/>
                  <a:pt x="50050" y="1109"/>
                </a:cubicBezTo>
                <a:cubicBezTo>
                  <a:pt x="49762" y="1109"/>
                  <a:pt x="49564" y="946"/>
                  <a:pt x="49269" y="847"/>
                </a:cubicBezTo>
                <a:cubicBezTo>
                  <a:pt x="49041" y="766"/>
                  <a:pt x="48783" y="738"/>
                  <a:pt x="48513" y="738"/>
                </a:cubicBezTo>
                <a:cubicBezTo>
                  <a:pt x="48036" y="738"/>
                  <a:pt x="47524" y="825"/>
                  <a:pt x="47090" y="847"/>
                </a:cubicBezTo>
                <a:cubicBezTo>
                  <a:pt x="46054" y="883"/>
                  <a:pt x="45030" y="931"/>
                  <a:pt x="44006" y="966"/>
                </a:cubicBezTo>
                <a:cubicBezTo>
                  <a:pt x="43947" y="966"/>
                  <a:pt x="43828" y="978"/>
                  <a:pt x="43792" y="1050"/>
                </a:cubicBezTo>
                <a:cubicBezTo>
                  <a:pt x="43621" y="1392"/>
                  <a:pt x="42957" y="2533"/>
                  <a:pt x="42504" y="2533"/>
                </a:cubicBezTo>
                <a:cubicBezTo>
                  <a:pt x="42485" y="2533"/>
                  <a:pt x="42465" y="2531"/>
                  <a:pt x="42447" y="2526"/>
                </a:cubicBezTo>
                <a:cubicBezTo>
                  <a:pt x="42113" y="2467"/>
                  <a:pt x="41708" y="1359"/>
                  <a:pt x="41649" y="1050"/>
                </a:cubicBezTo>
                <a:cubicBezTo>
                  <a:pt x="41649" y="1002"/>
                  <a:pt x="41577" y="1002"/>
                  <a:pt x="41554" y="1002"/>
                </a:cubicBezTo>
                <a:cubicBezTo>
                  <a:pt x="41128" y="1009"/>
                  <a:pt x="40704" y="1012"/>
                  <a:pt x="40280" y="1012"/>
                </a:cubicBezTo>
                <a:cubicBezTo>
                  <a:pt x="39257" y="1012"/>
                  <a:pt x="38238" y="995"/>
                  <a:pt x="37220" y="978"/>
                </a:cubicBezTo>
                <a:cubicBezTo>
                  <a:pt x="37026" y="975"/>
                  <a:pt x="36873" y="965"/>
                  <a:pt x="36743" y="965"/>
                </a:cubicBezTo>
                <a:cubicBezTo>
                  <a:pt x="36426" y="965"/>
                  <a:pt x="36243" y="1022"/>
                  <a:pt x="35922" y="1359"/>
                </a:cubicBezTo>
                <a:cubicBezTo>
                  <a:pt x="35929" y="1352"/>
                  <a:pt x="35934" y="1349"/>
                  <a:pt x="35936" y="1349"/>
                </a:cubicBezTo>
                <a:cubicBezTo>
                  <a:pt x="35951" y="1349"/>
                  <a:pt x="35845" y="1517"/>
                  <a:pt x="35803" y="1538"/>
                </a:cubicBezTo>
                <a:cubicBezTo>
                  <a:pt x="35577" y="1621"/>
                  <a:pt x="35362" y="1693"/>
                  <a:pt x="35124" y="1764"/>
                </a:cubicBezTo>
                <a:cubicBezTo>
                  <a:pt x="34932" y="1938"/>
                  <a:pt x="34758" y="2025"/>
                  <a:pt x="34601" y="2025"/>
                </a:cubicBezTo>
                <a:cubicBezTo>
                  <a:pt x="34446" y="2025"/>
                  <a:pt x="34308" y="1941"/>
                  <a:pt x="34184" y="1776"/>
                </a:cubicBezTo>
                <a:cubicBezTo>
                  <a:pt x="34017" y="1586"/>
                  <a:pt x="33945" y="1300"/>
                  <a:pt x="33791" y="1086"/>
                </a:cubicBezTo>
                <a:cubicBezTo>
                  <a:pt x="33628" y="841"/>
                  <a:pt x="33459" y="809"/>
                  <a:pt x="33228" y="809"/>
                </a:cubicBezTo>
                <a:cubicBezTo>
                  <a:pt x="33144" y="809"/>
                  <a:pt x="33052" y="813"/>
                  <a:pt x="32949" y="813"/>
                </a:cubicBezTo>
                <a:cubicBezTo>
                  <a:pt x="32921" y="813"/>
                  <a:pt x="32892" y="812"/>
                  <a:pt x="32862" y="812"/>
                </a:cubicBezTo>
                <a:cubicBezTo>
                  <a:pt x="31588" y="752"/>
                  <a:pt x="30338" y="669"/>
                  <a:pt x="29088" y="574"/>
                </a:cubicBezTo>
                <a:cubicBezTo>
                  <a:pt x="28791" y="553"/>
                  <a:pt x="28500" y="539"/>
                  <a:pt x="28214" y="539"/>
                </a:cubicBezTo>
                <a:cubicBezTo>
                  <a:pt x="27515" y="539"/>
                  <a:pt x="26840" y="621"/>
                  <a:pt x="26147" y="883"/>
                </a:cubicBezTo>
                <a:cubicBezTo>
                  <a:pt x="25516" y="1121"/>
                  <a:pt x="24909" y="1419"/>
                  <a:pt x="24242" y="1538"/>
                </a:cubicBezTo>
                <a:cubicBezTo>
                  <a:pt x="24010" y="1582"/>
                  <a:pt x="23781" y="1601"/>
                  <a:pt x="23554" y="1601"/>
                </a:cubicBezTo>
                <a:cubicBezTo>
                  <a:pt x="22977" y="1601"/>
                  <a:pt x="22413" y="1477"/>
                  <a:pt x="21849" y="1324"/>
                </a:cubicBezTo>
                <a:cubicBezTo>
                  <a:pt x="21423" y="1201"/>
                  <a:pt x="20794" y="897"/>
                  <a:pt x="20267" y="897"/>
                </a:cubicBezTo>
                <a:cubicBezTo>
                  <a:pt x="20131" y="897"/>
                  <a:pt x="20002" y="918"/>
                  <a:pt x="19884" y="966"/>
                </a:cubicBezTo>
                <a:cubicBezTo>
                  <a:pt x="19432" y="1157"/>
                  <a:pt x="19253" y="1836"/>
                  <a:pt x="18967" y="2217"/>
                </a:cubicBezTo>
                <a:cubicBezTo>
                  <a:pt x="18647" y="2644"/>
                  <a:pt x="18317" y="3080"/>
                  <a:pt x="17995" y="3509"/>
                </a:cubicBezTo>
                <a:lnTo>
                  <a:pt x="17995" y="3509"/>
                </a:lnTo>
                <a:cubicBezTo>
                  <a:pt x="17405" y="3248"/>
                  <a:pt x="16857" y="2965"/>
                  <a:pt x="16586" y="2336"/>
                </a:cubicBezTo>
                <a:cubicBezTo>
                  <a:pt x="16396" y="1859"/>
                  <a:pt x="16491" y="1038"/>
                  <a:pt x="16038" y="705"/>
                </a:cubicBezTo>
                <a:cubicBezTo>
                  <a:pt x="15800" y="526"/>
                  <a:pt x="15384" y="562"/>
                  <a:pt x="15086" y="550"/>
                </a:cubicBezTo>
                <a:cubicBezTo>
                  <a:pt x="14300" y="490"/>
                  <a:pt x="13526" y="454"/>
                  <a:pt x="12740" y="431"/>
                </a:cubicBezTo>
                <a:cubicBezTo>
                  <a:pt x="10779" y="342"/>
                  <a:pt x="8780" y="236"/>
                  <a:pt x="6785" y="236"/>
                </a:cubicBezTo>
                <a:cubicBezTo>
                  <a:pt x="5039" y="236"/>
                  <a:pt x="3296" y="317"/>
                  <a:pt x="1584" y="562"/>
                </a:cubicBezTo>
                <a:cubicBezTo>
                  <a:pt x="1144" y="621"/>
                  <a:pt x="620" y="681"/>
                  <a:pt x="203" y="907"/>
                </a:cubicBezTo>
                <a:cubicBezTo>
                  <a:pt x="179" y="919"/>
                  <a:pt x="144" y="943"/>
                  <a:pt x="144" y="990"/>
                </a:cubicBezTo>
                <a:cubicBezTo>
                  <a:pt x="179" y="2669"/>
                  <a:pt x="429" y="4360"/>
                  <a:pt x="453" y="6038"/>
                </a:cubicBezTo>
                <a:cubicBezTo>
                  <a:pt x="477" y="7134"/>
                  <a:pt x="489" y="8384"/>
                  <a:pt x="13" y="9420"/>
                </a:cubicBezTo>
                <a:cubicBezTo>
                  <a:pt x="1" y="9444"/>
                  <a:pt x="25" y="9456"/>
                  <a:pt x="36" y="9479"/>
                </a:cubicBezTo>
                <a:cubicBezTo>
                  <a:pt x="870" y="10015"/>
                  <a:pt x="1918" y="9979"/>
                  <a:pt x="2882" y="10075"/>
                </a:cubicBezTo>
                <a:cubicBezTo>
                  <a:pt x="2937" y="10080"/>
                  <a:pt x="2996" y="10087"/>
                  <a:pt x="3055" y="10092"/>
                </a:cubicBezTo>
                <a:lnTo>
                  <a:pt x="3055" y="10092"/>
                </a:lnTo>
                <a:cubicBezTo>
                  <a:pt x="2548" y="10263"/>
                  <a:pt x="1995" y="10661"/>
                  <a:pt x="1513" y="10896"/>
                </a:cubicBezTo>
                <a:cubicBezTo>
                  <a:pt x="1287" y="11003"/>
                  <a:pt x="1072" y="11111"/>
                  <a:pt x="834" y="11194"/>
                </a:cubicBezTo>
                <a:cubicBezTo>
                  <a:pt x="679" y="11253"/>
                  <a:pt x="370" y="11253"/>
                  <a:pt x="251" y="11349"/>
                </a:cubicBezTo>
                <a:cubicBezTo>
                  <a:pt x="156" y="11420"/>
                  <a:pt x="179" y="11420"/>
                  <a:pt x="144" y="11515"/>
                </a:cubicBezTo>
                <a:cubicBezTo>
                  <a:pt x="13" y="11813"/>
                  <a:pt x="132" y="12420"/>
                  <a:pt x="132" y="12730"/>
                </a:cubicBezTo>
                <a:cubicBezTo>
                  <a:pt x="120" y="16992"/>
                  <a:pt x="156" y="21243"/>
                  <a:pt x="203" y="25505"/>
                </a:cubicBezTo>
                <a:cubicBezTo>
                  <a:pt x="215" y="27303"/>
                  <a:pt x="239" y="29089"/>
                  <a:pt x="239" y="30887"/>
                </a:cubicBezTo>
                <a:cubicBezTo>
                  <a:pt x="239" y="30934"/>
                  <a:pt x="310" y="30934"/>
                  <a:pt x="334" y="30934"/>
                </a:cubicBezTo>
                <a:cubicBezTo>
                  <a:pt x="457" y="30937"/>
                  <a:pt x="580" y="30938"/>
                  <a:pt x="702" y="30938"/>
                </a:cubicBezTo>
                <a:cubicBezTo>
                  <a:pt x="1222" y="30938"/>
                  <a:pt x="1738" y="30920"/>
                  <a:pt x="2239" y="30911"/>
                </a:cubicBezTo>
                <a:cubicBezTo>
                  <a:pt x="2388" y="30911"/>
                  <a:pt x="2563" y="30921"/>
                  <a:pt x="2731" y="30921"/>
                </a:cubicBezTo>
                <a:cubicBezTo>
                  <a:pt x="2831" y="30921"/>
                  <a:pt x="2928" y="30917"/>
                  <a:pt x="3017" y="30905"/>
                </a:cubicBezTo>
                <a:lnTo>
                  <a:pt x="3017" y="30905"/>
                </a:lnTo>
                <a:cubicBezTo>
                  <a:pt x="2542" y="31120"/>
                  <a:pt x="2048" y="31623"/>
                  <a:pt x="1644" y="31935"/>
                </a:cubicBezTo>
                <a:cubicBezTo>
                  <a:pt x="1322" y="32173"/>
                  <a:pt x="691" y="32470"/>
                  <a:pt x="453" y="32804"/>
                </a:cubicBezTo>
                <a:cubicBezTo>
                  <a:pt x="310" y="33030"/>
                  <a:pt x="334" y="33399"/>
                  <a:pt x="334" y="33673"/>
                </a:cubicBezTo>
                <a:cubicBezTo>
                  <a:pt x="322" y="34256"/>
                  <a:pt x="358" y="34816"/>
                  <a:pt x="382" y="35399"/>
                </a:cubicBezTo>
                <a:cubicBezTo>
                  <a:pt x="453" y="37007"/>
                  <a:pt x="608" y="38614"/>
                  <a:pt x="775" y="40209"/>
                </a:cubicBezTo>
                <a:cubicBezTo>
                  <a:pt x="917" y="41671"/>
                  <a:pt x="1072" y="43181"/>
                  <a:pt x="1333" y="44631"/>
                </a:cubicBezTo>
                <a:lnTo>
                  <a:pt x="1333" y="44631"/>
                </a:lnTo>
                <a:cubicBezTo>
                  <a:pt x="1316" y="44659"/>
                  <a:pt x="1323" y="44682"/>
                  <a:pt x="1372" y="44686"/>
                </a:cubicBezTo>
                <a:lnTo>
                  <a:pt x="1372" y="44686"/>
                </a:lnTo>
                <a:cubicBezTo>
                  <a:pt x="1383" y="44689"/>
                  <a:pt x="1397" y="44691"/>
                  <a:pt x="1412" y="44691"/>
                </a:cubicBezTo>
                <a:cubicBezTo>
                  <a:pt x="1432" y="44691"/>
                  <a:pt x="1453" y="44688"/>
                  <a:pt x="1475" y="44683"/>
                </a:cubicBezTo>
                <a:lnTo>
                  <a:pt x="1475" y="44683"/>
                </a:lnTo>
                <a:cubicBezTo>
                  <a:pt x="5726" y="44507"/>
                  <a:pt x="9978" y="44435"/>
                  <a:pt x="14229" y="44329"/>
                </a:cubicBezTo>
                <a:cubicBezTo>
                  <a:pt x="14955" y="44317"/>
                  <a:pt x="15669" y="44305"/>
                  <a:pt x="16396" y="44281"/>
                </a:cubicBezTo>
                <a:cubicBezTo>
                  <a:pt x="16705" y="44269"/>
                  <a:pt x="16753" y="44305"/>
                  <a:pt x="16943" y="44127"/>
                </a:cubicBezTo>
                <a:cubicBezTo>
                  <a:pt x="17270" y="43833"/>
                  <a:pt x="17566" y="43192"/>
                  <a:pt x="18050" y="43192"/>
                </a:cubicBezTo>
                <a:cubicBezTo>
                  <a:pt x="18096" y="43192"/>
                  <a:pt x="18144" y="43197"/>
                  <a:pt x="18194" y="43210"/>
                </a:cubicBezTo>
                <a:cubicBezTo>
                  <a:pt x="18634" y="43329"/>
                  <a:pt x="18908" y="43829"/>
                  <a:pt x="19253" y="44079"/>
                </a:cubicBezTo>
                <a:cubicBezTo>
                  <a:pt x="19410" y="44198"/>
                  <a:pt x="19576" y="44228"/>
                  <a:pt x="19760" y="44228"/>
                </a:cubicBezTo>
                <a:cubicBezTo>
                  <a:pt x="19925" y="44228"/>
                  <a:pt x="20103" y="44204"/>
                  <a:pt x="20301" y="44198"/>
                </a:cubicBezTo>
                <a:cubicBezTo>
                  <a:pt x="21075" y="44186"/>
                  <a:pt x="21825" y="44162"/>
                  <a:pt x="22599" y="44150"/>
                </a:cubicBezTo>
                <a:cubicBezTo>
                  <a:pt x="24087" y="44127"/>
                  <a:pt x="25599" y="44091"/>
                  <a:pt x="27087" y="44067"/>
                </a:cubicBezTo>
                <a:cubicBezTo>
                  <a:pt x="30433" y="44007"/>
                  <a:pt x="33779" y="43948"/>
                  <a:pt x="37124" y="43900"/>
                </a:cubicBezTo>
                <a:cubicBezTo>
                  <a:pt x="37208" y="43900"/>
                  <a:pt x="37327" y="43865"/>
                  <a:pt x="37351" y="43793"/>
                </a:cubicBezTo>
                <a:cubicBezTo>
                  <a:pt x="37493" y="43335"/>
                  <a:pt x="37913" y="42539"/>
                  <a:pt x="38411" y="42539"/>
                </a:cubicBezTo>
                <a:cubicBezTo>
                  <a:pt x="38496" y="42539"/>
                  <a:pt x="38584" y="42562"/>
                  <a:pt x="38672" y="42614"/>
                </a:cubicBezTo>
                <a:cubicBezTo>
                  <a:pt x="39125" y="42876"/>
                  <a:pt x="39303" y="43388"/>
                  <a:pt x="39660" y="43734"/>
                </a:cubicBezTo>
                <a:cubicBezTo>
                  <a:pt x="39820" y="43882"/>
                  <a:pt x="40062" y="43924"/>
                  <a:pt x="40324" y="43924"/>
                </a:cubicBezTo>
                <a:cubicBezTo>
                  <a:pt x="40651" y="43924"/>
                  <a:pt x="41009" y="43859"/>
                  <a:pt x="41280" y="43853"/>
                </a:cubicBezTo>
                <a:cubicBezTo>
                  <a:pt x="42232" y="43841"/>
                  <a:pt x="43185" y="43829"/>
                  <a:pt x="44137" y="43829"/>
                </a:cubicBezTo>
                <a:cubicBezTo>
                  <a:pt x="47542" y="43781"/>
                  <a:pt x="50960" y="43746"/>
                  <a:pt x="54365" y="43734"/>
                </a:cubicBezTo>
                <a:cubicBezTo>
                  <a:pt x="54436" y="43734"/>
                  <a:pt x="54567" y="43698"/>
                  <a:pt x="54591" y="43626"/>
                </a:cubicBezTo>
                <a:cubicBezTo>
                  <a:pt x="54627" y="43484"/>
                  <a:pt x="54662" y="43305"/>
                  <a:pt x="54770" y="43162"/>
                </a:cubicBezTo>
                <a:cubicBezTo>
                  <a:pt x="54947" y="42944"/>
                  <a:pt x="55044" y="42873"/>
                  <a:pt x="55120" y="42873"/>
                </a:cubicBezTo>
                <a:cubicBezTo>
                  <a:pt x="55222" y="42873"/>
                  <a:pt x="55284" y="43003"/>
                  <a:pt x="55448" y="43079"/>
                </a:cubicBezTo>
                <a:cubicBezTo>
                  <a:pt x="55686" y="43198"/>
                  <a:pt x="56020" y="43424"/>
                  <a:pt x="56079" y="43674"/>
                </a:cubicBezTo>
                <a:cubicBezTo>
                  <a:pt x="56091" y="43722"/>
                  <a:pt x="56151" y="43722"/>
                  <a:pt x="56174" y="43722"/>
                </a:cubicBezTo>
                <a:lnTo>
                  <a:pt x="62211" y="43722"/>
                </a:lnTo>
                <a:cubicBezTo>
                  <a:pt x="62270" y="43722"/>
                  <a:pt x="62413" y="43686"/>
                  <a:pt x="62425" y="43615"/>
                </a:cubicBezTo>
                <a:cubicBezTo>
                  <a:pt x="62520" y="43222"/>
                  <a:pt x="62830" y="42769"/>
                  <a:pt x="63199" y="42650"/>
                </a:cubicBezTo>
                <a:cubicBezTo>
                  <a:pt x="63256" y="42632"/>
                  <a:pt x="63311" y="42623"/>
                  <a:pt x="63365" y="42623"/>
                </a:cubicBezTo>
                <a:cubicBezTo>
                  <a:pt x="63736" y="42623"/>
                  <a:pt x="64059" y="43010"/>
                  <a:pt x="64318" y="43269"/>
                </a:cubicBezTo>
                <a:cubicBezTo>
                  <a:pt x="64533" y="43484"/>
                  <a:pt x="64592" y="43615"/>
                  <a:pt x="64854" y="43674"/>
                </a:cubicBezTo>
                <a:cubicBezTo>
                  <a:pt x="65153" y="43739"/>
                  <a:pt x="65483" y="43755"/>
                  <a:pt x="65818" y="43755"/>
                </a:cubicBezTo>
                <a:cubicBezTo>
                  <a:pt x="66127" y="43755"/>
                  <a:pt x="66440" y="43741"/>
                  <a:pt x="66734" y="43741"/>
                </a:cubicBezTo>
                <a:cubicBezTo>
                  <a:pt x="66820" y="43741"/>
                  <a:pt x="66904" y="43743"/>
                  <a:pt x="66985" y="43746"/>
                </a:cubicBezTo>
                <a:cubicBezTo>
                  <a:pt x="69593" y="43841"/>
                  <a:pt x="72188" y="43912"/>
                  <a:pt x="74796" y="44019"/>
                </a:cubicBezTo>
                <a:cubicBezTo>
                  <a:pt x="75760" y="44055"/>
                  <a:pt x="76748" y="44079"/>
                  <a:pt x="77713" y="44174"/>
                </a:cubicBezTo>
                <a:cubicBezTo>
                  <a:pt x="77727" y="44179"/>
                  <a:pt x="77745" y="44181"/>
                  <a:pt x="77766" y="44181"/>
                </a:cubicBezTo>
                <a:cubicBezTo>
                  <a:pt x="77855" y="44181"/>
                  <a:pt x="77987" y="44139"/>
                  <a:pt x="77987" y="44043"/>
                </a:cubicBezTo>
                <a:cubicBezTo>
                  <a:pt x="77725" y="41674"/>
                  <a:pt x="77784" y="39257"/>
                  <a:pt x="77725" y="36888"/>
                </a:cubicBezTo>
                <a:cubicBezTo>
                  <a:pt x="77665" y="34613"/>
                  <a:pt x="77594" y="32327"/>
                  <a:pt x="77594" y="30041"/>
                </a:cubicBezTo>
                <a:cubicBezTo>
                  <a:pt x="77594" y="29994"/>
                  <a:pt x="77522" y="29994"/>
                  <a:pt x="77487" y="29994"/>
                </a:cubicBezTo>
                <a:cubicBezTo>
                  <a:pt x="77177" y="29982"/>
                  <a:pt x="76213" y="29922"/>
                  <a:pt x="76046" y="29625"/>
                </a:cubicBezTo>
                <a:cubicBezTo>
                  <a:pt x="75844" y="29268"/>
                  <a:pt x="76760" y="28553"/>
                  <a:pt x="76987" y="28339"/>
                </a:cubicBezTo>
                <a:cubicBezTo>
                  <a:pt x="77320" y="28029"/>
                  <a:pt x="77594" y="27958"/>
                  <a:pt x="77606" y="27482"/>
                </a:cubicBezTo>
                <a:cubicBezTo>
                  <a:pt x="77606" y="26541"/>
                  <a:pt x="77630" y="25600"/>
                  <a:pt x="77641" y="24672"/>
                </a:cubicBezTo>
                <a:cubicBezTo>
                  <a:pt x="77665" y="22231"/>
                  <a:pt x="77701" y="19790"/>
                  <a:pt x="77784" y="17349"/>
                </a:cubicBezTo>
                <a:cubicBezTo>
                  <a:pt x="77784" y="17290"/>
                  <a:pt x="77749" y="17290"/>
                  <a:pt x="77689" y="17266"/>
                </a:cubicBezTo>
                <a:cubicBezTo>
                  <a:pt x="77624" y="17263"/>
                  <a:pt x="77556" y="17261"/>
                  <a:pt x="77485" y="17261"/>
                </a:cubicBezTo>
                <a:cubicBezTo>
                  <a:pt x="77307" y="17261"/>
                  <a:pt x="77112" y="17269"/>
                  <a:pt x="76920" y="17269"/>
                </a:cubicBezTo>
                <a:cubicBezTo>
                  <a:pt x="76650" y="17269"/>
                  <a:pt x="76385" y="17254"/>
                  <a:pt x="76177" y="17183"/>
                </a:cubicBezTo>
                <a:cubicBezTo>
                  <a:pt x="76155" y="17175"/>
                  <a:pt x="76137" y="17169"/>
                  <a:pt x="76124" y="17164"/>
                </a:cubicBezTo>
                <a:lnTo>
                  <a:pt x="76124" y="17164"/>
                </a:lnTo>
                <a:cubicBezTo>
                  <a:pt x="76084" y="17069"/>
                  <a:pt x="76092" y="16862"/>
                  <a:pt x="76082" y="16778"/>
                </a:cubicBezTo>
                <a:cubicBezTo>
                  <a:pt x="76040" y="16568"/>
                  <a:pt x="76007" y="16348"/>
                  <a:pt x="75975" y="16135"/>
                </a:cubicBezTo>
                <a:lnTo>
                  <a:pt x="75975" y="16135"/>
                </a:lnTo>
                <a:cubicBezTo>
                  <a:pt x="76600" y="15994"/>
                  <a:pt x="77217" y="15863"/>
                  <a:pt x="77844" y="15742"/>
                </a:cubicBezTo>
                <a:cubicBezTo>
                  <a:pt x="77891" y="15718"/>
                  <a:pt x="77987" y="15694"/>
                  <a:pt x="77987" y="15635"/>
                </a:cubicBezTo>
                <a:cubicBezTo>
                  <a:pt x="78534" y="10622"/>
                  <a:pt x="79237" y="5562"/>
                  <a:pt x="79475" y="514"/>
                </a:cubicBezTo>
                <a:cubicBezTo>
                  <a:pt x="79475" y="466"/>
                  <a:pt x="79439" y="454"/>
                  <a:pt x="79415" y="454"/>
                </a:cubicBezTo>
                <a:cubicBezTo>
                  <a:pt x="77177" y="228"/>
                  <a:pt x="74903" y="240"/>
                  <a:pt x="72665" y="204"/>
                </a:cubicBezTo>
                <a:cubicBezTo>
                  <a:pt x="69593" y="145"/>
                  <a:pt x="66509" y="109"/>
                  <a:pt x="63425" y="62"/>
                </a:cubicBezTo>
                <a:cubicBezTo>
                  <a:pt x="61684" y="40"/>
                  <a:pt x="59952" y="0"/>
                  <a:pt x="58221" y="0"/>
                </a:cubicBezTo>
                <a:close/>
              </a:path>
            </a:pathLst>
          </a:custGeom>
          <a:solidFill>
            <a:srgbClr val="BC9E6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" name="Google Shape;13;p2"/>
          <p:cNvSpPr/>
          <p:nvPr/>
        </p:nvSpPr>
        <p:spPr>
          <a:xfrm flipH="1">
            <a:off x="7722865" y="1238057"/>
            <a:ext cx="11381967" cy="4381900"/>
          </a:xfrm>
          <a:custGeom>
            <a:avLst/>
            <a:gdLst/>
            <a:ahLst/>
            <a:cxnLst/>
            <a:rect l="l" t="t" r="r" b="b"/>
            <a:pathLst>
              <a:path w="341459" h="131457" extrusionOk="0">
                <a:moveTo>
                  <a:pt x="1956" y="131457"/>
                </a:moveTo>
                <a:cubicBezTo>
                  <a:pt x="-8832" y="107188"/>
                  <a:pt x="27441" y="73739"/>
                  <a:pt x="53858" y="71006"/>
                </a:cubicBezTo>
                <a:cubicBezTo>
                  <a:pt x="72175" y="69111"/>
                  <a:pt x="89827" y="78983"/>
                  <a:pt x="107592" y="83829"/>
                </a:cubicBezTo>
                <a:cubicBezTo>
                  <a:pt x="119024" y="86947"/>
                  <a:pt x="131185" y="87670"/>
                  <a:pt x="143008" y="86882"/>
                </a:cubicBezTo>
                <a:cubicBezTo>
                  <a:pt x="165931" y="85354"/>
                  <a:pt x="187005" y="69324"/>
                  <a:pt x="202849" y="52687"/>
                </a:cubicBezTo>
                <a:cubicBezTo>
                  <a:pt x="216151" y="38720"/>
                  <a:pt x="226877" y="21520"/>
                  <a:pt x="243150" y="11165"/>
                </a:cubicBezTo>
                <a:cubicBezTo>
                  <a:pt x="257231" y="2205"/>
                  <a:pt x="275323" y="-521"/>
                  <a:pt x="291999" y="174"/>
                </a:cubicBezTo>
                <a:cubicBezTo>
                  <a:pt x="308471" y="861"/>
                  <a:pt x="326713" y="7548"/>
                  <a:pt x="341459" y="174"/>
                </a:cubicBezTo>
              </a:path>
            </a:pathLst>
          </a:cu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stealth" w="med" len="med"/>
          </a:ln>
        </p:spPr>
      </p:sp>
      <p:sp>
        <p:nvSpPr>
          <p:cNvPr id="14" name="Google Shape;14;p2"/>
          <p:cNvSpPr txBox="1">
            <a:spLocks noGrp="1"/>
          </p:cNvSpPr>
          <p:nvPr>
            <p:ph type="ctrTitle"/>
          </p:nvPr>
        </p:nvSpPr>
        <p:spPr>
          <a:xfrm>
            <a:off x="914400" y="1334567"/>
            <a:ext cx="7681200" cy="239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subTitle" idx="1"/>
          </p:nvPr>
        </p:nvSpPr>
        <p:spPr>
          <a:xfrm>
            <a:off x="914400" y="3778833"/>
            <a:ext cx="51816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2"/>
          <p:cNvSpPr/>
          <p:nvPr/>
        </p:nvSpPr>
        <p:spPr>
          <a:xfrm>
            <a:off x="-3305286" y="4317707"/>
            <a:ext cx="11381967" cy="4381900"/>
          </a:xfrm>
          <a:custGeom>
            <a:avLst/>
            <a:gdLst/>
            <a:ahLst/>
            <a:cxnLst/>
            <a:rect l="l" t="t" r="r" b="b"/>
            <a:pathLst>
              <a:path w="341459" h="131457" extrusionOk="0">
                <a:moveTo>
                  <a:pt x="1956" y="131457"/>
                </a:moveTo>
                <a:cubicBezTo>
                  <a:pt x="-8832" y="107188"/>
                  <a:pt x="27441" y="73739"/>
                  <a:pt x="53858" y="71006"/>
                </a:cubicBezTo>
                <a:cubicBezTo>
                  <a:pt x="72175" y="69111"/>
                  <a:pt x="89827" y="78983"/>
                  <a:pt x="107592" y="83829"/>
                </a:cubicBezTo>
                <a:cubicBezTo>
                  <a:pt x="119024" y="86947"/>
                  <a:pt x="131185" y="87670"/>
                  <a:pt x="143008" y="86882"/>
                </a:cubicBezTo>
                <a:cubicBezTo>
                  <a:pt x="165931" y="85354"/>
                  <a:pt x="187005" y="69324"/>
                  <a:pt x="202849" y="52687"/>
                </a:cubicBezTo>
                <a:cubicBezTo>
                  <a:pt x="216151" y="38720"/>
                  <a:pt x="226877" y="21520"/>
                  <a:pt x="243150" y="11165"/>
                </a:cubicBezTo>
                <a:cubicBezTo>
                  <a:pt x="257231" y="2205"/>
                  <a:pt x="275323" y="-521"/>
                  <a:pt x="291999" y="174"/>
                </a:cubicBezTo>
                <a:cubicBezTo>
                  <a:pt x="308471" y="861"/>
                  <a:pt x="326713" y="7548"/>
                  <a:pt x="341459" y="174"/>
                </a:cubicBezTo>
              </a:path>
            </a:pathLst>
          </a:cu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stealth" w="med" len="med"/>
          </a:ln>
        </p:spPr>
      </p:sp>
      <p:grpSp>
        <p:nvGrpSpPr>
          <p:cNvPr id="17" name="Google Shape;17;p2"/>
          <p:cNvGrpSpPr/>
          <p:nvPr/>
        </p:nvGrpSpPr>
        <p:grpSpPr>
          <a:xfrm>
            <a:off x="5361916" y="2921777"/>
            <a:ext cx="7133392" cy="3936484"/>
            <a:chOff x="2845275" y="2257250"/>
            <a:chExt cx="2385750" cy="1316550"/>
          </a:xfrm>
        </p:grpSpPr>
        <p:sp>
          <p:nvSpPr>
            <p:cNvPr id="18" name="Google Shape;18;p2"/>
            <p:cNvSpPr/>
            <p:nvPr/>
          </p:nvSpPr>
          <p:spPr>
            <a:xfrm>
              <a:off x="4670500" y="2258150"/>
              <a:ext cx="116425" cy="34975"/>
            </a:xfrm>
            <a:custGeom>
              <a:avLst/>
              <a:gdLst/>
              <a:ahLst/>
              <a:cxnLst/>
              <a:rect l="l" t="t" r="r" b="b"/>
              <a:pathLst>
                <a:path w="4657" h="1399" extrusionOk="0">
                  <a:moveTo>
                    <a:pt x="1179" y="0"/>
                  </a:moveTo>
                  <a:cubicBezTo>
                    <a:pt x="1005" y="0"/>
                    <a:pt x="830" y="13"/>
                    <a:pt x="656" y="36"/>
                  </a:cubicBezTo>
                  <a:cubicBezTo>
                    <a:pt x="608" y="36"/>
                    <a:pt x="584" y="48"/>
                    <a:pt x="537" y="84"/>
                  </a:cubicBezTo>
                  <a:cubicBezTo>
                    <a:pt x="489" y="84"/>
                    <a:pt x="430" y="107"/>
                    <a:pt x="394" y="107"/>
                  </a:cubicBezTo>
                  <a:cubicBezTo>
                    <a:pt x="346" y="131"/>
                    <a:pt x="311" y="155"/>
                    <a:pt x="275" y="155"/>
                  </a:cubicBezTo>
                  <a:cubicBezTo>
                    <a:pt x="180" y="155"/>
                    <a:pt x="72" y="191"/>
                    <a:pt x="1" y="262"/>
                  </a:cubicBezTo>
                  <a:lnTo>
                    <a:pt x="1" y="1179"/>
                  </a:lnTo>
                  <a:cubicBezTo>
                    <a:pt x="336" y="993"/>
                    <a:pt x="731" y="900"/>
                    <a:pt x="1126" y="900"/>
                  </a:cubicBezTo>
                  <a:cubicBezTo>
                    <a:pt x="1363" y="900"/>
                    <a:pt x="1599" y="933"/>
                    <a:pt x="1823" y="1000"/>
                  </a:cubicBezTo>
                  <a:cubicBezTo>
                    <a:pt x="2073" y="1084"/>
                    <a:pt x="2263" y="1203"/>
                    <a:pt x="2513" y="1274"/>
                  </a:cubicBezTo>
                  <a:cubicBezTo>
                    <a:pt x="2771" y="1336"/>
                    <a:pt x="3056" y="1398"/>
                    <a:pt x="3320" y="1398"/>
                  </a:cubicBezTo>
                  <a:cubicBezTo>
                    <a:pt x="3361" y="1398"/>
                    <a:pt x="3402" y="1397"/>
                    <a:pt x="3442" y="1393"/>
                  </a:cubicBezTo>
                  <a:cubicBezTo>
                    <a:pt x="3668" y="1393"/>
                    <a:pt x="3918" y="1393"/>
                    <a:pt x="4144" y="1346"/>
                  </a:cubicBezTo>
                  <a:cubicBezTo>
                    <a:pt x="4228" y="1322"/>
                    <a:pt x="4299" y="1298"/>
                    <a:pt x="4406" y="1274"/>
                  </a:cubicBezTo>
                  <a:cubicBezTo>
                    <a:pt x="4513" y="1239"/>
                    <a:pt x="4585" y="1203"/>
                    <a:pt x="4656" y="1167"/>
                  </a:cubicBezTo>
                  <a:lnTo>
                    <a:pt x="4656" y="250"/>
                  </a:lnTo>
                  <a:cubicBezTo>
                    <a:pt x="4327" y="426"/>
                    <a:pt x="3964" y="499"/>
                    <a:pt x="3596" y="499"/>
                  </a:cubicBezTo>
                  <a:cubicBezTo>
                    <a:pt x="3139" y="499"/>
                    <a:pt x="2673" y="386"/>
                    <a:pt x="2251" y="215"/>
                  </a:cubicBezTo>
                  <a:cubicBezTo>
                    <a:pt x="1918" y="60"/>
                    <a:pt x="1552" y="0"/>
                    <a:pt x="1179" y="0"/>
                  </a:cubicBezTo>
                  <a:close/>
                </a:path>
              </a:pathLst>
            </a:custGeom>
            <a:solidFill>
              <a:srgbClr val="A011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4670225" y="2312425"/>
              <a:ext cx="116700" cy="35975"/>
            </a:xfrm>
            <a:custGeom>
              <a:avLst/>
              <a:gdLst/>
              <a:ahLst/>
              <a:cxnLst/>
              <a:rect l="l" t="t" r="r" b="b"/>
              <a:pathLst>
                <a:path w="4668" h="1439" extrusionOk="0">
                  <a:moveTo>
                    <a:pt x="1233" y="1"/>
                  </a:moveTo>
                  <a:cubicBezTo>
                    <a:pt x="814" y="1"/>
                    <a:pt x="393" y="86"/>
                    <a:pt x="0" y="234"/>
                  </a:cubicBezTo>
                  <a:lnTo>
                    <a:pt x="0" y="1187"/>
                  </a:lnTo>
                  <a:cubicBezTo>
                    <a:pt x="354" y="1017"/>
                    <a:pt x="741" y="925"/>
                    <a:pt x="1125" y="925"/>
                  </a:cubicBezTo>
                  <a:cubicBezTo>
                    <a:pt x="1361" y="925"/>
                    <a:pt x="1595" y="960"/>
                    <a:pt x="1822" y="1032"/>
                  </a:cubicBezTo>
                  <a:cubicBezTo>
                    <a:pt x="2274" y="1187"/>
                    <a:pt x="2691" y="1389"/>
                    <a:pt x="3167" y="1437"/>
                  </a:cubicBezTo>
                  <a:cubicBezTo>
                    <a:pt x="3225" y="1438"/>
                    <a:pt x="3282" y="1439"/>
                    <a:pt x="3339" y="1439"/>
                  </a:cubicBezTo>
                  <a:cubicBezTo>
                    <a:pt x="3808" y="1439"/>
                    <a:pt x="4242" y="1389"/>
                    <a:pt x="4667" y="1187"/>
                  </a:cubicBezTo>
                  <a:lnTo>
                    <a:pt x="4667" y="234"/>
                  </a:lnTo>
                  <a:cubicBezTo>
                    <a:pt x="4349" y="424"/>
                    <a:pt x="4001" y="499"/>
                    <a:pt x="3646" y="499"/>
                  </a:cubicBezTo>
                  <a:cubicBezTo>
                    <a:pt x="3178" y="499"/>
                    <a:pt x="2701" y="368"/>
                    <a:pt x="2274" y="199"/>
                  </a:cubicBezTo>
                  <a:cubicBezTo>
                    <a:pt x="1941" y="62"/>
                    <a:pt x="1588" y="1"/>
                    <a:pt x="1233" y="1"/>
                  </a:cubicBezTo>
                  <a:close/>
                </a:path>
              </a:pathLst>
            </a:custGeom>
            <a:solidFill>
              <a:srgbClr val="A011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4670500" y="2281250"/>
              <a:ext cx="117600" cy="42900"/>
            </a:xfrm>
            <a:custGeom>
              <a:avLst/>
              <a:gdLst/>
              <a:ahLst/>
              <a:cxnLst/>
              <a:rect l="l" t="t" r="r" b="b"/>
              <a:pathLst>
                <a:path w="4704" h="1716" extrusionOk="0">
                  <a:moveTo>
                    <a:pt x="1160" y="0"/>
                  </a:moveTo>
                  <a:cubicBezTo>
                    <a:pt x="765" y="0"/>
                    <a:pt x="374" y="71"/>
                    <a:pt x="1" y="243"/>
                  </a:cubicBezTo>
                  <a:lnTo>
                    <a:pt x="1" y="1469"/>
                  </a:lnTo>
                  <a:cubicBezTo>
                    <a:pt x="37" y="1446"/>
                    <a:pt x="84" y="1446"/>
                    <a:pt x="108" y="1422"/>
                  </a:cubicBezTo>
                  <a:cubicBezTo>
                    <a:pt x="156" y="1422"/>
                    <a:pt x="180" y="1386"/>
                    <a:pt x="227" y="1386"/>
                  </a:cubicBezTo>
                  <a:cubicBezTo>
                    <a:pt x="263" y="1374"/>
                    <a:pt x="299" y="1350"/>
                    <a:pt x="334" y="1350"/>
                  </a:cubicBezTo>
                  <a:cubicBezTo>
                    <a:pt x="406" y="1315"/>
                    <a:pt x="477" y="1303"/>
                    <a:pt x="561" y="1267"/>
                  </a:cubicBezTo>
                  <a:cubicBezTo>
                    <a:pt x="729" y="1230"/>
                    <a:pt x="895" y="1211"/>
                    <a:pt x="1060" y="1211"/>
                  </a:cubicBezTo>
                  <a:cubicBezTo>
                    <a:pt x="1314" y="1211"/>
                    <a:pt x="1565" y="1256"/>
                    <a:pt x="1811" y="1350"/>
                  </a:cubicBezTo>
                  <a:cubicBezTo>
                    <a:pt x="2376" y="1536"/>
                    <a:pt x="2953" y="1716"/>
                    <a:pt x="3542" y="1716"/>
                  </a:cubicBezTo>
                  <a:cubicBezTo>
                    <a:pt x="3785" y="1716"/>
                    <a:pt x="4029" y="1685"/>
                    <a:pt x="4275" y="1612"/>
                  </a:cubicBezTo>
                  <a:cubicBezTo>
                    <a:pt x="4323" y="1600"/>
                    <a:pt x="4347" y="1565"/>
                    <a:pt x="4394" y="1565"/>
                  </a:cubicBezTo>
                  <a:cubicBezTo>
                    <a:pt x="4478" y="1565"/>
                    <a:pt x="4585" y="1541"/>
                    <a:pt x="4656" y="1469"/>
                  </a:cubicBezTo>
                  <a:cubicBezTo>
                    <a:pt x="4633" y="1065"/>
                    <a:pt x="4704" y="648"/>
                    <a:pt x="4656" y="243"/>
                  </a:cubicBezTo>
                  <a:lnTo>
                    <a:pt x="4656" y="243"/>
                  </a:lnTo>
                  <a:cubicBezTo>
                    <a:pt x="4333" y="412"/>
                    <a:pt x="3978" y="506"/>
                    <a:pt x="3623" y="506"/>
                  </a:cubicBezTo>
                  <a:cubicBezTo>
                    <a:pt x="3375" y="506"/>
                    <a:pt x="3129" y="460"/>
                    <a:pt x="2894" y="362"/>
                  </a:cubicBezTo>
                  <a:cubicBezTo>
                    <a:pt x="2339" y="156"/>
                    <a:pt x="1746" y="0"/>
                    <a:pt x="1160" y="0"/>
                  </a:cubicBezTo>
                  <a:close/>
                </a:path>
              </a:pathLst>
            </a:custGeom>
            <a:solidFill>
              <a:srgbClr val="FFD6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4668725" y="2257250"/>
              <a:ext cx="3900" cy="187550"/>
            </a:xfrm>
            <a:custGeom>
              <a:avLst/>
              <a:gdLst/>
              <a:ahLst/>
              <a:cxnLst/>
              <a:rect l="l" t="t" r="r" b="b"/>
              <a:pathLst>
                <a:path w="156" h="7502" extrusionOk="0">
                  <a:moveTo>
                    <a:pt x="72" y="1"/>
                  </a:moveTo>
                  <a:cubicBezTo>
                    <a:pt x="36" y="1"/>
                    <a:pt x="1" y="13"/>
                    <a:pt x="1" y="48"/>
                  </a:cubicBezTo>
                  <a:lnTo>
                    <a:pt x="1" y="7502"/>
                  </a:lnTo>
                  <a:lnTo>
                    <a:pt x="155" y="7502"/>
                  </a:lnTo>
                  <a:lnTo>
                    <a:pt x="155" y="48"/>
                  </a:lnTo>
                  <a:cubicBezTo>
                    <a:pt x="155" y="13"/>
                    <a:pt x="120" y="1"/>
                    <a:pt x="72" y="1"/>
                  </a:cubicBezTo>
                  <a:close/>
                </a:path>
              </a:pathLst>
            </a:custGeom>
            <a:solidFill>
              <a:srgbClr val="B5C3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4669925" y="2257250"/>
              <a:ext cx="2700" cy="187550"/>
            </a:xfrm>
            <a:custGeom>
              <a:avLst/>
              <a:gdLst/>
              <a:ahLst/>
              <a:cxnLst/>
              <a:rect l="l" t="t" r="r" b="b"/>
              <a:pathLst>
                <a:path w="108" h="7502" extrusionOk="0">
                  <a:moveTo>
                    <a:pt x="0" y="1"/>
                  </a:moveTo>
                  <a:cubicBezTo>
                    <a:pt x="24" y="1"/>
                    <a:pt x="36" y="13"/>
                    <a:pt x="36" y="48"/>
                  </a:cubicBezTo>
                  <a:lnTo>
                    <a:pt x="36" y="7502"/>
                  </a:lnTo>
                  <a:lnTo>
                    <a:pt x="107" y="7502"/>
                  </a:lnTo>
                  <a:lnTo>
                    <a:pt x="107" y="48"/>
                  </a:lnTo>
                  <a:cubicBezTo>
                    <a:pt x="107" y="13"/>
                    <a:pt x="72" y="1"/>
                    <a:pt x="24" y="1"/>
                  </a:cubicBezTo>
                  <a:close/>
                </a:path>
              </a:pathLst>
            </a:custGeom>
            <a:solidFill>
              <a:srgbClr val="8C99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668725" y="2443875"/>
              <a:ext cx="3900" cy="1525"/>
            </a:xfrm>
            <a:custGeom>
              <a:avLst/>
              <a:gdLst/>
              <a:ahLst/>
              <a:cxnLst/>
              <a:rect l="l" t="t" r="r" b="b"/>
              <a:pathLst>
                <a:path w="156" h="61" extrusionOk="0">
                  <a:moveTo>
                    <a:pt x="72" y="1"/>
                  </a:moveTo>
                  <a:cubicBezTo>
                    <a:pt x="36" y="1"/>
                    <a:pt x="1" y="25"/>
                    <a:pt x="1" y="37"/>
                  </a:cubicBezTo>
                  <a:cubicBezTo>
                    <a:pt x="1" y="48"/>
                    <a:pt x="36" y="60"/>
                    <a:pt x="72" y="60"/>
                  </a:cubicBezTo>
                  <a:cubicBezTo>
                    <a:pt x="120" y="60"/>
                    <a:pt x="155" y="48"/>
                    <a:pt x="155" y="37"/>
                  </a:cubicBezTo>
                  <a:cubicBezTo>
                    <a:pt x="155" y="25"/>
                    <a:pt x="120" y="1"/>
                    <a:pt x="72" y="1"/>
                  </a:cubicBezTo>
                  <a:close/>
                </a:path>
              </a:pathLst>
            </a:custGeom>
            <a:solidFill>
              <a:srgbClr val="8C99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4669625" y="2258450"/>
              <a:ext cx="900" cy="15500"/>
            </a:xfrm>
            <a:custGeom>
              <a:avLst/>
              <a:gdLst/>
              <a:ahLst/>
              <a:cxnLst/>
              <a:rect l="l" t="t" r="r" b="b"/>
              <a:pathLst>
                <a:path w="36" h="620" extrusionOk="0">
                  <a:moveTo>
                    <a:pt x="24" y="0"/>
                  </a:moveTo>
                  <a:cubicBezTo>
                    <a:pt x="24" y="0"/>
                    <a:pt x="12" y="0"/>
                    <a:pt x="12" y="12"/>
                  </a:cubicBezTo>
                  <a:cubicBezTo>
                    <a:pt x="0" y="24"/>
                    <a:pt x="0" y="60"/>
                    <a:pt x="0" y="84"/>
                  </a:cubicBezTo>
                  <a:lnTo>
                    <a:pt x="0" y="131"/>
                  </a:lnTo>
                  <a:lnTo>
                    <a:pt x="0" y="191"/>
                  </a:lnTo>
                  <a:lnTo>
                    <a:pt x="0" y="310"/>
                  </a:lnTo>
                  <a:cubicBezTo>
                    <a:pt x="0" y="476"/>
                    <a:pt x="0" y="619"/>
                    <a:pt x="12" y="619"/>
                  </a:cubicBezTo>
                  <a:cubicBezTo>
                    <a:pt x="12" y="619"/>
                    <a:pt x="24" y="476"/>
                    <a:pt x="24" y="310"/>
                  </a:cubicBezTo>
                  <a:lnTo>
                    <a:pt x="24" y="191"/>
                  </a:lnTo>
                  <a:lnTo>
                    <a:pt x="24" y="131"/>
                  </a:lnTo>
                  <a:lnTo>
                    <a:pt x="24" y="84"/>
                  </a:lnTo>
                  <a:lnTo>
                    <a:pt x="24" y="24"/>
                  </a:lnTo>
                  <a:cubicBezTo>
                    <a:pt x="24" y="12"/>
                    <a:pt x="36" y="0"/>
                    <a:pt x="36" y="0"/>
                  </a:cubicBezTo>
                  <a:close/>
                </a:path>
              </a:pathLst>
            </a:custGeom>
            <a:solidFill>
              <a:srgbClr val="E6F3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4669025" y="2275400"/>
              <a:ext cx="1225" cy="2725"/>
            </a:xfrm>
            <a:custGeom>
              <a:avLst/>
              <a:gdLst/>
              <a:ahLst/>
              <a:cxnLst/>
              <a:rect l="l" t="t" r="r" b="b"/>
              <a:pathLst>
                <a:path w="49" h="109" extrusionOk="0">
                  <a:moveTo>
                    <a:pt x="24" y="1"/>
                  </a:moveTo>
                  <a:cubicBezTo>
                    <a:pt x="24" y="1"/>
                    <a:pt x="0" y="13"/>
                    <a:pt x="0" y="49"/>
                  </a:cubicBezTo>
                  <a:cubicBezTo>
                    <a:pt x="0" y="72"/>
                    <a:pt x="0" y="108"/>
                    <a:pt x="24" y="108"/>
                  </a:cubicBezTo>
                  <a:cubicBezTo>
                    <a:pt x="36" y="108"/>
                    <a:pt x="48" y="72"/>
                    <a:pt x="36" y="60"/>
                  </a:cubicBezTo>
                  <a:cubicBezTo>
                    <a:pt x="36" y="37"/>
                    <a:pt x="36" y="1"/>
                    <a:pt x="24" y="1"/>
                  </a:cubicBezTo>
                  <a:close/>
                </a:path>
              </a:pathLst>
            </a:custGeom>
            <a:solidFill>
              <a:srgbClr val="E6F3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3367075" y="2258150"/>
              <a:ext cx="116700" cy="34975"/>
            </a:xfrm>
            <a:custGeom>
              <a:avLst/>
              <a:gdLst/>
              <a:ahLst/>
              <a:cxnLst/>
              <a:rect l="l" t="t" r="r" b="b"/>
              <a:pathLst>
                <a:path w="4668" h="1399" extrusionOk="0">
                  <a:moveTo>
                    <a:pt x="1184" y="0"/>
                  </a:moveTo>
                  <a:cubicBezTo>
                    <a:pt x="1010" y="0"/>
                    <a:pt x="833" y="13"/>
                    <a:pt x="655" y="36"/>
                  </a:cubicBezTo>
                  <a:cubicBezTo>
                    <a:pt x="620" y="36"/>
                    <a:pt x="584" y="48"/>
                    <a:pt x="536" y="84"/>
                  </a:cubicBezTo>
                  <a:cubicBezTo>
                    <a:pt x="501" y="84"/>
                    <a:pt x="441" y="107"/>
                    <a:pt x="393" y="107"/>
                  </a:cubicBezTo>
                  <a:cubicBezTo>
                    <a:pt x="346" y="131"/>
                    <a:pt x="322" y="155"/>
                    <a:pt x="274" y="155"/>
                  </a:cubicBezTo>
                  <a:cubicBezTo>
                    <a:pt x="179" y="155"/>
                    <a:pt x="84" y="191"/>
                    <a:pt x="1" y="262"/>
                  </a:cubicBezTo>
                  <a:lnTo>
                    <a:pt x="1" y="1179"/>
                  </a:lnTo>
                  <a:cubicBezTo>
                    <a:pt x="335" y="993"/>
                    <a:pt x="731" y="900"/>
                    <a:pt x="1125" y="900"/>
                  </a:cubicBezTo>
                  <a:cubicBezTo>
                    <a:pt x="1362" y="900"/>
                    <a:pt x="1599" y="933"/>
                    <a:pt x="1822" y="1000"/>
                  </a:cubicBezTo>
                  <a:cubicBezTo>
                    <a:pt x="2072" y="1084"/>
                    <a:pt x="2263" y="1203"/>
                    <a:pt x="2525" y="1274"/>
                  </a:cubicBezTo>
                  <a:cubicBezTo>
                    <a:pt x="2782" y="1336"/>
                    <a:pt x="3058" y="1398"/>
                    <a:pt x="3321" y="1398"/>
                  </a:cubicBezTo>
                  <a:cubicBezTo>
                    <a:pt x="3361" y="1398"/>
                    <a:pt x="3402" y="1397"/>
                    <a:pt x="3441" y="1393"/>
                  </a:cubicBezTo>
                  <a:cubicBezTo>
                    <a:pt x="3668" y="1393"/>
                    <a:pt x="3918" y="1393"/>
                    <a:pt x="4144" y="1346"/>
                  </a:cubicBezTo>
                  <a:cubicBezTo>
                    <a:pt x="4227" y="1322"/>
                    <a:pt x="4311" y="1298"/>
                    <a:pt x="4406" y="1274"/>
                  </a:cubicBezTo>
                  <a:cubicBezTo>
                    <a:pt x="4513" y="1239"/>
                    <a:pt x="4596" y="1203"/>
                    <a:pt x="4668" y="1167"/>
                  </a:cubicBezTo>
                  <a:lnTo>
                    <a:pt x="4668" y="250"/>
                  </a:lnTo>
                  <a:cubicBezTo>
                    <a:pt x="4333" y="426"/>
                    <a:pt x="3967" y="499"/>
                    <a:pt x="3598" y="499"/>
                  </a:cubicBezTo>
                  <a:cubicBezTo>
                    <a:pt x="3139" y="499"/>
                    <a:pt x="2673" y="386"/>
                    <a:pt x="2251" y="215"/>
                  </a:cubicBezTo>
                  <a:cubicBezTo>
                    <a:pt x="1918" y="60"/>
                    <a:pt x="1557" y="0"/>
                    <a:pt x="1184" y="0"/>
                  </a:cubicBezTo>
                  <a:close/>
                </a:path>
              </a:pathLst>
            </a:custGeom>
            <a:solidFill>
              <a:srgbClr val="A011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3366775" y="2312425"/>
              <a:ext cx="117000" cy="35975"/>
            </a:xfrm>
            <a:custGeom>
              <a:avLst/>
              <a:gdLst/>
              <a:ahLst/>
              <a:cxnLst/>
              <a:rect l="l" t="t" r="r" b="b"/>
              <a:pathLst>
                <a:path w="4680" h="1439" extrusionOk="0">
                  <a:moveTo>
                    <a:pt x="1233" y="1"/>
                  </a:moveTo>
                  <a:cubicBezTo>
                    <a:pt x="815" y="1"/>
                    <a:pt x="394" y="86"/>
                    <a:pt x="1" y="234"/>
                  </a:cubicBezTo>
                  <a:lnTo>
                    <a:pt x="1" y="1187"/>
                  </a:lnTo>
                  <a:cubicBezTo>
                    <a:pt x="355" y="1017"/>
                    <a:pt x="741" y="925"/>
                    <a:pt x="1126" y="925"/>
                  </a:cubicBezTo>
                  <a:cubicBezTo>
                    <a:pt x="1361" y="925"/>
                    <a:pt x="1596" y="960"/>
                    <a:pt x="1822" y="1032"/>
                  </a:cubicBezTo>
                  <a:cubicBezTo>
                    <a:pt x="2287" y="1187"/>
                    <a:pt x="2691" y="1389"/>
                    <a:pt x="3180" y="1437"/>
                  </a:cubicBezTo>
                  <a:cubicBezTo>
                    <a:pt x="3237" y="1438"/>
                    <a:pt x="3294" y="1439"/>
                    <a:pt x="3351" y="1439"/>
                  </a:cubicBezTo>
                  <a:cubicBezTo>
                    <a:pt x="3820" y="1439"/>
                    <a:pt x="4255" y="1389"/>
                    <a:pt x="4680" y="1187"/>
                  </a:cubicBezTo>
                  <a:lnTo>
                    <a:pt x="4680" y="234"/>
                  </a:lnTo>
                  <a:cubicBezTo>
                    <a:pt x="4357" y="424"/>
                    <a:pt x="4005" y="499"/>
                    <a:pt x="3649" y="499"/>
                  </a:cubicBezTo>
                  <a:cubicBezTo>
                    <a:pt x="3179" y="499"/>
                    <a:pt x="2702" y="368"/>
                    <a:pt x="2275" y="199"/>
                  </a:cubicBezTo>
                  <a:cubicBezTo>
                    <a:pt x="1942" y="62"/>
                    <a:pt x="1588" y="1"/>
                    <a:pt x="1233" y="1"/>
                  </a:cubicBezTo>
                  <a:close/>
                </a:path>
              </a:pathLst>
            </a:custGeom>
            <a:solidFill>
              <a:srgbClr val="A011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3367375" y="2281250"/>
              <a:ext cx="117300" cy="42900"/>
            </a:xfrm>
            <a:custGeom>
              <a:avLst/>
              <a:gdLst/>
              <a:ahLst/>
              <a:cxnLst/>
              <a:rect l="l" t="t" r="r" b="b"/>
              <a:pathLst>
                <a:path w="4692" h="1716" extrusionOk="0">
                  <a:moveTo>
                    <a:pt x="1153" y="0"/>
                  </a:moveTo>
                  <a:cubicBezTo>
                    <a:pt x="759" y="0"/>
                    <a:pt x="369" y="71"/>
                    <a:pt x="0" y="243"/>
                  </a:cubicBezTo>
                  <a:lnTo>
                    <a:pt x="0" y="1469"/>
                  </a:lnTo>
                  <a:cubicBezTo>
                    <a:pt x="24" y="1446"/>
                    <a:pt x="72" y="1446"/>
                    <a:pt x="96" y="1422"/>
                  </a:cubicBezTo>
                  <a:cubicBezTo>
                    <a:pt x="143" y="1422"/>
                    <a:pt x="179" y="1386"/>
                    <a:pt x="215" y="1386"/>
                  </a:cubicBezTo>
                  <a:cubicBezTo>
                    <a:pt x="250" y="1374"/>
                    <a:pt x="298" y="1350"/>
                    <a:pt x="322" y="1350"/>
                  </a:cubicBezTo>
                  <a:cubicBezTo>
                    <a:pt x="393" y="1315"/>
                    <a:pt x="477" y="1303"/>
                    <a:pt x="548" y="1267"/>
                  </a:cubicBezTo>
                  <a:cubicBezTo>
                    <a:pt x="716" y="1230"/>
                    <a:pt x="883" y="1211"/>
                    <a:pt x="1047" y="1211"/>
                  </a:cubicBezTo>
                  <a:cubicBezTo>
                    <a:pt x="1302" y="1211"/>
                    <a:pt x="1552" y="1256"/>
                    <a:pt x="1798" y="1350"/>
                  </a:cubicBezTo>
                  <a:cubicBezTo>
                    <a:pt x="2363" y="1536"/>
                    <a:pt x="2941" y="1716"/>
                    <a:pt x="3530" y="1716"/>
                  </a:cubicBezTo>
                  <a:cubicBezTo>
                    <a:pt x="3772" y="1716"/>
                    <a:pt x="4016" y="1685"/>
                    <a:pt x="4263" y="1612"/>
                  </a:cubicBezTo>
                  <a:cubicBezTo>
                    <a:pt x="4310" y="1600"/>
                    <a:pt x="4346" y="1565"/>
                    <a:pt x="4382" y="1565"/>
                  </a:cubicBezTo>
                  <a:cubicBezTo>
                    <a:pt x="4477" y="1565"/>
                    <a:pt x="4584" y="1541"/>
                    <a:pt x="4656" y="1469"/>
                  </a:cubicBezTo>
                  <a:cubicBezTo>
                    <a:pt x="4620" y="1065"/>
                    <a:pt x="4691" y="648"/>
                    <a:pt x="4656" y="243"/>
                  </a:cubicBezTo>
                  <a:lnTo>
                    <a:pt x="4656" y="243"/>
                  </a:lnTo>
                  <a:cubicBezTo>
                    <a:pt x="4333" y="412"/>
                    <a:pt x="3973" y="506"/>
                    <a:pt x="3615" y="506"/>
                  </a:cubicBezTo>
                  <a:cubicBezTo>
                    <a:pt x="3365" y="506"/>
                    <a:pt x="3116" y="460"/>
                    <a:pt x="2882" y="362"/>
                  </a:cubicBezTo>
                  <a:cubicBezTo>
                    <a:pt x="2334" y="156"/>
                    <a:pt x="1739" y="0"/>
                    <a:pt x="1153" y="0"/>
                  </a:cubicBezTo>
                  <a:close/>
                </a:path>
              </a:pathLst>
            </a:custGeom>
            <a:solidFill>
              <a:srgbClr val="FFD6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3365300" y="2257250"/>
              <a:ext cx="3875" cy="187550"/>
            </a:xfrm>
            <a:custGeom>
              <a:avLst/>
              <a:gdLst/>
              <a:ahLst/>
              <a:cxnLst/>
              <a:rect l="l" t="t" r="r" b="b"/>
              <a:pathLst>
                <a:path w="155" h="7502" extrusionOk="0">
                  <a:moveTo>
                    <a:pt x="83" y="1"/>
                  </a:moveTo>
                  <a:cubicBezTo>
                    <a:pt x="36" y="1"/>
                    <a:pt x="0" y="13"/>
                    <a:pt x="0" y="48"/>
                  </a:cubicBezTo>
                  <a:lnTo>
                    <a:pt x="0" y="7502"/>
                  </a:lnTo>
                  <a:lnTo>
                    <a:pt x="155" y="7502"/>
                  </a:lnTo>
                  <a:lnTo>
                    <a:pt x="155" y="48"/>
                  </a:lnTo>
                  <a:cubicBezTo>
                    <a:pt x="155" y="13"/>
                    <a:pt x="119" y="1"/>
                    <a:pt x="83" y="1"/>
                  </a:cubicBezTo>
                  <a:close/>
                </a:path>
              </a:pathLst>
            </a:custGeom>
            <a:solidFill>
              <a:srgbClr val="B5C3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3366475" y="2257250"/>
              <a:ext cx="2700" cy="187550"/>
            </a:xfrm>
            <a:custGeom>
              <a:avLst/>
              <a:gdLst/>
              <a:ahLst/>
              <a:cxnLst/>
              <a:rect l="l" t="t" r="r" b="b"/>
              <a:pathLst>
                <a:path w="108" h="7502" extrusionOk="0">
                  <a:moveTo>
                    <a:pt x="1" y="1"/>
                  </a:moveTo>
                  <a:cubicBezTo>
                    <a:pt x="36" y="1"/>
                    <a:pt x="48" y="13"/>
                    <a:pt x="48" y="48"/>
                  </a:cubicBezTo>
                  <a:lnTo>
                    <a:pt x="48" y="7502"/>
                  </a:lnTo>
                  <a:lnTo>
                    <a:pt x="108" y="7502"/>
                  </a:lnTo>
                  <a:lnTo>
                    <a:pt x="108" y="48"/>
                  </a:lnTo>
                  <a:cubicBezTo>
                    <a:pt x="108" y="13"/>
                    <a:pt x="72" y="1"/>
                    <a:pt x="36" y="1"/>
                  </a:cubicBezTo>
                  <a:close/>
                </a:path>
              </a:pathLst>
            </a:custGeom>
            <a:solidFill>
              <a:srgbClr val="8C99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3365300" y="2443875"/>
              <a:ext cx="3875" cy="1525"/>
            </a:xfrm>
            <a:custGeom>
              <a:avLst/>
              <a:gdLst/>
              <a:ahLst/>
              <a:cxnLst/>
              <a:rect l="l" t="t" r="r" b="b"/>
              <a:pathLst>
                <a:path w="155" h="61" extrusionOk="0">
                  <a:moveTo>
                    <a:pt x="83" y="1"/>
                  </a:moveTo>
                  <a:cubicBezTo>
                    <a:pt x="36" y="1"/>
                    <a:pt x="0" y="25"/>
                    <a:pt x="0" y="37"/>
                  </a:cubicBezTo>
                  <a:cubicBezTo>
                    <a:pt x="0" y="48"/>
                    <a:pt x="36" y="60"/>
                    <a:pt x="83" y="60"/>
                  </a:cubicBezTo>
                  <a:cubicBezTo>
                    <a:pt x="119" y="60"/>
                    <a:pt x="155" y="48"/>
                    <a:pt x="155" y="37"/>
                  </a:cubicBezTo>
                  <a:cubicBezTo>
                    <a:pt x="155" y="25"/>
                    <a:pt x="119" y="1"/>
                    <a:pt x="83" y="1"/>
                  </a:cubicBezTo>
                  <a:close/>
                </a:path>
              </a:pathLst>
            </a:custGeom>
            <a:solidFill>
              <a:srgbClr val="8C99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3366175" y="2258450"/>
              <a:ext cx="1225" cy="15500"/>
            </a:xfrm>
            <a:custGeom>
              <a:avLst/>
              <a:gdLst/>
              <a:ahLst/>
              <a:cxnLst/>
              <a:rect l="l" t="t" r="r" b="b"/>
              <a:pathLst>
                <a:path w="49" h="620" extrusionOk="0">
                  <a:moveTo>
                    <a:pt x="25" y="0"/>
                  </a:moveTo>
                  <a:cubicBezTo>
                    <a:pt x="25" y="0"/>
                    <a:pt x="13" y="0"/>
                    <a:pt x="13" y="12"/>
                  </a:cubicBezTo>
                  <a:cubicBezTo>
                    <a:pt x="1" y="24"/>
                    <a:pt x="1" y="60"/>
                    <a:pt x="1" y="84"/>
                  </a:cubicBezTo>
                  <a:lnTo>
                    <a:pt x="1" y="131"/>
                  </a:lnTo>
                  <a:lnTo>
                    <a:pt x="1" y="191"/>
                  </a:lnTo>
                  <a:lnTo>
                    <a:pt x="1" y="310"/>
                  </a:lnTo>
                  <a:cubicBezTo>
                    <a:pt x="1" y="476"/>
                    <a:pt x="1" y="619"/>
                    <a:pt x="13" y="619"/>
                  </a:cubicBezTo>
                  <a:cubicBezTo>
                    <a:pt x="13" y="619"/>
                    <a:pt x="25" y="476"/>
                    <a:pt x="25" y="310"/>
                  </a:cubicBezTo>
                  <a:lnTo>
                    <a:pt x="25" y="191"/>
                  </a:lnTo>
                  <a:lnTo>
                    <a:pt x="25" y="131"/>
                  </a:lnTo>
                  <a:lnTo>
                    <a:pt x="25" y="84"/>
                  </a:lnTo>
                  <a:lnTo>
                    <a:pt x="25" y="24"/>
                  </a:lnTo>
                  <a:cubicBezTo>
                    <a:pt x="25" y="12"/>
                    <a:pt x="48" y="0"/>
                    <a:pt x="48" y="0"/>
                  </a:cubicBezTo>
                  <a:close/>
                </a:path>
              </a:pathLst>
            </a:custGeom>
            <a:solidFill>
              <a:srgbClr val="E6F3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3365875" y="2275400"/>
              <a:ext cx="925" cy="2725"/>
            </a:xfrm>
            <a:custGeom>
              <a:avLst/>
              <a:gdLst/>
              <a:ahLst/>
              <a:cxnLst/>
              <a:rect l="l" t="t" r="r" b="b"/>
              <a:pathLst>
                <a:path w="37" h="109" extrusionOk="0">
                  <a:moveTo>
                    <a:pt x="13" y="1"/>
                  </a:moveTo>
                  <a:cubicBezTo>
                    <a:pt x="13" y="1"/>
                    <a:pt x="1" y="13"/>
                    <a:pt x="1" y="49"/>
                  </a:cubicBezTo>
                  <a:cubicBezTo>
                    <a:pt x="1" y="72"/>
                    <a:pt x="1" y="108"/>
                    <a:pt x="13" y="108"/>
                  </a:cubicBezTo>
                  <a:cubicBezTo>
                    <a:pt x="25" y="108"/>
                    <a:pt x="37" y="72"/>
                    <a:pt x="25" y="60"/>
                  </a:cubicBezTo>
                  <a:cubicBezTo>
                    <a:pt x="25" y="37"/>
                    <a:pt x="25" y="1"/>
                    <a:pt x="13" y="1"/>
                  </a:cubicBezTo>
                  <a:close/>
                </a:path>
              </a:pathLst>
            </a:custGeom>
            <a:solidFill>
              <a:srgbClr val="E6F3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2845275" y="2562950"/>
              <a:ext cx="567075" cy="232500"/>
            </a:xfrm>
            <a:custGeom>
              <a:avLst/>
              <a:gdLst/>
              <a:ahLst/>
              <a:cxnLst/>
              <a:rect l="l" t="t" r="r" b="b"/>
              <a:pathLst>
                <a:path w="22683" h="9300" extrusionOk="0">
                  <a:moveTo>
                    <a:pt x="12586" y="0"/>
                  </a:moveTo>
                  <a:cubicBezTo>
                    <a:pt x="11419" y="0"/>
                    <a:pt x="10431" y="810"/>
                    <a:pt x="10145" y="1893"/>
                  </a:cubicBezTo>
                  <a:cubicBezTo>
                    <a:pt x="9609" y="1060"/>
                    <a:pt x="8692" y="512"/>
                    <a:pt x="7633" y="512"/>
                  </a:cubicBezTo>
                  <a:cubicBezTo>
                    <a:pt x="5978" y="512"/>
                    <a:pt x="4632" y="1846"/>
                    <a:pt x="4632" y="3513"/>
                  </a:cubicBezTo>
                  <a:cubicBezTo>
                    <a:pt x="4632" y="3608"/>
                    <a:pt x="4632" y="3691"/>
                    <a:pt x="4644" y="3798"/>
                  </a:cubicBezTo>
                  <a:cubicBezTo>
                    <a:pt x="4168" y="3489"/>
                    <a:pt x="3620" y="3310"/>
                    <a:pt x="3001" y="3310"/>
                  </a:cubicBezTo>
                  <a:cubicBezTo>
                    <a:pt x="1358" y="3310"/>
                    <a:pt x="1" y="4644"/>
                    <a:pt x="1" y="6311"/>
                  </a:cubicBezTo>
                  <a:cubicBezTo>
                    <a:pt x="1" y="7906"/>
                    <a:pt x="1239" y="9204"/>
                    <a:pt x="2799" y="9299"/>
                  </a:cubicBezTo>
                  <a:lnTo>
                    <a:pt x="19789" y="9299"/>
                  </a:lnTo>
                  <a:cubicBezTo>
                    <a:pt x="21396" y="9251"/>
                    <a:pt x="22682" y="7942"/>
                    <a:pt x="22682" y="6311"/>
                  </a:cubicBezTo>
                  <a:cubicBezTo>
                    <a:pt x="22682" y="4668"/>
                    <a:pt x="21337" y="3310"/>
                    <a:pt x="19670" y="3310"/>
                  </a:cubicBezTo>
                  <a:cubicBezTo>
                    <a:pt x="19075" y="3310"/>
                    <a:pt x="18527" y="3489"/>
                    <a:pt x="18063" y="3775"/>
                  </a:cubicBezTo>
                  <a:cubicBezTo>
                    <a:pt x="17932" y="2905"/>
                    <a:pt x="17193" y="2239"/>
                    <a:pt x="16277" y="2239"/>
                  </a:cubicBezTo>
                  <a:cubicBezTo>
                    <a:pt x="15824" y="2239"/>
                    <a:pt x="15419" y="2405"/>
                    <a:pt x="15086" y="2679"/>
                  </a:cubicBezTo>
                  <a:cubicBezTo>
                    <a:pt x="15086" y="2620"/>
                    <a:pt x="15110" y="2584"/>
                    <a:pt x="15110" y="2524"/>
                  </a:cubicBezTo>
                  <a:cubicBezTo>
                    <a:pt x="15110" y="1119"/>
                    <a:pt x="13979" y="0"/>
                    <a:pt x="125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4552650" y="2916850"/>
              <a:ext cx="632825" cy="230725"/>
            </a:xfrm>
            <a:custGeom>
              <a:avLst/>
              <a:gdLst/>
              <a:ahLst/>
              <a:cxnLst/>
              <a:rect l="l" t="t" r="r" b="b"/>
              <a:pathLst>
                <a:path w="25313" h="9229" extrusionOk="0">
                  <a:moveTo>
                    <a:pt x="12847" y="1"/>
                  </a:moveTo>
                  <a:cubicBezTo>
                    <a:pt x="11466" y="1"/>
                    <a:pt x="10347" y="1120"/>
                    <a:pt x="10347" y="2501"/>
                  </a:cubicBezTo>
                  <a:cubicBezTo>
                    <a:pt x="10347" y="2561"/>
                    <a:pt x="10359" y="2608"/>
                    <a:pt x="10359" y="2668"/>
                  </a:cubicBezTo>
                  <a:cubicBezTo>
                    <a:pt x="10049" y="2382"/>
                    <a:pt x="9632" y="2215"/>
                    <a:pt x="9180" y="2215"/>
                  </a:cubicBezTo>
                  <a:cubicBezTo>
                    <a:pt x="8287" y="2215"/>
                    <a:pt x="7549" y="2870"/>
                    <a:pt x="7418" y="3739"/>
                  </a:cubicBezTo>
                  <a:cubicBezTo>
                    <a:pt x="6953" y="3454"/>
                    <a:pt x="6406" y="3275"/>
                    <a:pt x="5822" y="3275"/>
                  </a:cubicBezTo>
                  <a:cubicBezTo>
                    <a:pt x="4465" y="3275"/>
                    <a:pt x="3322" y="4180"/>
                    <a:pt x="2965" y="5418"/>
                  </a:cubicBezTo>
                  <a:lnTo>
                    <a:pt x="1929" y="5418"/>
                  </a:lnTo>
                  <a:cubicBezTo>
                    <a:pt x="893" y="5418"/>
                    <a:pt x="48" y="6252"/>
                    <a:pt x="0" y="7287"/>
                  </a:cubicBezTo>
                  <a:cubicBezTo>
                    <a:pt x="0" y="8335"/>
                    <a:pt x="845" y="9180"/>
                    <a:pt x="1893" y="9180"/>
                  </a:cubicBezTo>
                  <a:lnTo>
                    <a:pt x="5298" y="9180"/>
                  </a:lnTo>
                  <a:cubicBezTo>
                    <a:pt x="5417" y="9216"/>
                    <a:pt x="5537" y="9228"/>
                    <a:pt x="5656" y="9228"/>
                  </a:cubicBezTo>
                  <a:lnTo>
                    <a:pt x="22539" y="9228"/>
                  </a:lnTo>
                  <a:cubicBezTo>
                    <a:pt x="24086" y="9121"/>
                    <a:pt x="25313" y="7823"/>
                    <a:pt x="25313" y="6252"/>
                  </a:cubicBezTo>
                  <a:cubicBezTo>
                    <a:pt x="25313" y="4609"/>
                    <a:pt x="23991" y="3275"/>
                    <a:pt x="22336" y="3275"/>
                  </a:cubicBezTo>
                  <a:cubicBezTo>
                    <a:pt x="21741" y="3275"/>
                    <a:pt x="21181" y="3454"/>
                    <a:pt x="20717" y="3751"/>
                  </a:cubicBezTo>
                  <a:cubicBezTo>
                    <a:pt x="20729" y="3668"/>
                    <a:pt x="20729" y="3573"/>
                    <a:pt x="20729" y="3477"/>
                  </a:cubicBezTo>
                  <a:cubicBezTo>
                    <a:pt x="20729" y="1846"/>
                    <a:pt x="19407" y="501"/>
                    <a:pt x="17752" y="501"/>
                  </a:cubicBezTo>
                  <a:cubicBezTo>
                    <a:pt x="16716" y="501"/>
                    <a:pt x="15788" y="1060"/>
                    <a:pt x="15252" y="1882"/>
                  </a:cubicBezTo>
                  <a:cubicBezTo>
                    <a:pt x="14990" y="799"/>
                    <a:pt x="14002" y="1"/>
                    <a:pt x="128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3890050" y="2555800"/>
              <a:ext cx="275375" cy="1016825"/>
            </a:xfrm>
            <a:custGeom>
              <a:avLst/>
              <a:gdLst/>
              <a:ahLst/>
              <a:cxnLst/>
              <a:rect l="l" t="t" r="r" b="b"/>
              <a:pathLst>
                <a:path w="11015" h="40673" extrusionOk="0">
                  <a:moveTo>
                    <a:pt x="1" y="1"/>
                  </a:moveTo>
                  <a:lnTo>
                    <a:pt x="1" y="40672"/>
                  </a:lnTo>
                  <a:lnTo>
                    <a:pt x="11014" y="40672"/>
                  </a:lnTo>
                  <a:lnTo>
                    <a:pt x="11014" y="1"/>
                  </a:lnTo>
                  <a:close/>
                </a:path>
              </a:pathLst>
            </a:custGeom>
            <a:solidFill>
              <a:srgbClr val="B5C3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3872500" y="2468300"/>
              <a:ext cx="310775" cy="122650"/>
            </a:xfrm>
            <a:custGeom>
              <a:avLst/>
              <a:gdLst/>
              <a:ahLst/>
              <a:cxnLst/>
              <a:rect l="l" t="t" r="r" b="b"/>
              <a:pathLst>
                <a:path w="12431" h="4906" extrusionOk="0">
                  <a:moveTo>
                    <a:pt x="5465" y="0"/>
                  </a:moveTo>
                  <a:lnTo>
                    <a:pt x="5465" y="2334"/>
                  </a:lnTo>
                  <a:lnTo>
                    <a:pt x="4108" y="2334"/>
                  </a:lnTo>
                  <a:lnTo>
                    <a:pt x="4108" y="12"/>
                  </a:lnTo>
                  <a:lnTo>
                    <a:pt x="2751" y="12"/>
                  </a:lnTo>
                  <a:lnTo>
                    <a:pt x="2751" y="2334"/>
                  </a:lnTo>
                  <a:lnTo>
                    <a:pt x="1370" y="2334"/>
                  </a:lnTo>
                  <a:lnTo>
                    <a:pt x="1370" y="12"/>
                  </a:lnTo>
                  <a:lnTo>
                    <a:pt x="0" y="12"/>
                  </a:lnTo>
                  <a:lnTo>
                    <a:pt x="0" y="4905"/>
                  </a:lnTo>
                  <a:lnTo>
                    <a:pt x="12430" y="4905"/>
                  </a:lnTo>
                  <a:lnTo>
                    <a:pt x="12430" y="12"/>
                  </a:lnTo>
                  <a:lnTo>
                    <a:pt x="11073" y="12"/>
                  </a:lnTo>
                  <a:lnTo>
                    <a:pt x="11073" y="2334"/>
                  </a:lnTo>
                  <a:lnTo>
                    <a:pt x="9680" y="2334"/>
                  </a:lnTo>
                  <a:lnTo>
                    <a:pt x="9680" y="12"/>
                  </a:lnTo>
                  <a:lnTo>
                    <a:pt x="8323" y="12"/>
                  </a:lnTo>
                  <a:lnTo>
                    <a:pt x="8323" y="2334"/>
                  </a:lnTo>
                  <a:lnTo>
                    <a:pt x="6835" y="2334"/>
                  </a:lnTo>
                  <a:lnTo>
                    <a:pt x="6835" y="0"/>
                  </a:lnTo>
                  <a:close/>
                </a:path>
              </a:pathLst>
            </a:custGeom>
            <a:solidFill>
              <a:srgbClr val="A3AC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3994825" y="2647775"/>
              <a:ext cx="58975" cy="89925"/>
            </a:xfrm>
            <a:custGeom>
              <a:avLst/>
              <a:gdLst/>
              <a:ahLst/>
              <a:cxnLst/>
              <a:rect l="l" t="t" r="r" b="b"/>
              <a:pathLst>
                <a:path w="2359" h="3597" extrusionOk="0">
                  <a:moveTo>
                    <a:pt x="1180" y="1"/>
                  </a:moveTo>
                  <a:cubicBezTo>
                    <a:pt x="525" y="1"/>
                    <a:pt x="1" y="524"/>
                    <a:pt x="1" y="1179"/>
                  </a:cubicBezTo>
                  <a:lnTo>
                    <a:pt x="1" y="3596"/>
                  </a:lnTo>
                  <a:lnTo>
                    <a:pt x="2346" y="3596"/>
                  </a:lnTo>
                  <a:lnTo>
                    <a:pt x="2346" y="1179"/>
                  </a:lnTo>
                  <a:lnTo>
                    <a:pt x="2358" y="1179"/>
                  </a:lnTo>
                  <a:cubicBezTo>
                    <a:pt x="2358" y="536"/>
                    <a:pt x="1834" y="1"/>
                    <a:pt x="1180" y="1"/>
                  </a:cubicBezTo>
                  <a:close/>
                </a:path>
              </a:pathLst>
            </a:custGeom>
            <a:solidFill>
              <a:srgbClr val="3B3D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3979350" y="2733200"/>
              <a:ext cx="88425" cy="14025"/>
            </a:xfrm>
            <a:custGeom>
              <a:avLst/>
              <a:gdLst/>
              <a:ahLst/>
              <a:cxnLst/>
              <a:rect l="l" t="t" r="r" b="b"/>
              <a:pathLst>
                <a:path w="3537" h="561" extrusionOk="0">
                  <a:moveTo>
                    <a:pt x="275" y="1"/>
                  </a:moveTo>
                  <a:cubicBezTo>
                    <a:pt x="120" y="1"/>
                    <a:pt x="1" y="132"/>
                    <a:pt x="1" y="274"/>
                  </a:cubicBezTo>
                  <a:cubicBezTo>
                    <a:pt x="1" y="441"/>
                    <a:pt x="132" y="560"/>
                    <a:pt x="275" y="560"/>
                  </a:cubicBezTo>
                  <a:lnTo>
                    <a:pt x="3251" y="560"/>
                  </a:lnTo>
                  <a:cubicBezTo>
                    <a:pt x="3418" y="560"/>
                    <a:pt x="3537" y="429"/>
                    <a:pt x="3537" y="274"/>
                  </a:cubicBezTo>
                  <a:cubicBezTo>
                    <a:pt x="3537" y="132"/>
                    <a:pt x="3418" y="1"/>
                    <a:pt x="3251" y="1"/>
                  </a:cubicBezTo>
                  <a:close/>
                </a:path>
              </a:pathLst>
            </a:custGeom>
            <a:solidFill>
              <a:srgbClr val="A3AC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3994825" y="2804050"/>
              <a:ext cx="58975" cy="89925"/>
            </a:xfrm>
            <a:custGeom>
              <a:avLst/>
              <a:gdLst/>
              <a:ahLst/>
              <a:cxnLst/>
              <a:rect l="l" t="t" r="r" b="b"/>
              <a:pathLst>
                <a:path w="2359" h="3597" extrusionOk="0">
                  <a:moveTo>
                    <a:pt x="1180" y="0"/>
                  </a:moveTo>
                  <a:cubicBezTo>
                    <a:pt x="525" y="0"/>
                    <a:pt x="1" y="524"/>
                    <a:pt x="1" y="1179"/>
                  </a:cubicBezTo>
                  <a:lnTo>
                    <a:pt x="1" y="3596"/>
                  </a:lnTo>
                  <a:lnTo>
                    <a:pt x="2346" y="3596"/>
                  </a:lnTo>
                  <a:lnTo>
                    <a:pt x="2346" y="1179"/>
                  </a:lnTo>
                  <a:lnTo>
                    <a:pt x="2358" y="1179"/>
                  </a:lnTo>
                  <a:cubicBezTo>
                    <a:pt x="2358" y="536"/>
                    <a:pt x="1834" y="0"/>
                    <a:pt x="1180" y="0"/>
                  </a:cubicBezTo>
                  <a:close/>
                </a:path>
              </a:pathLst>
            </a:custGeom>
            <a:solidFill>
              <a:srgbClr val="3B3D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3979350" y="2889775"/>
              <a:ext cx="88425" cy="14000"/>
            </a:xfrm>
            <a:custGeom>
              <a:avLst/>
              <a:gdLst/>
              <a:ahLst/>
              <a:cxnLst/>
              <a:rect l="l" t="t" r="r" b="b"/>
              <a:pathLst>
                <a:path w="3537" h="560" extrusionOk="0">
                  <a:moveTo>
                    <a:pt x="275" y="0"/>
                  </a:moveTo>
                  <a:cubicBezTo>
                    <a:pt x="120" y="0"/>
                    <a:pt x="1" y="131"/>
                    <a:pt x="1" y="286"/>
                  </a:cubicBezTo>
                  <a:cubicBezTo>
                    <a:pt x="1" y="441"/>
                    <a:pt x="132" y="560"/>
                    <a:pt x="275" y="560"/>
                  </a:cubicBezTo>
                  <a:lnTo>
                    <a:pt x="3251" y="560"/>
                  </a:lnTo>
                  <a:cubicBezTo>
                    <a:pt x="3418" y="560"/>
                    <a:pt x="3537" y="429"/>
                    <a:pt x="3537" y="286"/>
                  </a:cubicBezTo>
                  <a:cubicBezTo>
                    <a:pt x="3537" y="119"/>
                    <a:pt x="3418" y="0"/>
                    <a:pt x="3251" y="0"/>
                  </a:cubicBezTo>
                  <a:close/>
                </a:path>
              </a:pathLst>
            </a:custGeom>
            <a:solidFill>
              <a:srgbClr val="A3AC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3353975" y="2974600"/>
              <a:ext cx="1318050" cy="598025"/>
            </a:xfrm>
            <a:custGeom>
              <a:avLst/>
              <a:gdLst/>
              <a:ahLst/>
              <a:cxnLst/>
              <a:rect l="l" t="t" r="r" b="b"/>
              <a:pathLst>
                <a:path w="52722" h="23921" extrusionOk="0">
                  <a:moveTo>
                    <a:pt x="1" y="1"/>
                  </a:moveTo>
                  <a:lnTo>
                    <a:pt x="1" y="23920"/>
                  </a:lnTo>
                  <a:lnTo>
                    <a:pt x="52722" y="23920"/>
                  </a:lnTo>
                  <a:lnTo>
                    <a:pt x="52722" y="1"/>
                  </a:lnTo>
                  <a:close/>
                </a:path>
              </a:pathLst>
            </a:custGeom>
            <a:solidFill>
              <a:srgbClr val="8892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3449225" y="2972225"/>
              <a:ext cx="1162675" cy="40500"/>
            </a:xfrm>
            <a:custGeom>
              <a:avLst/>
              <a:gdLst/>
              <a:ahLst/>
              <a:cxnLst/>
              <a:rect l="l" t="t" r="r" b="b"/>
              <a:pathLst>
                <a:path w="46507" h="1620" extrusionOk="0">
                  <a:moveTo>
                    <a:pt x="1" y="0"/>
                  </a:moveTo>
                  <a:lnTo>
                    <a:pt x="1" y="1620"/>
                  </a:lnTo>
                  <a:lnTo>
                    <a:pt x="46506" y="1620"/>
                  </a:lnTo>
                  <a:lnTo>
                    <a:pt x="46506" y="0"/>
                  </a:lnTo>
                  <a:close/>
                </a:path>
              </a:pathLst>
            </a:custGeom>
            <a:solidFill>
              <a:srgbClr val="A3AC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3893025" y="3148425"/>
              <a:ext cx="270600" cy="424200"/>
            </a:xfrm>
            <a:custGeom>
              <a:avLst/>
              <a:gdLst/>
              <a:ahLst/>
              <a:cxnLst/>
              <a:rect l="l" t="t" r="r" b="b"/>
              <a:pathLst>
                <a:path w="10824" h="16968" extrusionOk="0">
                  <a:moveTo>
                    <a:pt x="6652" y="1"/>
                  </a:moveTo>
                  <a:cubicBezTo>
                    <a:pt x="6638" y="1"/>
                    <a:pt x="6623" y="1"/>
                    <a:pt x="6609" y="1"/>
                  </a:cubicBezTo>
                  <a:lnTo>
                    <a:pt x="4204" y="1"/>
                  </a:lnTo>
                  <a:cubicBezTo>
                    <a:pt x="1894" y="1"/>
                    <a:pt x="1" y="1882"/>
                    <a:pt x="1" y="4204"/>
                  </a:cubicBezTo>
                  <a:lnTo>
                    <a:pt x="1" y="16967"/>
                  </a:lnTo>
                  <a:lnTo>
                    <a:pt x="10824" y="16967"/>
                  </a:lnTo>
                  <a:lnTo>
                    <a:pt x="10824" y="4204"/>
                  </a:lnTo>
                  <a:cubicBezTo>
                    <a:pt x="10824" y="1885"/>
                    <a:pt x="8954" y="1"/>
                    <a:pt x="6652" y="1"/>
                  </a:cubicBezTo>
                  <a:close/>
                </a:path>
              </a:pathLst>
            </a:custGeom>
            <a:solidFill>
              <a:srgbClr val="3B3D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3675450" y="2502825"/>
              <a:ext cx="83950" cy="47650"/>
            </a:xfrm>
            <a:custGeom>
              <a:avLst/>
              <a:gdLst/>
              <a:ahLst/>
              <a:cxnLst/>
              <a:rect l="l" t="t" r="r" b="b"/>
              <a:pathLst>
                <a:path w="3358" h="1906" extrusionOk="0">
                  <a:moveTo>
                    <a:pt x="0" y="0"/>
                  </a:moveTo>
                  <a:lnTo>
                    <a:pt x="0" y="1905"/>
                  </a:lnTo>
                  <a:lnTo>
                    <a:pt x="3358" y="1905"/>
                  </a:lnTo>
                  <a:lnTo>
                    <a:pt x="2679" y="977"/>
                  </a:lnTo>
                  <a:lnTo>
                    <a:pt x="3358" y="0"/>
                  </a:lnTo>
                  <a:close/>
                </a:path>
              </a:pathLst>
            </a:custGeom>
            <a:solidFill>
              <a:srgbClr val="8717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3671875" y="2493600"/>
              <a:ext cx="4500" cy="283075"/>
            </a:xfrm>
            <a:custGeom>
              <a:avLst/>
              <a:gdLst/>
              <a:ahLst/>
              <a:cxnLst/>
              <a:rect l="l" t="t" r="r" b="b"/>
              <a:pathLst>
                <a:path w="180" h="11323" extrusionOk="0">
                  <a:moveTo>
                    <a:pt x="1" y="0"/>
                  </a:moveTo>
                  <a:lnTo>
                    <a:pt x="1" y="11323"/>
                  </a:lnTo>
                  <a:lnTo>
                    <a:pt x="179" y="11323"/>
                  </a:lnTo>
                  <a:lnTo>
                    <a:pt x="179" y="0"/>
                  </a:lnTo>
                  <a:close/>
                </a:path>
              </a:pathLst>
            </a:custGeom>
            <a:solidFill>
              <a:srgbClr val="8C99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3668600" y="2489125"/>
              <a:ext cx="11925" cy="11925"/>
            </a:xfrm>
            <a:custGeom>
              <a:avLst/>
              <a:gdLst/>
              <a:ahLst/>
              <a:cxnLst/>
              <a:rect l="l" t="t" r="r" b="b"/>
              <a:pathLst>
                <a:path w="477" h="477" extrusionOk="0">
                  <a:moveTo>
                    <a:pt x="239" y="1"/>
                  </a:moveTo>
                  <a:cubicBezTo>
                    <a:pt x="108" y="1"/>
                    <a:pt x="1" y="96"/>
                    <a:pt x="1" y="239"/>
                  </a:cubicBezTo>
                  <a:cubicBezTo>
                    <a:pt x="1" y="370"/>
                    <a:pt x="108" y="477"/>
                    <a:pt x="239" y="477"/>
                  </a:cubicBezTo>
                  <a:cubicBezTo>
                    <a:pt x="370" y="477"/>
                    <a:pt x="477" y="370"/>
                    <a:pt x="477" y="239"/>
                  </a:cubicBezTo>
                  <a:cubicBezTo>
                    <a:pt x="477" y="96"/>
                    <a:pt x="358" y="1"/>
                    <a:pt x="239" y="1"/>
                  </a:cubicBezTo>
                  <a:close/>
                </a:path>
              </a:pathLst>
            </a:custGeom>
            <a:solidFill>
              <a:srgbClr val="E9B6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3575125" y="2793625"/>
              <a:ext cx="202150" cy="778700"/>
            </a:xfrm>
            <a:custGeom>
              <a:avLst/>
              <a:gdLst/>
              <a:ahLst/>
              <a:cxnLst/>
              <a:rect l="l" t="t" r="r" b="b"/>
              <a:pathLst>
                <a:path w="8086" h="31148" extrusionOk="0">
                  <a:moveTo>
                    <a:pt x="1" y="1"/>
                  </a:moveTo>
                  <a:lnTo>
                    <a:pt x="1" y="31147"/>
                  </a:lnTo>
                  <a:lnTo>
                    <a:pt x="8085" y="31147"/>
                  </a:lnTo>
                  <a:lnTo>
                    <a:pt x="8085" y="1"/>
                  </a:lnTo>
                  <a:close/>
                </a:path>
              </a:pathLst>
            </a:custGeom>
            <a:solidFill>
              <a:srgbClr val="B5C3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3562350" y="2729325"/>
              <a:ext cx="228025" cy="90225"/>
            </a:xfrm>
            <a:custGeom>
              <a:avLst/>
              <a:gdLst/>
              <a:ahLst/>
              <a:cxnLst/>
              <a:rect l="l" t="t" r="r" b="b"/>
              <a:pathLst>
                <a:path w="9121" h="3609" extrusionOk="0">
                  <a:moveTo>
                    <a:pt x="4001" y="1"/>
                  </a:moveTo>
                  <a:lnTo>
                    <a:pt x="4001" y="1715"/>
                  </a:lnTo>
                  <a:lnTo>
                    <a:pt x="3012" y="1715"/>
                  </a:lnTo>
                  <a:lnTo>
                    <a:pt x="3012" y="13"/>
                  </a:lnTo>
                  <a:lnTo>
                    <a:pt x="2024" y="13"/>
                  </a:lnTo>
                  <a:lnTo>
                    <a:pt x="2024" y="1715"/>
                  </a:lnTo>
                  <a:lnTo>
                    <a:pt x="988" y="1715"/>
                  </a:lnTo>
                  <a:lnTo>
                    <a:pt x="988" y="13"/>
                  </a:lnTo>
                  <a:lnTo>
                    <a:pt x="0" y="13"/>
                  </a:lnTo>
                  <a:lnTo>
                    <a:pt x="0" y="3608"/>
                  </a:lnTo>
                  <a:lnTo>
                    <a:pt x="9120" y="3608"/>
                  </a:lnTo>
                  <a:lnTo>
                    <a:pt x="9120" y="13"/>
                  </a:lnTo>
                  <a:lnTo>
                    <a:pt x="8120" y="13"/>
                  </a:lnTo>
                  <a:lnTo>
                    <a:pt x="8120" y="1715"/>
                  </a:lnTo>
                  <a:lnTo>
                    <a:pt x="7096" y="1715"/>
                  </a:lnTo>
                  <a:lnTo>
                    <a:pt x="7096" y="13"/>
                  </a:lnTo>
                  <a:lnTo>
                    <a:pt x="6096" y="13"/>
                  </a:lnTo>
                  <a:lnTo>
                    <a:pt x="6096" y="1715"/>
                  </a:lnTo>
                  <a:lnTo>
                    <a:pt x="5001" y="1715"/>
                  </a:lnTo>
                  <a:lnTo>
                    <a:pt x="5001" y="1"/>
                  </a:lnTo>
                  <a:close/>
                </a:path>
              </a:pathLst>
            </a:custGeom>
            <a:solidFill>
              <a:srgbClr val="A3AC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3656400" y="2899300"/>
              <a:ext cx="43175" cy="66100"/>
            </a:xfrm>
            <a:custGeom>
              <a:avLst/>
              <a:gdLst/>
              <a:ahLst/>
              <a:cxnLst/>
              <a:rect l="l" t="t" r="r" b="b"/>
              <a:pathLst>
                <a:path w="1727" h="2644" extrusionOk="0">
                  <a:moveTo>
                    <a:pt x="858" y="0"/>
                  </a:moveTo>
                  <a:cubicBezTo>
                    <a:pt x="381" y="0"/>
                    <a:pt x="0" y="393"/>
                    <a:pt x="0" y="869"/>
                  </a:cubicBezTo>
                  <a:lnTo>
                    <a:pt x="0" y="2644"/>
                  </a:lnTo>
                  <a:lnTo>
                    <a:pt x="1715" y="2644"/>
                  </a:lnTo>
                  <a:lnTo>
                    <a:pt x="1715" y="869"/>
                  </a:lnTo>
                  <a:lnTo>
                    <a:pt x="1727" y="869"/>
                  </a:lnTo>
                  <a:cubicBezTo>
                    <a:pt x="1727" y="393"/>
                    <a:pt x="1334" y="0"/>
                    <a:pt x="858" y="0"/>
                  </a:cubicBezTo>
                  <a:close/>
                </a:path>
              </a:pathLst>
            </a:custGeom>
            <a:solidFill>
              <a:srgbClr val="3B3D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3644800" y="2961800"/>
              <a:ext cx="65200" cy="10450"/>
            </a:xfrm>
            <a:custGeom>
              <a:avLst/>
              <a:gdLst/>
              <a:ahLst/>
              <a:cxnLst/>
              <a:rect l="l" t="t" r="r" b="b"/>
              <a:pathLst>
                <a:path w="2608" h="418" extrusionOk="0">
                  <a:moveTo>
                    <a:pt x="214" y="1"/>
                  </a:moveTo>
                  <a:cubicBezTo>
                    <a:pt x="95" y="1"/>
                    <a:pt x="0" y="96"/>
                    <a:pt x="0" y="215"/>
                  </a:cubicBezTo>
                  <a:cubicBezTo>
                    <a:pt x="0" y="334"/>
                    <a:pt x="95" y="417"/>
                    <a:pt x="214" y="417"/>
                  </a:cubicBezTo>
                  <a:lnTo>
                    <a:pt x="2393" y="417"/>
                  </a:lnTo>
                  <a:cubicBezTo>
                    <a:pt x="2512" y="417"/>
                    <a:pt x="2608" y="334"/>
                    <a:pt x="2608" y="215"/>
                  </a:cubicBezTo>
                  <a:cubicBezTo>
                    <a:pt x="2608" y="108"/>
                    <a:pt x="2500" y="24"/>
                    <a:pt x="2393" y="1"/>
                  </a:cubicBezTo>
                  <a:close/>
                </a:path>
              </a:pathLst>
            </a:custGeom>
            <a:solidFill>
              <a:srgbClr val="A3AC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3656400" y="3023725"/>
              <a:ext cx="43175" cy="65800"/>
            </a:xfrm>
            <a:custGeom>
              <a:avLst/>
              <a:gdLst/>
              <a:ahLst/>
              <a:cxnLst/>
              <a:rect l="l" t="t" r="r" b="b"/>
              <a:pathLst>
                <a:path w="1727" h="2632" extrusionOk="0">
                  <a:moveTo>
                    <a:pt x="858" y="0"/>
                  </a:moveTo>
                  <a:cubicBezTo>
                    <a:pt x="381" y="0"/>
                    <a:pt x="0" y="381"/>
                    <a:pt x="0" y="857"/>
                  </a:cubicBezTo>
                  <a:lnTo>
                    <a:pt x="0" y="2631"/>
                  </a:lnTo>
                  <a:lnTo>
                    <a:pt x="1715" y="2631"/>
                  </a:lnTo>
                  <a:lnTo>
                    <a:pt x="1715" y="857"/>
                  </a:lnTo>
                  <a:lnTo>
                    <a:pt x="1727" y="857"/>
                  </a:lnTo>
                  <a:cubicBezTo>
                    <a:pt x="1727" y="381"/>
                    <a:pt x="1334" y="0"/>
                    <a:pt x="858" y="0"/>
                  </a:cubicBezTo>
                  <a:close/>
                </a:path>
              </a:pathLst>
            </a:custGeom>
            <a:solidFill>
              <a:srgbClr val="3B3D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3644800" y="3086225"/>
              <a:ext cx="65200" cy="10450"/>
            </a:xfrm>
            <a:custGeom>
              <a:avLst/>
              <a:gdLst/>
              <a:ahLst/>
              <a:cxnLst/>
              <a:rect l="l" t="t" r="r" b="b"/>
              <a:pathLst>
                <a:path w="2608" h="418" extrusionOk="0">
                  <a:moveTo>
                    <a:pt x="214" y="0"/>
                  </a:moveTo>
                  <a:cubicBezTo>
                    <a:pt x="95" y="0"/>
                    <a:pt x="0" y="84"/>
                    <a:pt x="0" y="203"/>
                  </a:cubicBezTo>
                  <a:cubicBezTo>
                    <a:pt x="0" y="322"/>
                    <a:pt x="95" y="417"/>
                    <a:pt x="214" y="417"/>
                  </a:cubicBezTo>
                  <a:lnTo>
                    <a:pt x="2393" y="417"/>
                  </a:lnTo>
                  <a:cubicBezTo>
                    <a:pt x="2512" y="417"/>
                    <a:pt x="2608" y="322"/>
                    <a:pt x="2608" y="203"/>
                  </a:cubicBezTo>
                  <a:cubicBezTo>
                    <a:pt x="2608" y="84"/>
                    <a:pt x="2500" y="0"/>
                    <a:pt x="2393" y="0"/>
                  </a:cubicBezTo>
                  <a:close/>
                </a:path>
              </a:pathLst>
            </a:custGeom>
            <a:solidFill>
              <a:srgbClr val="A3AC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3656400" y="3145450"/>
              <a:ext cx="43175" cy="65825"/>
            </a:xfrm>
            <a:custGeom>
              <a:avLst/>
              <a:gdLst/>
              <a:ahLst/>
              <a:cxnLst/>
              <a:rect l="l" t="t" r="r" b="b"/>
              <a:pathLst>
                <a:path w="1727" h="2633" extrusionOk="0">
                  <a:moveTo>
                    <a:pt x="858" y="1"/>
                  </a:moveTo>
                  <a:cubicBezTo>
                    <a:pt x="381" y="1"/>
                    <a:pt x="0" y="382"/>
                    <a:pt x="0" y="858"/>
                  </a:cubicBezTo>
                  <a:lnTo>
                    <a:pt x="0" y="2632"/>
                  </a:lnTo>
                  <a:lnTo>
                    <a:pt x="1715" y="2632"/>
                  </a:lnTo>
                  <a:lnTo>
                    <a:pt x="1715" y="858"/>
                  </a:lnTo>
                  <a:lnTo>
                    <a:pt x="1727" y="858"/>
                  </a:lnTo>
                  <a:cubicBezTo>
                    <a:pt x="1727" y="382"/>
                    <a:pt x="1334" y="1"/>
                    <a:pt x="858" y="1"/>
                  </a:cubicBezTo>
                  <a:close/>
                </a:path>
              </a:pathLst>
            </a:custGeom>
            <a:solidFill>
              <a:srgbClr val="3B3D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3644800" y="3207975"/>
              <a:ext cx="65200" cy="10425"/>
            </a:xfrm>
            <a:custGeom>
              <a:avLst/>
              <a:gdLst/>
              <a:ahLst/>
              <a:cxnLst/>
              <a:rect l="l" t="t" r="r" b="b"/>
              <a:pathLst>
                <a:path w="2608" h="417" extrusionOk="0">
                  <a:moveTo>
                    <a:pt x="214" y="0"/>
                  </a:moveTo>
                  <a:cubicBezTo>
                    <a:pt x="95" y="0"/>
                    <a:pt x="0" y="83"/>
                    <a:pt x="0" y="202"/>
                  </a:cubicBezTo>
                  <a:cubicBezTo>
                    <a:pt x="0" y="322"/>
                    <a:pt x="95" y="417"/>
                    <a:pt x="214" y="417"/>
                  </a:cubicBezTo>
                  <a:lnTo>
                    <a:pt x="2393" y="417"/>
                  </a:lnTo>
                  <a:cubicBezTo>
                    <a:pt x="2512" y="417"/>
                    <a:pt x="2608" y="322"/>
                    <a:pt x="2608" y="202"/>
                  </a:cubicBezTo>
                  <a:cubicBezTo>
                    <a:pt x="2608" y="83"/>
                    <a:pt x="2500" y="0"/>
                    <a:pt x="2393" y="0"/>
                  </a:cubicBezTo>
                  <a:close/>
                </a:path>
              </a:pathLst>
            </a:custGeom>
            <a:solidFill>
              <a:srgbClr val="A3AC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4369875" y="2503125"/>
              <a:ext cx="84275" cy="47650"/>
            </a:xfrm>
            <a:custGeom>
              <a:avLst/>
              <a:gdLst/>
              <a:ahLst/>
              <a:cxnLst/>
              <a:rect l="l" t="t" r="r" b="b"/>
              <a:pathLst>
                <a:path w="3371" h="1906" extrusionOk="0">
                  <a:moveTo>
                    <a:pt x="1" y="0"/>
                  </a:moveTo>
                  <a:lnTo>
                    <a:pt x="1" y="1905"/>
                  </a:lnTo>
                  <a:lnTo>
                    <a:pt x="3370" y="1905"/>
                  </a:lnTo>
                  <a:lnTo>
                    <a:pt x="2680" y="988"/>
                  </a:lnTo>
                  <a:lnTo>
                    <a:pt x="3370" y="0"/>
                  </a:lnTo>
                  <a:close/>
                </a:path>
              </a:pathLst>
            </a:custGeom>
            <a:solidFill>
              <a:srgbClr val="8717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4366900" y="2493900"/>
              <a:ext cx="4500" cy="283075"/>
            </a:xfrm>
            <a:custGeom>
              <a:avLst/>
              <a:gdLst/>
              <a:ahLst/>
              <a:cxnLst/>
              <a:rect l="l" t="t" r="r" b="b"/>
              <a:pathLst>
                <a:path w="180" h="11323" extrusionOk="0">
                  <a:moveTo>
                    <a:pt x="1" y="0"/>
                  </a:moveTo>
                  <a:lnTo>
                    <a:pt x="1" y="11323"/>
                  </a:lnTo>
                  <a:lnTo>
                    <a:pt x="179" y="11323"/>
                  </a:lnTo>
                  <a:lnTo>
                    <a:pt x="179" y="0"/>
                  </a:lnTo>
                  <a:close/>
                </a:path>
              </a:pathLst>
            </a:custGeom>
            <a:solidFill>
              <a:srgbClr val="8C99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4363325" y="2489425"/>
              <a:ext cx="11925" cy="11925"/>
            </a:xfrm>
            <a:custGeom>
              <a:avLst/>
              <a:gdLst/>
              <a:ahLst/>
              <a:cxnLst/>
              <a:rect l="l" t="t" r="r" b="b"/>
              <a:pathLst>
                <a:path w="477" h="477" extrusionOk="0">
                  <a:moveTo>
                    <a:pt x="239" y="0"/>
                  </a:moveTo>
                  <a:cubicBezTo>
                    <a:pt x="108" y="0"/>
                    <a:pt x="1" y="108"/>
                    <a:pt x="1" y="239"/>
                  </a:cubicBezTo>
                  <a:cubicBezTo>
                    <a:pt x="1" y="370"/>
                    <a:pt x="108" y="477"/>
                    <a:pt x="239" y="477"/>
                  </a:cubicBezTo>
                  <a:cubicBezTo>
                    <a:pt x="370" y="477"/>
                    <a:pt x="477" y="370"/>
                    <a:pt x="477" y="239"/>
                  </a:cubicBezTo>
                  <a:cubicBezTo>
                    <a:pt x="477" y="108"/>
                    <a:pt x="370" y="0"/>
                    <a:pt x="239" y="0"/>
                  </a:cubicBezTo>
                  <a:close/>
                </a:path>
              </a:pathLst>
            </a:custGeom>
            <a:solidFill>
              <a:srgbClr val="E9B6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4266600" y="2793625"/>
              <a:ext cx="201825" cy="778700"/>
            </a:xfrm>
            <a:custGeom>
              <a:avLst/>
              <a:gdLst/>
              <a:ahLst/>
              <a:cxnLst/>
              <a:rect l="l" t="t" r="r" b="b"/>
              <a:pathLst>
                <a:path w="8073" h="31148" extrusionOk="0">
                  <a:moveTo>
                    <a:pt x="0" y="1"/>
                  </a:moveTo>
                  <a:lnTo>
                    <a:pt x="0" y="31147"/>
                  </a:lnTo>
                  <a:lnTo>
                    <a:pt x="8073" y="31147"/>
                  </a:lnTo>
                  <a:lnTo>
                    <a:pt x="8073" y="1"/>
                  </a:lnTo>
                  <a:close/>
                </a:path>
              </a:pathLst>
            </a:custGeom>
            <a:solidFill>
              <a:srgbClr val="B5C3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4253500" y="2729325"/>
              <a:ext cx="227725" cy="90225"/>
            </a:xfrm>
            <a:custGeom>
              <a:avLst/>
              <a:gdLst/>
              <a:ahLst/>
              <a:cxnLst/>
              <a:rect l="l" t="t" r="r" b="b"/>
              <a:pathLst>
                <a:path w="9109" h="3609" extrusionOk="0">
                  <a:moveTo>
                    <a:pt x="4108" y="1"/>
                  </a:moveTo>
                  <a:lnTo>
                    <a:pt x="4108" y="1715"/>
                  </a:lnTo>
                  <a:lnTo>
                    <a:pt x="3013" y="1715"/>
                  </a:lnTo>
                  <a:lnTo>
                    <a:pt x="3013" y="13"/>
                  </a:lnTo>
                  <a:lnTo>
                    <a:pt x="2012" y="13"/>
                  </a:lnTo>
                  <a:lnTo>
                    <a:pt x="2012" y="1715"/>
                  </a:lnTo>
                  <a:lnTo>
                    <a:pt x="1000" y="1715"/>
                  </a:lnTo>
                  <a:lnTo>
                    <a:pt x="1000" y="13"/>
                  </a:lnTo>
                  <a:lnTo>
                    <a:pt x="0" y="13"/>
                  </a:lnTo>
                  <a:lnTo>
                    <a:pt x="0" y="3608"/>
                  </a:lnTo>
                  <a:lnTo>
                    <a:pt x="9109" y="3608"/>
                  </a:lnTo>
                  <a:lnTo>
                    <a:pt x="9109" y="13"/>
                  </a:lnTo>
                  <a:lnTo>
                    <a:pt x="8108" y="13"/>
                  </a:lnTo>
                  <a:lnTo>
                    <a:pt x="8108" y="1715"/>
                  </a:lnTo>
                  <a:lnTo>
                    <a:pt x="7096" y="1715"/>
                  </a:lnTo>
                  <a:lnTo>
                    <a:pt x="7096" y="13"/>
                  </a:lnTo>
                  <a:lnTo>
                    <a:pt x="6108" y="13"/>
                  </a:lnTo>
                  <a:lnTo>
                    <a:pt x="6108" y="1715"/>
                  </a:lnTo>
                  <a:lnTo>
                    <a:pt x="5108" y="1715"/>
                  </a:lnTo>
                  <a:lnTo>
                    <a:pt x="5108" y="1"/>
                  </a:lnTo>
                  <a:close/>
                </a:path>
              </a:pathLst>
            </a:custGeom>
            <a:solidFill>
              <a:srgbClr val="A3AC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4344275" y="2899300"/>
              <a:ext cx="43200" cy="66100"/>
            </a:xfrm>
            <a:custGeom>
              <a:avLst/>
              <a:gdLst/>
              <a:ahLst/>
              <a:cxnLst/>
              <a:rect l="l" t="t" r="r" b="b"/>
              <a:pathLst>
                <a:path w="1728" h="2644" extrusionOk="0">
                  <a:moveTo>
                    <a:pt x="858" y="0"/>
                  </a:moveTo>
                  <a:cubicBezTo>
                    <a:pt x="382" y="0"/>
                    <a:pt x="1" y="393"/>
                    <a:pt x="1" y="869"/>
                  </a:cubicBezTo>
                  <a:lnTo>
                    <a:pt x="13" y="869"/>
                  </a:lnTo>
                  <a:lnTo>
                    <a:pt x="13" y="2644"/>
                  </a:lnTo>
                  <a:lnTo>
                    <a:pt x="1727" y="2644"/>
                  </a:lnTo>
                  <a:lnTo>
                    <a:pt x="1727" y="869"/>
                  </a:lnTo>
                  <a:cubicBezTo>
                    <a:pt x="1727" y="393"/>
                    <a:pt x="1334" y="0"/>
                    <a:pt x="858" y="0"/>
                  </a:cubicBezTo>
                  <a:close/>
                </a:path>
              </a:pathLst>
            </a:custGeom>
            <a:solidFill>
              <a:srgbClr val="3B3D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4333875" y="2961800"/>
              <a:ext cx="65200" cy="10450"/>
            </a:xfrm>
            <a:custGeom>
              <a:avLst/>
              <a:gdLst/>
              <a:ahLst/>
              <a:cxnLst/>
              <a:rect l="l" t="t" r="r" b="b"/>
              <a:pathLst>
                <a:path w="2608" h="418" extrusionOk="0">
                  <a:moveTo>
                    <a:pt x="214" y="1"/>
                  </a:moveTo>
                  <a:cubicBezTo>
                    <a:pt x="95" y="24"/>
                    <a:pt x="0" y="108"/>
                    <a:pt x="0" y="215"/>
                  </a:cubicBezTo>
                  <a:cubicBezTo>
                    <a:pt x="0" y="334"/>
                    <a:pt x="83" y="417"/>
                    <a:pt x="214" y="417"/>
                  </a:cubicBezTo>
                  <a:lnTo>
                    <a:pt x="2393" y="417"/>
                  </a:lnTo>
                  <a:cubicBezTo>
                    <a:pt x="2512" y="417"/>
                    <a:pt x="2607" y="334"/>
                    <a:pt x="2607" y="215"/>
                  </a:cubicBezTo>
                  <a:cubicBezTo>
                    <a:pt x="2607" y="96"/>
                    <a:pt x="2512" y="1"/>
                    <a:pt x="2393" y="1"/>
                  </a:cubicBezTo>
                  <a:close/>
                </a:path>
              </a:pathLst>
            </a:custGeom>
            <a:solidFill>
              <a:srgbClr val="A3AC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4344275" y="3023725"/>
              <a:ext cx="43200" cy="65800"/>
            </a:xfrm>
            <a:custGeom>
              <a:avLst/>
              <a:gdLst/>
              <a:ahLst/>
              <a:cxnLst/>
              <a:rect l="l" t="t" r="r" b="b"/>
              <a:pathLst>
                <a:path w="1728" h="2632" extrusionOk="0">
                  <a:moveTo>
                    <a:pt x="858" y="0"/>
                  </a:moveTo>
                  <a:cubicBezTo>
                    <a:pt x="382" y="0"/>
                    <a:pt x="1" y="381"/>
                    <a:pt x="1" y="857"/>
                  </a:cubicBezTo>
                  <a:lnTo>
                    <a:pt x="13" y="857"/>
                  </a:lnTo>
                  <a:lnTo>
                    <a:pt x="13" y="2631"/>
                  </a:lnTo>
                  <a:lnTo>
                    <a:pt x="1727" y="2631"/>
                  </a:lnTo>
                  <a:lnTo>
                    <a:pt x="1727" y="857"/>
                  </a:lnTo>
                  <a:cubicBezTo>
                    <a:pt x="1727" y="381"/>
                    <a:pt x="1334" y="0"/>
                    <a:pt x="858" y="0"/>
                  </a:cubicBezTo>
                  <a:close/>
                </a:path>
              </a:pathLst>
            </a:custGeom>
            <a:solidFill>
              <a:srgbClr val="3B3D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4333875" y="3086225"/>
              <a:ext cx="65200" cy="10450"/>
            </a:xfrm>
            <a:custGeom>
              <a:avLst/>
              <a:gdLst/>
              <a:ahLst/>
              <a:cxnLst/>
              <a:rect l="l" t="t" r="r" b="b"/>
              <a:pathLst>
                <a:path w="2608" h="418" extrusionOk="0">
                  <a:moveTo>
                    <a:pt x="214" y="0"/>
                  </a:moveTo>
                  <a:cubicBezTo>
                    <a:pt x="95" y="0"/>
                    <a:pt x="0" y="84"/>
                    <a:pt x="0" y="203"/>
                  </a:cubicBezTo>
                  <a:cubicBezTo>
                    <a:pt x="0" y="322"/>
                    <a:pt x="83" y="417"/>
                    <a:pt x="214" y="417"/>
                  </a:cubicBezTo>
                  <a:lnTo>
                    <a:pt x="2393" y="417"/>
                  </a:lnTo>
                  <a:cubicBezTo>
                    <a:pt x="2512" y="417"/>
                    <a:pt x="2607" y="322"/>
                    <a:pt x="2607" y="203"/>
                  </a:cubicBezTo>
                  <a:cubicBezTo>
                    <a:pt x="2607" y="84"/>
                    <a:pt x="2512" y="0"/>
                    <a:pt x="2393" y="0"/>
                  </a:cubicBezTo>
                  <a:close/>
                </a:path>
              </a:pathLst>
            </a:custGeom>
            <a:solidFill>
              <a:srgbClr val="A3AC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4580325" y="2689450"/>
              <a:ext cx="182175" cy="882575"/>
            </a:xfrm>
            <a:custGeom>
              <a:avLst/>
              <a:gdLst/>
              <a:ahLst/>
              <a:cxnLst/>
              <a:rect l="l" t="t" r="r" b="b"/>
              <a:pathLst>
                <a:path w="7287" h="35303" extrusionOk="0">
                  <a:moveTo>
                    <a:pt x="0" y="0"/>
                  </a:moveTo>
                  <a:lnTo>
                    <a:pt x="0" y="35302"/>
                  </a:lnTo>
                  <a:lnTo>
                    <a:pt x="7287" y="35302"/>
                  </a:lnTo>
                  <a:lnTo>
                    <a:pt x="7287" y="0"/>
                  </a:lnTo>
                  <a:close/>
                </a:path>
              </a:pathLst>
            </a:custGeom>
            <a:solidFill>
              <a:srgbClr val="8C99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4648775" y="2785600"/>
              <a:ext cx="43200" cy="65800"/>
            </a:xfrm>
            <a:custGeom>
              <a:avLst/>
              <a:gdLst/>
              <a:ahLst/>
              <a:cxnLst/>
              <a:rect l="l" t="t" r="r" b="b"/>
              <a:pathLst>
                <a:path w="1728" h="2632" extrusionOk="0">
                  <a:moveTo>
                    <a:pt x="858" y="0"/>
                  </a:moveTo>
                  <a:cubicBezTo>
                    <a:pt x="382" y="0"/>
                    <a:pt x="1" y="381"/>
                    <a:pt x="1" y="857"/>
                  </a:cubicBezTo>
                  <a:lnTo>
                    <a:pt x="1" y="2631"/>
                  </a:lnTo>
                  <a:lnTo>
                    <a:pt x="1703" y="2631"/>
                  </a:lnTo>
                  <a:lnTo>
                    <a:pt x="1703" y="857"/>
                  </a:lnTo>
                  <a:lnTo>
                    <a:pt x="1727" y="857"/>
                  </a:lnTo>
                  <a:cubicBezTo>
                    <a:pt x="1727" y="381"/>
                    <a:pt x="1334" y="0"/>
                    <a:pt x="858" y="0"/>
                  </a:cubicBezTo>
                  <a:close/>
                </a:path>
              </a:pathLst>
            </a:custGeom>
            <a:solidFill>
              <a:srgbClr val="3B3D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4637175" y="2848100"/>
              <a:ext cx="65200" cy="10450"/>
            </a:xfrm>
            <a:custGeom>
              <a:avLst/>
              <a:gdLst/>
              <a:ahLst/>
              <a:cxnLst/>
              <a:rect l="l" t="t" r="r" b="b"/>
              <a:pathLst>
                <a:path w="2608" h="418" extrusionOk="0">
                  <a:moveTo>
                    <a:pt x="203" y="0"/>
                  </a:moveTo>
                  <a:cubicBezTo>
                    <a:pt x="84" y="0"/>
                    <a:pt x="0" y="84"/>
                    <a:pt x="0" y="203"/>
                  </a:cubicBezTo>
                  <a:cubicBezTo>
                    <a:pt x="0" y="322"/>
                    <a:pt x="84" y="417"/>
                    <a:pt x="203" y="417"/>
                  </a:cubicBezTo>
                  <a:lnTo>
                    <a:pt x="2394" y="417"/>
                  </a:lnTo>
                  <a:cubicBezTo>
                    <a:pt x="2513" y="417"/>
                    <a:pt x="2608" y="322"/>
                    <a:pt x="2608" y="203"/>
                  </a:cubicBezTo>
                  <a:cubicBezTo>
                    <a:pt x="2608" y="108"/>
                    <a:pt x="2513" y="0"/>
                    <a:pt x="2394" y="0"/>
                  </a:cubicBezTo>
                  <a:close/>
                </a:path>
              </a:pathLst>
            </a:custGeom>
            <a:solidFill>
              <a:srgbClr val="A3AC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4648775" y="2988300"/>
              <a:ext cx="43200" cy="65800"/>
            </a:xfrm>
            <a:custGeom>
              <a:avLst/>
              <a:gdLst/>
              <a:ahLst/>
              <a:cxnLst/>
              <a:rect l="l" t="t" r="r" b="b"/>
              <a:pathLst>
                <a:path w="1728" h="2632" extrusionOk="0">
                  <a:moveTo>
                    <a:pt x="858" y="0"/>
                  </a:moveTo>
                  <a:cubicBezTo>
                    <a:pt x="382" y="0"/>
                    <a:pt x="1" y="393"/>
                    <a:pt x="1" y="869"/>
                  </a:cubicBezTo>
                  <a:lnTo>
                    <a:pt x="1" y="2632"/>
                  </a:lnTo>
                  <a:lnTo>
                    <a:pt x="1703" y="2632"/>
                  </a:lnTo>
                  <a:lnTo>
                    <a:pt x="1703" y="869"/>
                  </a:lnTo>
                  <a:lnTo>
                    <a:pt x="1727" y="869"/>
                  </a:lnTo>
                  <a:cubicBezTo>
                    <a:pt x="1727" y="381"/>
                    <a:pt x="1334" y="0"/>
                    <a:pt x="858" y="0"/>
                  </a:cubicBezTo>
                  <a:close/>
                </a:path>
              </a:pathLst>
            </a:custGeom>
            <a:solidFill>
              <a:srgbClr val="3B3D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4637175" y="3050800"/>
              <a:ext cx="65200" cy="10450"/>
            </a:xfrm>
            <a:custGeom>
              <a:avLst/>
              <a:gdLst/>
              <a:ahLst/>
              <a:cxnLst/>
              <a:rect l="l" t="t" r="r" b="b"/>
              <a:pathLst>
                <a:path w="2608" h="418" extrusionOk="0">
                  <a:moveTo>
                    <a:pt x="203" y="1"/>
                  </a:moveTo>
                  <a:cubicBezTo>
                    <a:pt x="84" y="1"/>
                    <a:pt x="0" y="96"/>
                    <a:pt x="0" y="203"/>
                  </a:cubicBezTo>
                  <a:cubicBezTo>
                    <a:pt x="0" y="322"/>
                    <a:pt x="84" y="417"/>
                    <a:pt x="203" y="417"/>
                  </a:cubicBezTo>
                  <a:lnTo>
                    <a:pt x="2394" y="417"/>
                  </a:lnTo>
                  <a:cubicBezTo>
                    <a:pt x="2513" y="417"/>
                    <a:pt x="2608" y="322"/>
                    <a:pt x="2608" y="203"/>
                  </a:cubicBezTo>
                  <a:cubicBezTo>
                    <a:pt x="2608" y="108"/>
                    <a:pt x="2513" y="1"/>
                    <a:pt x="2394" y="1"/>
                  </a:cubicBezTo>
                  <a:close/>
                </a:path>
              </a:pathLst>
            </a:custGeom>
            <a:solidFill>
              <a:srgbClr val="A3AC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4568725" y="2423050"/>
              <a:ext cx="205400" cy="296200"/>
            </a:xfrm>
            <a:custGeom>
              <a:avLst/>
              <a:gdLst/>
              <a:ahLst/>
              <a:cxnLst/>
              <a:rect l="l" t="t" r="r" b="b"/>
              <a:pathLst>
                <a:path w="8216" h="11848" extrusionOk="0">
                  <a:moveTo>
                    <a:pt x="4108" y="0"/>
                  </a:moveTo>
                  <a:lnTo>
                    <a:pt x="0" y="11847"/>
                  </a:lnTo>
                  <a:lnTo>
                    <a:pt x="8215" y="11847"/>
                  </a:lnTo>
                  <a:lnTo>
                    <a:pt x="4108" y="0"/>
                  </a:lnTo>
                  <a:close/>
                </a:path>
              </a:pathLst>
            </a:custGeom>
            <a:solidFill>
              <a:srgbClr val="8717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4555625" y="2711750"/>
              <a:ext cx="230700" cy="14325"/>
            </a:xfrm>
            <a:custGeom>
              <a:avLst/>
              <a:gdLst/>
              <a:ahLst/>
              <a:cxnLst/>
              <a:rect l="l" t="t" r="r" b="b"/>
              <a:pathLst>
                <a:path w="9228" h="573" extrusionOk="0">
                  <a:moveTo>
                    <a:pt x="8963" y="1"/>
                  </a:moveTo>
                  <a:cubicBezTo>
                    <a:pt x="8956" y="1"/>
                    <a:pt x="8949" y="1"/>
                    <a:pt x="8942" y="1"/>
                  </a:cubicBezTo>
                  <a:lnTo>
                    <a:pt x="286" y="1"/>
                  </a:lnTo>
                  <a:cubicBezTo>
                    <a:pt x="119" y="1"/>
                    <a:pt x="0" y="120"/>
                    <a:pt x="0" y="287"/>
                  </a:cubicBezTo>
                  <a:cubicBezTo>
                    <a:pt x="0" y="442"/>
                    <a:pt x="131" y="573"/>
                    <a:pt x="286" y="573"/>
                  </a:cubicBezTo>
                  <a:lnTo>
                    <a:pt x="8942" y="573"/>
                  </a:lnTo>
                  <a:cubicBezTo>
                    <a:pt x="9108" y="573"/>
                    <a:pt x="9228" y="454"/>
                    <a:pt x="9228" y="287"/>
                  </a:cubicBezTo>
                  <a:cubicBezTo>
                    <a:pt x="9228" y="128"/>
                    <a:pt x="9118" y="1"/>
                    <a:pt x="8963" y="1"/>
                  </a:cubicBezTo>
                  <a:close/>
                </a:path>
              </a:pathLst>
            </a:custGeom>
            <a:solidFill>
              <a:srgbClr val="9F45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4661575" y="2418275"/>
              <a:ext cx="18775" cy="17300"/>
            </a:xfrm>
            <a:custGeom>
              <a:avLst/>
              <a:gdLst/>
              <a:ahLst/>
              <a:cxnLst/>
              <a:rect l="l" t="t" r="r" b="b"/>
              <a:pathLst>
                <a:path w="751" h="692" extrusionOk="0">
                  <a:moveTo>
                    <a:pt x="382" y="1"/>
                  </a:moveTo>
                  <a:cubicBezTo>
                    <a:pt x="167" y="1"/>
                    <a:pt x="1" y="156"/>
                    <a:pt x="1" y="346"/>
                  </a:cubicBezTo>
                  <a:cubicBezTo>
                    <a:pt x="1" y="537"/>
                    <a:pt x="167" y="691"/>
                    <a:pt x="382" y="691"/>
                  </a:cubicBezTo>
                  <a:cubicBezTo>
                    <a:pt x="584" y="691"/>
                    <a:pt x="751" y="537"/>
                    <a:pt x="751" y="346"/>
                  </a:cubicBezTo>
                  <a:cubicBezTo>
                    <a:pt x="751" y="156"/>
                    <a:pt x="584" y="1"/>
                    <a:pt x="382" y="1"/>
                  </a:cubicBezTo>
                  <a:close/>
                </a:path>
              </a:pathLst>
            </a:custGeom>
            <a:solidFill>
              <a:srgbClr val="E9B6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3276875" y="2689450"/>
              <a:ext cx="182200" cy="884350"/>
            </a:xfrm>
            <a:custGeom>
              <a:avLst/>
              <a:gdLst/>
              <a:ahLst/>
              <a:cxnLst/>
              <a:rect l="l" t="t" r="r" b="b"/>
              <a:pathLst>
                <a:path w="7288" h="35374" extrusionOk="0">
                  <a:moveTo>
                    <a:pt x="1" y="0"/>
                  </a:moveTo>
                  <a:lnTo>
                    <a:pt x="1" y="35374"/>
                  </a:lnTo>
                  <a:lnTo>
                    <a:pt x="7288" y="35374"/>
                  </a:lnTo>
                  <a:lnTo>
                    <a:pt x="7288" y="0"/>
                  </a:lnTo>
                  <a:close/>
                </a:path>
              </a:pathLst>
            </a:custGeom>
            <a:solidFill>
              <a:srgbClr val="8C99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3345650" y="2785600"/>
              <a:ext cx="43175" cy="65800"/>
            </a:xfrm>
            <a:custGeom>
              <a:avLst/>
              <a:gdLst/>
              <a:ahLst/>
              <a:cxnLst/>
              <a:rect l="l" t="t" r="r" b="b"/>
              <a:pathLst>
                <a:path w="1727" h="2632" extrusionOk="0">
                  <a:moveTo>
                    <a:pt x="869" y="0"/>
                  </a:moveTo>
                  <a:cubicBezTo>
                    <a:pt x="393" y="0"/>
                    <a:pt x="0" y="381"/>
                    <a:pt x="0" y="857"/>
                  </a:cubicBezTo>
                  <a:lnTo>
                    <a:pt x="0" y="2631"/>
                  </a:lnTo>
                  <a:lnTo>
                    <a:pt x="1715" y="2631"/>
                  </a:lnTo>
                  <a:lnTo>
                    <a:pt x="1715" y="857"/>
                  </a:lnTo>
                  <a:lnTo>
                    <a:pt x="1727" y="857"/>
                  </a:lnTo>
                  <a:cubicBezTo>
                    <a:pt x="1727" y="381"/>
                    <a:pt x="1346" y="0"/>
                    <a:pt x="869" y="0"/>
                  </a:cubicBezTo>
                  <a:close/>
                </a:path>
              </a:pathLst>
            </a:custGeom>
            <a:solidFill>
              <a:srgbClr val="3B3D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3333750" y="2848100"/>
              <a:ext cx="65200" cy="10450"/>
            </a:xfrm>
            <a:custGeom>
              <a:avLst/>
              <a:gdLst/>
              <a:ahLst/>
              <a:cxnLst/>
              <a:rect l="l" t="t" r="r" b="b"/>
              <a:pathLst>
                <a:path w="2608" h="418" extrusionOk="0">
                  <a:moveTo>
                    <a:pt x="214" y="0"/>
                  </a:moveTo>
                  <a:cubicBezTo>
                    <a:pt x="95" y="0"/>
                    <a:pt x="0" y="84"/>
                    <a:pt x="0" y="203"/>
                  </a:cubicBezTo>
                  <a:cubicBezTo>
                    <a:pt x="0" y="322"/>
                    <a:pt x="95" y="417"/>
                    <a:pt x="214" y="417"/>
                  </a:cubicBezTo>
                  <a:lnTo>
                    <a:pt x="2393" y="417"/>
                  </a:lnTo>
                  <a:cubicBezTo>
                    <a:pt x="2512" y="417"/>
                    <a:pt x="2607" y="322"/>
                    <a:pt x="2607" y="203"/>
                  </a:cubicBezTo>
                  <a:cubicBezTo>
                    <a:pt x="2607" y="108"/>
                    <a:pt x="2512" y="0"/>
                    <a:pt x="2393" y="0"/>
                  </a:cubicBezTo>
                  <a:close/>
                </a:path>
              </a:pathLst>
            </a:custGeom>
            <a:solidFill>
              <a:srgbClr val="A3AC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3345650" y="2988300"/>
              <a:ext cx="43175" cy="65800"/>
            </a:xfrm>
            <a:custGeom>
              <a:avLst/>
              <a:gdLst/>
              <a:ahLst/>
              <a:cxnLst/>
              <a:rect l="l" t="t" r="r" b="b"/>
              <a:pathLst>
                <a:path w="1727" h="2632" extrusionOk="0">
                  <a:moveTo>
                    <a:pt x="869" y="0"/>
                  </a:moveTo>
                  <a:cubicBezTo>
                    <a:pt x="393" y="0"/>
                    <a:pt x="0" y="393"/>
                    <a:pt x="0" y="869"/>
                  </a:cubicBezTo>
                  <a:lnTo>
                    <a:pt x="0" y="2632"/>
                  </a:lnTo>
                  <a:lnTo>
                    <a:pt x="1715" y="2632"/>
                  </a:lnTo>
                  <a:lnTo>
                    <a:pt x="1715" y="869"/>
                  </a:lnTo>
                  <a:lnTo>
                    <a:pt x="1727" y="869"/>
                  </a:lnTo>
                  <a:cubicBezTo>
                    <a:pt x="1727" y="381"/>
                    <a:pt x="1346" y="0"/>
                    <a:pt x="869" y="0"/>
                  </a:cubicBezTo>
                  <a:close/>
                </a:path>
              </a:pathLst>
            </a:custGeom>
            <a:solidFill>
              <a:srgbClr val="3B3D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3333750" y="3050800"/>
              <a:ext cx="65200" cy="10450"/>
            </a:xfrm>
            <a:custGeom>
              <a:avLst/>
              <a:gdLst/>
              <a:ahLst/>
              <a:cxnLst/>
              <a:rect l="l" t="t" r="r" b="b"/>
              <a:pathLst>
                <a:path w="2608" h="418" extrusionOk="0">
                  <a:moveTo>
                    <a:pt x="214" y="1"/>
                  </a:moveTo>
                  <a:cubicBezTo>
                    <a:pt x="95" y="1"/>
                    <a:pt x="0" y="96"/>
                    <a:pt x="0" y="203"/>
                  </a:cubicBezTo>
                  <a:cubicBezTo>
                    <a:pt x="0" y="322"/>
                    <a:pt x="95" y="417"/>
                    <a:pt x="214" y="417"/>
                  </a:cubicBezTo>
                  <a:lnTo>
                    <a:pt x="2393" y="417"/>
                  </a:lnTo>
                  <a:cubicBezTo>
                    <a:pt x="2512" y="417"/>
                    <a:pt x="2607" y="322"/>
                    <a:pt x="2607" y="203"/>
                  </a:cubicBezTo>
                  <a:cubicBezTo>
                    <a:pt x="2607" y="108"/>
                    <a:pt x="2512" y="1"/>
                    <a:pt x="2393" y="1"/>
                  </a:cubicBezTo>
                  <a:close/>
                </a:path>
              </a:pathLst>
            </a:custGeom>
            <a:solidFill>
              <a:srgbClr val="A3AC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3265275" y="2423050"/>
              <a:ext cx="205400" cy="296200"/>
            </a:xfrm>
            <a:custGeom>
              <a:avLst/>
              <a:gdLst/>
              <a:ahLst/>
              <a:cxnLst/>
              <a:rect l="l" t="t" r="r" b="b"/>
              <a:pathLst>
                <a:path w="8216" h="11848" extrusionOk="0">
                  <a:moveTo>
                    <a:pt x="4108" y="0"/>
                  </a:moveTo>
                  <a:lnTo>
                    <a:pt x="1" y="11847"/>
                  </a:lnTo>
                  <a:lnTo>
                    <a:pt x="8216" y="11847"/>
                  </a:lnTo>
                  <a:lnTo>
                    <a:pt x="4108" y="0"/>
                  </a:lnTo>
                  <a:close/>
                </a:path>
              </a:pathLst>
            </a:custGeom>
            <a:solidFill>
              <a:srgbClr val="8717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3252775" y="2711750"/>
              <a:ext cx="230700" cy="14325"/>
            </a:xfrm>
            <a:custGeom>
              <a:avLst/>
              <a:gdLst/>
              <a:ahLst/>
              <a:cxnLst/>
              <a:rect l="l" t="t" r="r" b="b"/>
              <a:pathLst>
                <a:path w="9228" h="573" extrusionOk="0">
                  <a:moveTo>
                    <a:pt x="8960" y="1"/>
                  </a:moveTo>
                  <a:cubicBezTo>
                    <a:pt x="8954" y="1"/>
                    <a:pt x="8948" y="1"/>
                    <a:pt x="8942" y="1"/>
                  </a:cubicBezTo>
                  <a:lnTo>
                    <a:pt x="274" y="1"/>
                  </a:lnTo>
                  <a:cubicBezTo>
                    <a:pt x="120" y="1"/>
                    <a:pt x="1" y="120"/>
                    <a:pt x="1" y="287"/>
                  </a:cubicBezTo>
                  <a:cubicBezTo>
                    <a:pt x="1" y="442"/>
                    <a:pt x="131" y="573"/>
                    <a:pt x="274" y="573"/>
                  </a:cubicBezTo>
                  <a:lnTo>
                    <a:pt x="8942" y="573"/>
                  </a:lnTo>
                  <a:cubicBezTo>
                    <a:pt x="9109" y="573"/>
                    <a:pt x="9228" y="454"/>
                    <a:pt x="9228" y="287"/>
                  </a:cubicBezTo>
                  <a:cubicBezTo>
                    <a:pt x="9228" y="128"/>
                    <a:pt x="9097" y="1"/>
                    <a:pt x="8960" y="1"/>
                  </a:cubicBezTo>
                  <a:close/>
                </a:path>
              </a:pathLst>
            </a:custGeom>
            <a:solidFill>
              <a:srgbClr val="9F45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3358450" y="2418275"/>
              <a:ext cx="18475" cy="17300"/>
            </a:xfrm>
            <a:custGeom>
              <a:avLst/>
              <a:gdLst/>
              <a:ahLst/>
              <a:cxnLst/>
              <a:rect l="l" t="t" r="r" b="b"/>
              <a:pathLst>
                <a:path w="739" h="692" extrusionOk="0">
                  <a:moveTo>
                    <a:pt x="369" y="1"/>
                  </a:moveTo>
                  <a:cubicBezTo>
                    <a:pt x="155" y="1"/>
                    <a:pt x="0" y="156"/>
                    <a:pt x="0" y="346"/>
                  </a:cubicBezTo>
                  <a:cubicBezTo>
                    <a:pt x="0" y="537"/>
                    <a:pt x="155" y="691"/>
                    <a:pt x="369" y="691"/>
                  </a:cubicBezTo>
                  <a:cubicBezTo>
                    <a:pt x="572" y="691"/>
                    <a:pt x="738" y="537"/>
                    <a:pt x="738" y="346"/>
                  </a:cubicBezTo>
                  <a:cubicBezTo>
                    <a:pt x="738" y="156"/>
                    <a:pt x="572" y="1"/>
                    <a:pt x="369" y="1"/>
                  </a:cubicBezTo>
                  <a:close/>
                </a:path>
              </a:pathLst>
            </a:custGeom>
            <a:solidFill>
              <a:srgbClr val="E9B6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3276000" y="3244575"/>
              <a:ext cx="46750" cy="33650"/>
            </a:xfrm>
            <a:custGeom>
              <a:avLst/>
              <a:gdLst/>
              <a:ahLst/>
              <a:cxnLst/>
              <a:rect l="l" t="t" r="r" b="b"/>
              <a:pathLst>
                <a:path w="1870" h="1346" extrusionOk="0">
                  <a:moveTo>
                    <a:pt x="0" y="1"/>
                  </a:moveTo>
                  <a:lnTo>
                    <a:pt x="0" y="1346"/>
                  </a:lnTo>
                  <a:lnTo>
                    <a:pt x="1869" y="1346"/>
                  </a:lnTo>
                  <a:lnTo>
                    <a:pt x="1869" y="1"/>
                  </a:lnTo>
                  <a:close/>
                </a:path>
              </a:pathLst>
            </a:custGeom>
            <a:solidFill>
              <a:srgbClr val="A3AC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3294450" y="3291300"/>
              <a:ext cx="46450" cy="33375"/>
            </a:xfrm>
            <a:custGeom>
              <a:avLst/>
              <a:gdLst/>
              <a:ahLst/>
              <a:cxnLst/>
              <a:rect l="l" t="t" r="r" b="b"/>
              <a:pathLst>
                <a:path w="1858" h="1335" extrusionOk="0">
                  <a:moveTo>
                    <a:pt x="0" y="1"/>
                  </a:moveTo>
                  <a:lnTo>
                    <a:pt x="0" y="1334"/>
                  </a:lnTo>
                  <a:lnTo>
                    <a:pt x="1858" y="1334"/>
                  </a:lnTo>
                  <a:lnTo>
                    <a:pt x="1858" y="1"/>
                  </a:lnTo>
                  <a:close/>
                </a:path>
              </a:pathLst>
            </a:custGeom>
            <a:solidFill>
              <a:srgbClr val="A3AC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3412925" y="3398175"/>
              <a:ext cx="46450" cy="33650"/>
            </a:xfrm>
            <a:custGeom>
              <a:avLst/>
              <a:gdLst/>
              <a:ahLst/>
              <a:cxnLst/>
              <a:rect l="l" t="t" r="r" b="b"/>
              <a:pathLst>
                <a:path w="1858" h="1346" extrusionOk="0">
                  <a:moveTo>
                    <a:pt x="0" y="0"/>
                  </a:moveTo>
                  <a:lnTo>
                    <a:pt x="0" y="1346"/>
                  </a:lnTo>
                  <a:lnTo>
                    <a:pt x="1857" y="1346"/>
                  </a:lnTo>
                  <a:lnTo>
                    <a:pt x="1857" y="0"/>
                  </a:lnTo>
                  <a:close/>
                </a:path>
              </a:pathLst>
            </a:custGeom>
            <a:solidFill>
              <a:srgbClr val="A3AC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4345775" y="3145450"/>
              <a:ext cx="43175" cy="65825"/>
            </a:xfrm>
            <a:custGeom>
              <a:avLst/>
              <a:gdLst/>
              <a:ahLst/>
              <a:cxnLst/>
              <a:rect l="l" t="t" r="r" b="b"/>
              <a:pathLst>
                <a:path w="1727" h="2633" extrusionOk="0">
                  <a:moveTo>
                    <a:pt x="869" y="1"/>
                  </a:moveTo>
                  <a:cubicBezTo>
                    <a:pt x="381" y="1"/>
                    <a:pt x="0" y="382"/>
                    <a:pt x="0" y="858"/>
                  </a:cubicBezTo>
                  <a:lnTo>
                    <a:pt x="0" y="2632"/>
                  </a:lnTo>
                  <a:lnTo>
                    <a:pt x="1715" y="2632"/>
                  </a:lnTo>
                  <a:lnTo>
                    <a:pt x="1715" y="858"/>
                  </a:lnTo>
                  <a:lnTo>
                    <a:pt x="1727" y="858"/>
                  </a:lnTo>
                  <a:cubicBezTo>
                    <a:pt x="1727" y="382"/>
                    <a:pt x="1346" y="1"/>
                    <a:pt x="869" y="1"/>
                  </a:cubicBezTo>
                  <a:close/>
                </a:path>
              </a:pathLst>
            </a:custGeom>
            <a:solidFill>
              <a:srgbClr val="3B3D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4333875" y="3207975"/>
              <a:ext cx="65200" cy="10425"/>
            </a:xfrm>
            <a:custGeom>
              <a:avLst/>
              <a:gdLst/>
              <a:ahLst/>
              <a:cxnLst/>
              <a:rect l="l" t="t" r="r" b="b"/>
              <a:pathLst>
                <a:path w="2608" h="417" extrusionOk="0">
                  <a:moveTo>
                    <a:pt x="202" y="0"/>
                  </a:moveTo>
                  <a:cubicBezTo>
                    <a:pt x="83" y="0"/>
                    <a:pt x="0" y="83"/>
                    <a:pt x="0" y="202"/>
                  </a:cubicBezTo>
                  <a:cubicBezTo>
                    <a:pt x="0" y="322"/>
                    <a:pt x="83" y="417"/>
                    <a:pt x="202" y="417"/>
                  </a:cubicBezTo>
                  <a:lnTo>
                    <a:pt x="2393" y="417"/>
                  </a:lnTo>
                  <a:cubicBezTo>
                    <a:pt x="2512" y="417"/>
                    <a:pt x="2607" y="322"/>
                    <a:pt x="2607" y="202"/>
                  </a:cubicBezTo>
                  <a:cubicBezTo>
                    <a:pt x="2607" y="83"/>
                    <a:pt x="2512" y="0"/>
                    <a:pt x="2393" y="0"/>
                  </a:cubicBezTo>
                  <a:close/>
                </a:path>
              </a:pathLst>
            </a:custGeom>
            <a:solidFill>
              <a:srgbClr val="A3AC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3777250" y="3067175"/>
              <a:ext cx="46450" cy="33350"/>
            </a:xfrm>
            <a:custGeom>
              <a:avLst/>
              <a:gdLst/>
              <a:ahLst/>
              <a:cxnLst/>
              <a:rect l="l" t="t" r="r" b="b"/>
              <a:pathLst>
                <a:path w="1858" h="1334" extrusionOk="0">
                  <a:moveTo>
                    <a:pt x="0" y="0"/>
                  </a:moveTo>
                  <a:lnTo>
                    <a:pt x="0" y="1334"/>
                  </a:lnTo>
                  <a:lnTo>
                    <a:pt x="1858" y="1334"/>
                  </a:lnTo>
                  <a:lnTo>
                    <a:pt x="1858" y="0"/>
                  </a:lnTo>
                  <a:close/>
                </a:path>
              </a:pathLst>
            </a:custGeom>
            <a:solidFill>
              <a:srgbClr val="A3AC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3804625" y="3114500"/>
              <a:ext cx="46750" cy="33375"/>
            </a:xfrm>
            <a:custGeom>
              <a:avLst/>
              <a:gdLst/>
              <a:ahLst/>
              <a:cxnLst/>
              <a:rect l="l" t="t" r="r" b="b"/>
              <a:pathLst>
                <a:path w="1870" h="1335" extrusionOk="0">
                  <a:moveTo>
                    <a:pt x="1" y="1"/>
                  </a:moveTo>
                  <a:lnTo>
                    <a:pt x="1" y="1334"/>
                  </a:lnTo>
                  <a:lnTo>
                    <a:pt x="1870" y="1334"/>
                  </a:lnTo>
                  <a:lnTo>
                    <a:pt x="1870" y="1"/>
                  </a:lnTo>
                  <a:close/>
                </a:path>
              </a:pathLst>
            </a:custGeom>
            <a:solidFill>
              <a:srgbClr val="A3AC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4219275" y="3263925"/>
              <a:ext cx="46450" cy="33650"/>
            </a:xfrm>
            <a:custGeom>
              <a:avLst/>
              <a:gdLst/>
              <a:ahLst/>
              <a:cxnLst/>
              <a:rect l="l" t="t" r="r" b="b"/>
              <a:pathLst>
                <a:path w="1858" h="1346" extrusionOk="0">
                  <a:moveTo>
                    <a:pt x="0" y="0"/>
                  </a:moveTo>
                  <a:lnTo>
                    <a:pt x="0" y="1346"/>
                  </a:lnTo>
                  <a:lnTo>
                    <a:pt x="1857" y="1346"/>
                  </a:lnTo>
                  <a:lnTo>
                    <a:pt x="1857" y="0"/>
                  </a:lnTo>
                  <a:close/>
                </a:path>
              </a:pathLst>
            </a:custGeom>
            <a:solidFill>
              <a:srgbClr val="A3AC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4218675" y="3076100"/>
              <a:ext cx="46450" cy="33675"/>
            </a:xfrm>
            <a:custGeom>
              <a:avLst/>
              <a:gdLst/>
              <a:ahLst/>
              <a:cxnLst/>
              <a:rect l="l" t="t" r="r" b="b"/>
              <a:pathLst>
                <a:path w="1858" h="1347" extrusionOk="0">
                  <a:moveTo>
                    <a:pt x="0" y="1"/>
                  </a:moveTo>
                  <a:lnTo>
                    <a:pt x="0" y="1346"/>
                  </a:lnTo>
                  <a:lnTo>
                    <a:pt x="1858" y="1346"/>
                  </a:lnTo>
                  <a:lnTo>
                    <a:pt x="1858" y="1"/>
                  </a:lnTo>
                  <a:close/>
                </a:path>
              </a:pathLst>
            </a:custGeom>
            <a:solidFill>
              <a:srgbClr val="A3AC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4187725" y="3123425"/>
              <a:ext cx="46450" cy="33375"/>
            </a:xfrm>
            <a:custGeom>
              <a:avLst/>
              <a:gdLst/>
              <a:ahLst/>
              <a:cxnLst/>
              <a:rect l="l" t="t" r="r" b="b"/>
              <a:pathLst>
                <a:path w="1858" h="1335" extrusionOk="0">
                  <a:moveTo>
                    <a:pt x="0" y="1"/>
                  </a:moveTo>
                  <a:lnTo>
                    <a:pt x="0" y="1334"/>
                  </a:lnTo>
                  <a:lnTo>
                    <a:pt x="1857" y="1334"/>
                  </a:lnTo>
                  <a:lnTo>
                    <a:pt x="1857" y="1"/>
                  </a:lnTo>
                  <a:close/>
                </a:path>
              </a:pathLst>
            </a:custGeom>
            <a:solidFill>
              <a:srgbClr val="A3AC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3574550" y="2856725"/>
              <a:ext cx="46450" cy="33375"/>
            </a:xfrm>
            <a:custGeom>
              <a:avLst/>
              <a:gdLst/>
              <a:ahLst/>
              <a:cxnLst/>
              <a:rect l="l" t="t" r="r" b="b"/>
              <a:pathLst>
                <a:path w="1858" h="1335" extrusionOk="0">
                  <a:moveTo>
                    <a:pt x="0" y="1"/>
                  </a:moveTo>
                  <a:lnTo>
                    <a:pt x="0" y="1334"/>
                  </a:lnTo>
                  <a:lnTo>
                    <a:pt x="1858" y="1334"/>
                  </a:lnTo>
                  <a:lnTo>
                    <a:pt x="1858" y="1"/>
                  </a:lnTo>
                  <a:close/>
                </a:path>
              </a:pathLst>
            </a:custGeom>
            <a:solidFill>
              <a:srgbClr val="A3AC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4421675" y="2864475"/>
              <a:ext cx="46450" cy="33350"/>
            </a:xfrm>
            <a:custGeom>
              <a:avLst/>
              <a:gdLst/>
              <a:ahLst/>
              <a:cxnLst/>
              <a:rect l="l" t="t" r="r" b="b"/>
              <a:pathLst>
                <a:path w="1858" h="1334" extrusionOk="0">
                  <a:moveTo>
                    <a:pt x="0" y="0"/>
                  </a:moveTo>
                  <a:lnTo>
                    <a:pt x="0" y="1334"/>
                  </a:lnTo>
                  <a:lnTo>
                    <a:pt x="1858" y="1334"/>
                  </a:lnTo>
                  <a:lnTo>
                    <a:pt x="1858" y="0"/>
                  </a:lnTo>
                  <a:close/>
                </a:path>
              </a:pathLst>
            </a:custGeom>
            <a:solidFill>
              <a:srgbClr val="A3AC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3890050" y="2821300"/>
              <a:ext cx="46475" cy="33375"/>
            </a:xfrm>
            <a:custGeom>
              <a:avLst/>
              <a:gdLst/>
              <a:ahLst/>
              <a:cxnLst/>
              <a:rect l="l" t="t" r="r" b="b"/>
              <a:pathLst>
                <a:path w="1859" h="1335" extrusionOk="0">
                  <a:moveTo>
                    <a:pt x="1" y="1"/>
                  </a:moveTo>
                  <a:lnTo>
                    <a:pt x="1" y="1334"/>
                  </a:lnTo>
                  <a:lnTo>
                    <a:pt x="1858" y="1334"/>
                  </a:lnTo>
                  <a:lnTo>
                    <a:pt x="1858" y="1"/>
                  </a:lnTo>
                  <a:close/>
                </a:path>
              </a:pathLst>
            </a:custGeom>
            <a:solidFill>
              <a:srgbClr val="A3AC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4119250" y="2771900"/>
              <a:ext cx="46450" cy="33350"/>
            </a:xfrm>
            <a:custGeom>
              <a:avLst/>
              <a:gdLst/>
              <a:ahLst/>
              <a:cxnLst/>
              <a:rect l="l" t="t" r="r" b="b"/>
              <a:pathLst>
                <a:path w="1858" h="1334" extrusionOk="0">
                  <a:moveTo>
                    <a:pt x="1" y="0"/>
                  </a:moveTo>
                  <a:lnTo>
                    <a:pt x="1" y="1334"/>
                  </a:lnTo>
                  <a:lnTo>
                    <a:pt x="1858" y="1334"/>
                  </a:lnTo>
                  <a:lnTo>
                    <a:pt x="1858" y="0"/>
                  </a:lnTo>
                  <a:close/>
                </a:path>
              </a:pathLst>
            </a:custGeom>
            <a:solidFill>
              <a:srgbClr val="A3AC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3890050" y="2617425"/>
              <a:ext cx="46475" cy="33350"/>
            </a:xfrm>
            <a:custGeom>
              <a:avLst/>
              <a:gdLst/>
              <a:ahLst/>
              <a:cxnLst/>
              <a:rect l="l" t="t" r="r" b="b"/>
              <a:pathLst>
                <a:path w="1859" h="1334" extrusionOk="0">
                  <a:moveTo>
                    <a:pt x="1" y="0"/>
                  </a:moveTo>
                  <a:lnTo>
                    <a:pt x="1" y="1334"/>
                  </a:lnTo>
                  <a:lnTo>
                    <a:pt x="1858" y="1334"/>
                  </a:lnTo>
                  <a:lnTo>
                    <a:pt x="1858" y="0"/>
                  </a:lnTo>
                  <a:close/>
                </a:path>
              </a:pathLst>
            </a:custGeom>
            <a:solidFill>
              <a:srgbClr val="A3AC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3917450" y="2664150"/>
              <a:ext cx="42575" cy="30675"/>
            </a:xfrm>
            <a:custGeom>
              <a:avLst/>
              <a:gdLst/>
              <a:ahLst/>
              <a:cxnLst/>
              <a:rect l="l" t="t" r="r" b="b"/>
              <a:pathLst>
                <a:path w="1703" h="1227" extrusionOk="0">
                  <a:moveTo>
                    <a:pt x="0" y="0"/>
                  </a:moveTo>
                  <a:lnTo>
                    <a:pt x="0" y="1227"/>
                  </a:lnTo>
                  <a:lnTo>
                    <a:pt x="1703" y="1227"/>
                  </a:lnTo>
                  <a:lnTo>
                    <a:pt x="1703" y="0"/>
                  </a:lnTo>
                  <a:close/>
                </a:path>
              </a:pathLst>
            </a:custGeom>
            <a:solidFill>
              <a:srgbClr val="A3AC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4904775" y="2467400"/>
              <a:ext cx="326250" cy="134850"/>
            </a:xfrm>
            <a:custGeom>
              <a:avLst/>
              <a:gdLst/>
              <a:ahLst/>
              <a:cxnLst/>
              <a:rect l="l" t="t" r="r" b="b"/>
              <a:pathLst>
                <a:path w="13050" h="5394" extrusionOk="0">
                  <a:moveTo>
                    <a:pt x="7227" y="0"/>
                  </a:moveTo>
                  <a:cubicBezTo>
                    <a:pt x="6561" y="0"/>
                    <a:pt x="5977" y="465"/>
                    <a:pt x="5834" y="1084"/>
                  </a:cubicBezTo>
                  <a:cubicBezTo>
                    <a:pt x="5513" y="608"/>
                    <a:pt x="4977" y="298"/>
                    <a:pt x="4370" y="298"/>
                  </a:cubicBezTo>
                  <a:cubicBezTo>
                    <a:pt x="3417" y="298"/>
                    <a:pt x="2643" y="1072"/>
                    <a:pt x="2643" y="2036"/>
                  </a:cubicBezTo>
                  <a:cubicBezTo>
                    <a:pt x="2643" y="2096"/>
                    <a:pt x="2643" y="2144"/>
                    <a:pt x="2655" y="2203"/>
                  </a:cubicBezTo>
                  <a:cubicBezTo>
                    <a:pt x="2393" y="2024"/>
                    <a:pt x="2060" y="1917"/>
                    <a:pt x="1727" y="1917"/>
                  </a:cubicBezTo>
                  <a:cubicBezTo>
                    <a:pt x="774" y="1917"/>
                    <a:pt x="0" y="2691"/>
                    <a:pt x="0" y="3668"/>
                  </a:cubicBezTo>
                  <a:cubicBezTo>
                    <a:pt x="0" y="4584"/>
                    <a:pt x="715" y="5334"/>
                    <a:pt x="1619" y="5394"/>
                  </a:cubicBezTo>
                  <a:lnTo>
                    <a:pt x="11442" y="5394"/>
                  </a:lnTo>
                  <a:cubicBezTo>
                    <a:pt x="12299" y="5346"/>
                    <a:pt x="13049" y="4584"/>
                    <a:pt x="13049" y="3644"/>
                  </a:cubicBezTo>
                  <a:cubicBezTo>
                    <a:pt x="13049" y="2691"/>
                    <a:pt x="12276" y="1905"/>
                    <a:pt x="11323" y="1905"/>
                  </a:cubicBezTo>
                  <a:cubicBezTo>
                    <a:pt x="10978" y="1905"/>
                    <a:pt x="10668" y="2013"/>
                    <a:pt x="10394" y="2179"/>
                  </a:cubicBezTo>
                  <a:cubicBezTo>
                    <a:pt x="10323" y="1667"/>
                    <a:pt x="9894" y="1298"/>
                    <a:pt x="9370" y="1298"/>
                  </a:cubicBezTo>
                  <a:cubicBezTo>
                    <a:pt x="9108" y="1298"/>
                    <a:pt x="8870" y="1405"/>
                    <a:pt x="8692" y="1548"/>
                  </a:cubicBezTo>
                  <a:lnTo>
                    <a:pt x="8692" y="1465"/>
                  </a:lnTo>
                  <a:cubicBezTo>
                    <a:pt x="8692" y="655"/>
                    <a:pt x="8037" y="0"/>
                    <a:pt x="72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4580925" y="2909725"/>
              <a:ext cx="184575" cy="16375"/>
            </a:xfrm>
            <a:custGeom>
              <a:avLst/>
              <a:gdLst/>
              <a:ahLst/>
              <a:cxnLst/>
              <a:rect l="l" t="t" r="r" b="b"/>
              <a:pathLst>
                <a:path w="7383" h="655" extrusionOk="0">
                  <a:moveTo>
                    <a:pt x="0" y="0"/>
                  </a:moveTo>
                  <a:lnTo>
                    <a:pt x="0" y="655"/>
                  </a:lnTo>
                  <a:lnTo>
                    <a:pt x="7382" y="655"/>
                  </a:lnTo>
                  <a:lnTo>
                    <a:pt x="7382" y="0"/>
                  </a:lnTo>
                  <a:close/>
                </a:path>
              </a:pathLst>
            </a:custGeom>
            <a:solidFill>
              <a:srgbClr val="B5C3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" name="Google Shape;99;p2"/>
            <p:cNvSpPr/>
            <p:nvPr/>
          </p:nvSpPr>
          <p:spPr>
            <a:xfrm>
              <a:off x="4580925" y="3124025"/>
              <a:ext cx="184575" cy="16400"/>
            </a:xfrm>
            <a:custGeom>
              <a:avLst/>
              <a:gdLst/>
              <a:ahLst/>
              <a:cxnLst/>
              <a:rect l="l" t="t" r="r" b="b"/>
              <a:pathLst>
                <a:path w="7383" h="656" extrusionOk="0">
                  <a:moveTo>
                    <a:pt x="0" y="1"/>
                  </a:moveTo>
                  <a:lnTo>
                    <a:pt x="0" y="655"/>
                  </a:lnTo>
                  <a:lnTo>
                    <a:pt x="7382" y="655"/>
                  </a:lnTo>
                  <a:lnTo>
                    <a:pt x="7382" y="1"/>
                  </a:lnTo>
                  <a:close/>
                </a:path>
              </a:pathLst>
            </a:custGeom>
            <a:solidFill>
              <a:srgbClr val="B5C3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" name="Google Shape;100;p2"/>
            <p:cNvSpPr/>
            <p:nvPr/>
          </p:nvSpPr>
          <p:spPr>
            <a:xfrm>
              <a:off x="3276300" y="2904950"/>
              <a:ext cx="182175" cy="17300"/>
            </a:xfrm>
            <a:custGeom>
              <a:avLst/>
              <a:gdLst/>
              <a:ahLst/>
              <a:cxnLst/>
              <a:rect l="l" t="t" r="r" b="b"/>
              <a:pathLst>
                <a:path w="7287" h="692" extrusionOk="0">
                  <a:moveTo>
                    <a:pt x="0" y="1"/>
                  </a:moveTo>
                  <a:lnTo>
                    <a:pt x="0" y="691"/>
                  </a:lnTo>
                  <a:lnTo>
                    <a:pt x="7287" y="691"/>
                  </a:lnTo>
                  <a:lnTo>
                    <a:pt x="7287" y="1"/>
                  </a:lnTo>
                  <a:close/>
                </a:path>
              </a:pathLst>
            </a:custGeom>
            <a:solidFill>
              <a:srgbClr val="B5C3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" name="Google Shape;101;p2"/>
            <p:cNvSpPr/>
            <p:nvPr/>
          </p:nvSpPr>
          <p:spPr>
            <a:xfrm>
              <a:off x="3276300" y="3127900"/>
              <a:ext cx="182175" cy="16975"/>
            </a:xfrm>
            <a:custGeom>
              <a:avLst/>
              <a:gdLst/>
              <a:ahLst/>
              <a:cxnLst/>
              <a:rect l="l" t="t" r="r" b="b"/>
              <a:pathLst>
                <a:path w="7287" h="679" extrusionOk="0">
                  <a:moveTo>
                    <a:pt x="0" y="0"/>
                  </a:moveTo>
                  <a:lnTo>
                    <a:pt x="0" y="679"/>
                  </a:lnTo>
                  <a:lnTo>
                    <a:pt x="7287" y="679"/>
                  </a:lnTo>
                  <a:lnTo>
                    <a:pt x="7287" y="0"/>
                  </a:lnTo>
                  <a:close/>
                </a:path>
              </a:pathLst>
            </a:custGeom>
            <a:solidFill>
              <a:srgbClr val="B5C3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184419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ED132D-452A-49E5-B8CD-EA0C46A12A5F}" type="datetimeFigureOut">
              <a:rPr lang="vi-VN" smtClean="0"/>
              <a:t>03/04/2023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03046-9975-4CD1-8163-35C299AA086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952763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ED132D-452A-49E5-B8CD-EA0C46A12A5F}" type="datetimeFigureOut">
              <a:rPr lang="vi-VN" smtClean="0"/>
              <a:t>03/04/2023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03046-9975-4CD1-8163-35C299AA086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917191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ED132D-452A-49E5-B8CD-EA0C46A12A5F}" type="datetimeFigureOut">
              <a:rPr lang="vi-VN" smtClean="0"/>
              <a:t>03/04/2023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03046-9975-4CD1-8163-35C299AA086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809302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ED132D-452A-49E5-B8CD-EA0C46A12A5F}" type="datetimeFigureOut">
              <a:rPr lang="vi-VN" smtClean="0"/>
              <a:t>03/04/2023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03046-9975-4CD1-8163-35C299AA086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296689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ED132D-452A-49E5-B8CD-EA0C46A12A5F}" type="datetimeFigureOut">
              <a:rPr lang="vi-VN" smtClean="0"/>
              <a:t>03/04/2023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03046-9975-4CD1-8163-35C299AA086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019744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ED132D-452A-49E5-B8CD-EA0C46A12A5F}" type="datetimeFigureOut">
              <a:rPr lang="vi-VN" smtClean="0"/>
              <a:t>03/04/2023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03046-9975-4CD1-8163-35C299AA086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512862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ED132D-452A-49E5-B8CD-EA0C46A12A5F}" type="datetimeFigureOut">
              <a:rPr lang="vi-VN" smtClean="0"/>
              <a:t>03/04/2023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03046-9975-4CD1-8163-35C299AA086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5913595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ED132D-452A-49E5-B8CD-EA0C46A12A5F}" type="datetimeFigureOut">
              <a:rPr lang="vi-VN" smtClean="0"/>
              <a:t>03/04/2023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03046-9975-4CD1-8163-35C299AA086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4902339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4601403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1">
  <p:cSld name="Title slide 1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ctrTitle"/>
          </p:nvPr>
        </p:nvSpPr>
        <p:spPr>
          <a:xfrm>
            <a:off x="8025133" y="1529033"/>
            <a:ext cx="3271600" cy="220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300"/>
              <a:buNone/>
              <a:defRPr sz="44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5200"/>
              <a:buFont typeface="Roboto Slab"/>
              <a:buNone/>
              <a:defRPr sz="6933">
                <a:latin typeface="Roboto Slab"/>
                <a:ea typeface="Roboto Slab"/>
                <a:cs typeface="Roboto Slab"/>
                <a:sym typeface="Roboto Slab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5200"/>
              <a:buFont typeface="Roboto Slab"/>
              <a:buNone/>
              <a:defRPr sz="6933">
                <a:latin typeface="Roboto Slab"/>
                <a:ea typeface="Roboto Slab"/>
                <a:cs typeface="Roboto Slab"/>
                <a:sym typeface="Roboto Slab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5200"/>
              <a:buFont typeface="Roboto Slab"/>
              <a:buNone/>
              <a:defRPr sz="6933">
                <a:latin typeface="Roboto Slab"/>
                <a:ea typeface="Roboto Slab"/>
                <a:cs typeface="Roboto Slab"/>
                <a:sym typeface="Roboto Slab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5200"/>
              <a:buFont typeface="Roboto Slab"/>
              <a:buNone/>
              <a:defRPr sz="6933">
                <a:latin typeface="Roboto Slab"/>
                <a:ea typeface="Roboto Slab"/>
                <a:cs typeface="Roboto Slab"/>
                <a:sym typeface="Roboto Slab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5200"/>
              <a:buFont typeface="Roboto Slab"/>
              <a:buNone/>
              <a:defRPr sz="6933">
                <a:latin typeface="Roboto Slab"/>
                <a:ea typeface="Roboto Slab"/>
                <a:cs typeface="Roboto Slab"/>
                <a:sym typeface="Roboto Slab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5200"/>
              <a:buFont typeface="Roboto Slab"/>
              <a:buNone/>
              <a:defRPr sz="6933">
                <a:latin typeface="Roboto Slab"/>
                <a:ea typeface="Roboto Slab"/>
                <a:cs typeface="Roboto Slab"/>
                <a:sym typeface="Roboto Slab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5200"/>
              <a:buFont typeface="Roboto Slab"/>
              <a:buNone/>
              <a:defRPr sz="6933">
                <a:latin typeface="Roboto Slab"/>
                <a:ea typeface="Roboto Slab"/>
                <a:cs typeface="Roboto Slab"/>
                <a:sym typeface="Roboto Slab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5200"/>
              <a:buFont typeface="Roboto Slab"/>
              <a:buNone/>
              <a:defRPr sz="6933"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ubTitle" idx="1"/>
          </p:nvPr>
        </p:nvSpPr>
        <p:spPr>
          <a:xfrm>
            <a:off x="588100" y="5117833"/>
            <a:ext cx="6812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992505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3"/>
          <p:cNvSpPr/>
          <p:nvPr/>
        </p:nvSpPr>
        <p:spPr>
          <a:xfrm>
            <a:off x="-100" y="1"/>
            <a:ext cx="12191888" cy="6848908"/>
          </a:xfrm>
          <a:custGeom>
            <a:avLst/>
            <a:gdLst/>
            <a:ahLst/>
            <a:cxnLst/>
            <a:rect l="l" t="t" r="r" b="b"/>
            <a:pathLst>
              <a:path w="84821" h="47649" extrusionOk="0">
                <a:moveTo>
                  <a:pt x="1" y="0"/>
                </a:moveTo>
                <a:lnTo>
                  <a:pt x="1" y="47649"/>
                </a:lnTo>
                <a:lnTo>
                  <a:pt x="84821" y="47649"/>
                </a:lnTo>
                <a:lnTo>
                  <a:pt x="84821" y="0"/>
                </a:lnTo>
                <a:close/>
              </a:path>
            </a:pathLst>
          </a:custGeom>
          <a:solidFill>
            <a:srgbClr val="EFDAA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" name="Google Shape;104;p3"/>
          <p:cNvSpPr/>
          <p:nvPr/>
        </p:nvSpPr>
        <p:spPr>
          <a:xfrm>
            <a:off x="443193" y="226821"/>
            <a:ext cx="11375607" cy="6385932"/>
          </a:xfrm>
          <a:custGeom>
            <a:avLst/>
            <a:gdLst/>
            <a:ahLst/>
            <a:cxnLst/>
            <a:rect l="l" t="t" r="r" b="b"/>
            <a:pathLst>
              <a:path w="79142" h="44428" extrusionOk="0">
                <a:moveTo>
                  <a:pt x="57914" y="0"/>
                </a:moveTo>
                <a:cubicBezTo>
                  <a:pt x="57216" y="0"/>
                  <a:pt x="56783" y="9"/>
                  <a:pt x="56614" y="29"/>
                </a:cubicBezTo>
                <a:cubicBezTo>
                  <a:pt x="56507" y="137"/>
                  <a:pt x="55781" y="684"/>
                  <a:pt x="55436" y="684"/>
                </a:cubicBezTo>
                <a:cubicBezTo>
                  <a:pt x="55150" y="684"/>
                  <a:pt x="54543" y="315"/>
                  <a:pt x="54495" y="256"/>
                </a:cubicBezTo>
                <a:cubicBezTo>
                  <a:pt x="53328" y="351"/>
                  <a:pt x="52197" y="458"/>
                  <a:pt x="51090" y="553"/>
                </a:cubicBezTo>
                <a:cubicBezTo>
                  <a:pt x="50888" y="696"/>
                  <a:pt x="49995" y="1113"/>
                  <a:pt x="49792" y="1113"/>
                </a:cubicBezTo>
                <a:cubicBezTo>
                  <a:pt x="49495" y="1113"/>
                  <a:pt x="48899" y="756"/>
                  <a:pt x="48828" y="696"/>
                </a:cubicBezTo>
                <a:cubicBezTo>
                  <a:pt x="47113" y="803"/>
                  <a:pt x="45423" y="875"/>
                  <a:pt x="43756" y="922"/>
                </a:cubicBezTo>
                <a:cubicBezTo>
                  <a:pt x="43589" y="1291"/>
                  <a:pt x="42672" y="2530"/>
                  <a:pt x="42232" y="2530"/>
                </a:cubicBezTo>
                <a:cubicBezTo>
                  <a:pt x="41934" y="2530"/>
                  <a:pt x="41315" y="1184"/>
                  <a:pt x="41303" y="970"/>
                </a:cubicBezTo>
                <a:cubicBezTo>
                  <a:pt x="40839" y="970"/>
                  <a:pt x="37398" y="946"/>
                  <a:pt x="36148" y="922"/>
                </a:cubicBezTo>
                <a:cubicBezTo>
                  <a:pt x="35921" y="1125"/>
                  <a:pt x="35779" y="1339"/>
                  <a:pt x="35683" y="1565"/>
                </a:cubicBezTo>
                <a:cubicBezTo>
                  <a:pt x="35564" y="1875"/>
                  <a:pt x="35171" y="2077"/>
                  <a:pt x="34719" y="2077"/>
                </a:cubicBezTo>
                <a:cubicBezTo>
                  <a:pt x="34290" y="2077"/>
                  <a:pt x="33885" y="1875"/>
                  <a:pt x="33754" y="1577"/>
                </a:cubicBezTo>
                <a:cubicBezTo>
                  <a:pt x="33635" y="1327"/>
                  <a:pt x="33481" y="1065"/>
                  <a:pt x="33326" y="815"/>
                </a:cubicBezTo>
                <a:cubicBezTo>
                  <a:pt x="31873" y="744"/>
                  <a:pt x="30480" y="672"/>
                  <a:pt x="29159" y="565"/>
                </a:cubicBezTo>
                <a:lnTo>
                  <a:pt x="29111" y="565"/>
                </a:lnTo>
                <a:cubicBezTo>
                  <a:pt x="28647" y="518"/>
                  <a:pt x="28218" y="494"/>
                  <a:pt x="27789" y="494"/>
                </a:cubicBezTo>
                <a:cubicBezTo>
                  <a:pt x="27337" y="494"/>
                  <a:pt x="26980" y="530"/>
                  <a:pt x="26670" y="613"/>
                </a:cubicBezTo>
                <a:cubicBezTo>
                  <a:pt x="26337" y="684"/>
                  <a:pt x="26004" y="827"/>
                  <a:pt x="25623" y="982"/>
                </a:cubicBezTo>
                <a:cubicBezTo>
                  <a:pt x="24956" y="1244"/>
                  <a:pt x="24194" y="1565"/>
                  <a:pt x="23301" y="1565"/>
                </a:cubicBezTo>
                <a:cubicBezTo>
                  <a:pt x="23206" y="1565"/>
                  <a:pt x="23098" y="1542"/>
                  <a:pt x="23003" y="1542"/>
                </a:cubicBezTo>
                <a:cubicBezTo>
                  <a:pt x="22336" y="1482"/>
                  <a:pt x="21717" y="1291"/>
                  <a:pt x="21146" y="1125"/>
                </a:cubicBezTo>
                <a:cubicBezTo>
                  <a:pt x="20681" y="982"/>
                  <a:pt x="20229" y="851"/>
                  <a:pt x="19931" y="851"/>
                </a:cubicBezTo>
                <a:cubicBezTo>
                  <a:pt x="19824" y="851"/>
                  <a:pt x="19538" y="851"/>
                  <a:pt x="19288" y="1589"/>
                </a:cubicBezTo>
                <a:cubicBezTo>
                  <a:pt x="19253" y="1661"/>
                  <a:pt x="17860" y="3506"/>
                  <a:pt x="17860" y="3506"/>
                </a:cubicBezTo>
                <a:lnTo>
                  <a:pt x="17312" y="3268"/>
                </a:lnTo>
                <a:cubicBezTo>
                  <a:pt x="16312" y="2839"/>
                  <a:pt x="16181" y="2077"/>
                  <a:pt x="16062" y="1470"/>
                </a:cubicBezTo>
                <a:cubicBezTo>
                  <a:pt x="15943" y="815"/>
                  <a:pt x="15847" y="613"/>
                  <a:pt x="15502" y="518"/>
                </a:cubicBezTo>
                <a:cubicBezTo>
                  <a:pt x="15002" y="458"/>
                  <a:pt x="10894" y="208"/>
                  <a:pt x="6811" y="208"/>
                </a:cubicBezTo>
                <a:cubicBezTo>
                  <a:pt x="1477" y="208"/>
                  <a:pt x="322" y="672"/>
                  <a:pt x="131" y="768"/>
                </a:cubicBezTo>
                <a:cubicBezTo>
                  <a:pt x="131" y="970"/>
                  <a:pt x="179" y="1518"/>
                  <a:pt x="226" y="2053"/>
                </a:cubicBezTo>
                <a:cubicBezTo>
                  <a:pt x="524" y="5625"/>
                  <a:pt x="584" y="8030"/>
                  <a:pt x="0" y="9209"/>
                </a:cubicBezTo>
                <a:cubicBezTo>
                  <a:pt x="357" y="9459"/>
                  <a:pt x="679" y="9614"/>
                  <a:pt x="1417" y="9673"/>
                </a:cubicBezTo>
                <a:lnTo>
                  <a:pt x="3203" y="9840"/>
                </a:lnTo>
                <a:cubicBezTo>
                  <a:pt x="3203" y="9840"/>
                  <a:pt x="774" y="11233"/>
                  <a:pt x="131" y="11233"/>
                </a:cubicBezTo>
                <a:cubicBezTo>
                  <a:pt x="24" y="11233"/>
                  <a:pt x="203" y="27842"/>
                  <a:pt x="203" y="30676"/>
                </a:cubicBezTo>
                <a:lnTo>
                  <a:pt x="1084" y="30676"/>
                </a:lnTo>
                <a:lnTo>
                  <a:pt x="3155" y="30628"/>
                </a:lnTo>
                <a:lnTo>
                  <a:pt x="369" y="32664"/>
                </a:lnTo>
                <a:cubicBezTo>
                  <a:pt x="48" y="33915"/>
                  <a:pt x="893" y="42320"/>
                  <a:pt x="1274" y="44428"/>
                </a:cubicBezTo>
                <a:cubicBezTo>
                  <a:pt x="3513" y="44333"/>
                  <a:pt x="9585" y="44166"/>
                  <a:pt x="16598" y="44059"/>
                </a:cubicBezTo>
                <a:cubicBezTo>
                  <a:pt x="16729" y="43844"/>
                  <a:pt x="17491" y="42928"/>
                  <a:pt x="17919" y="42928"/>
                </a:cubicBezTo>
                <a:cubicBezTo>
                  <a:pt x="18264" y="42928"/>
                  <a:pt x="19169" y="43737"/>
                  <a:pt x="19336" y="44011"/>
                </a:cubicBezTo>
                <a:cubicBezTo>
                  <a:pt x="25265" y="43880"/>
                  <a:pt x="31361" y="43761"/>
                  <a:pt x="37029" y="43690"/>
                </a:cubicBezTo>
                <a:cubicBezTo>
                  <a:pt x="37100" y="43356"/>
                  <a:pt x="37767" y="42225"/>
                  <a:pt x="38243" y="42225"/>
                </a:cubicBezTo>
                <a:cubicBezTo>
                  <a:pt x="38684" y="42225"/>
                  <a:pt x="39553" y="43332"/>
                  <a:pt x="39720" y="43654"/>
                </a:cubicBezTo>
                <a:cubicBezTo>
                  <a:pt x="45030" y="43571"/>
                  <a:pt x="49911" y="43535"/>
                  <a:pt x="54281" y="43511"/>
                </a:cubicBezTo>
                <a:cubicBezTo>
                  <a:pt x="54364" y="43178"/>
                  <a:pt x="54483" y="42713"/>
                  <a:pt x="55198" y="42713"/>
                </a:cubicBezTo>
                <a:lnTo>
                  <a:pt x="56043" y="43320"/>
                </a:lnTo>
                <a:cubicBezTo>
                  <a:pt x="56067" y="43356"/>
                  <a:pt x="56079" y="43440"/>
                  <a:pt x="56091" y="43511"/>
                </a:cubicBezTo>
                <a:lnTo>
                  <a:pt x="62115" y="43511"/>
                </a:lnTo>
                <a:cubicBezTo>
                  <a:pt x="62139" y="43309"/>
                  <a:pt x="62699" y="42308"/>
                  <a:pt x="63211" y="42308"/>
                </a:cubicBezTo>
                <a:cubicBezTo>
                  <a:pt x="63603" y="42308"/>
                  <a:pt x="64473" y="43201"/>
                  <a:pt x="64663" y="43451"/>
                </a:cubicBezTo>
                <a:cubicBezTo>
                  <a:pt x="64699" y="43487"/>
                  <a:pt x="76105" y="43785"/>
                  <a:pt x="77677" y="43975"/>
                </a:cubicBezTo>
                <a:cubicBezTo>
                  <a:pt x="77510" y="42654"/>
                  <a:pt x="77272" y="30867"/>
                  <a:pt x="77272" y="29974"/>
                </a:cubicBezTo>
                <a:cubicBezTo>
                  <a:pt x="77058" y="29974"/>
                  <a:pt x="75843" y="29795"/>
                  <a:pt x="75676" y="29509"/>
                </a:cubicBezTo>
                <a:cubicBezTo>
                  <a:pt x="75510" y="29224"/>
                  <a:pt x="76760" y="28092"/>
                  <a:pt x="77272" y="27700"/>
                </a:cubicBezTo>
                <a:cubicBezTo>
                  <a:pt x="77296" y="23128"/>
                  <a:pt x="77391" y="18901"/>
                  <a:pt x="77450" y="17246"/>
                </a:cubicBezTo>
                <a:lnTo>
                  <a:pt x="75807" y="17162"/>
                </a:lnTo>
                <a:lnTo>
                  <a:pt x="75629" y="15984"/>
                </a:lnTo>
                <a:cubicBezTo>
                  <a:pt x="76486" y="15805"/>
                  <a:pt x="77200" y="15650"/>
                  <a:pt x="77653" y="15555"/>
                </a:cubicBezTo>
                <a:cubicBezTo>
                  <a:pt x="78248" y="10043"/>
                  <a:pt x="79070" y="2232"/>
                  <a:pt x="79141" y="434"/>
                </a:cubicBezTo>
                <a:cubicBezTo>
                  <a:pt x="77462" y="256"/>
                  <a:pt x="71783" y="172"/>
                  <a:pt x="67890" y="113"/>
                </a:cubicBezTo>
                <a:cubicBezTo>
                  <a:pt x="62973" y="53"/>
                  <a:pt x="59638" y="0"/>
                  <a:pt x="57914" y="0"/>
                </a:cubicBezTo>
                <a:close/>
              </a:path>
            </a:pathLst>
          </a:custGeom>
          <a:solidFill>
            <a:srgbClr val="FEFCE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" name="Google Shape;105;p3"/>
          <p:cNvSpPr/>
          <p:nvPr/>
        </p:nvSpPr>
        <p:spPr>
          <a:xfrm>
            <a:off x="415737" y="201665"/>
            <a:ext cx="11423472" cy="6423736"/>
          </a:xfrm>
          <a:custGeom>
            <a:avLst/>
            <a:gdLst/>
            <a:ahLst/>
            <a:cxnLst/>
            <a:rect l="l" t="t" r="r" b="b"/>
            <a:pathLst>
              <a:path w="79475" h="44691" extrusionOk="0">
                <a:moveTo>
                  <a:pt x="386" y="11445"/>
                </a:moveTo>
                <a:cubicBezTo>
                  <a:pt x="381" y="11449"/>
                  <a:pt x="375" y="11452"/>
                  <a:pt x="370" y="11456"/>
                </a:cubicBezTo>
                <a:cubicBezTo>
                  <a:pt x="375" y="11452"/>
                  <a:pt x="380" y="11449"/>
                  <a:pt x="386" y="11445"/>
                </a:cubicBezTo>
                <a:close/>
                <a:moveTo>
                  <a:pt x="57324" y="185"/>
                </a:moveTo>
                <a:cubicBezTo>
                  <a:pt x="57485" y="185"/>
                  <a:pt x="57649" y="193"/>
                  <a:pt x="57806" y="193"/>
                </a:cubicBezTo>
                <a:cubicBezTo>
                  <a:pt x="58431" y="190"/>
                  <a:pt x="59057" y="189"/>
                  <a:pt x="59683" y="189"/>
                </a:cubicBezTo>
                <a:cubicBezTo>
                  <a:pt x="65348" y="189"/>
                  <a:pt x="71029" y="286"/>
                  <a:pt x="76701" y="490"/>
                </a:cubicBezTo>
                <a:cubicBezTo>
                  <a:pt x="77368" y="514"/>
                  <a:pt x="78058" y="526"/>
                  <a:pt x="78725" y="585"/>
                </a:cubicBezTo>
                <a:cubicBezTo>
                  <a:pt x="79070" y="621"/>
                  <a:pt x="79094" y="562"/>
                  <a:pt x="79130" y="883"/>
                </a:cubicBezTo>
                <a:cubicBezTo>
                  <a:pt x="79142" y="1086"/>
                  <a:pt x="79094" y="1324"/>
                  <a:pt x="79082" y="1514"/>
                </a:cubicBezTo>
                <a:cubicBezTo>
                  <a:pt x="78963" y="2967"/>
                  <a:pt x="78832" y="4443"/>
                  <a:pt x="78677" y="5908"/>
                </a:cubicBezTo>
                <a:cubicBezTo>
                  <a:pt x="78487" y="7836"/>
                  <a:pt x="78296" y="9789"/>
                  <a:pt x="78082" y="11718"/>
                </a:cubicBezTo>
                <a:cubicBezTo>
                  <a:pt x="77987" y="12694"/>
                  <a:pt x="77880" y="13658"/>
                  <a:pt x="77772" y="14635"/>
                </a:cubicBezTo>
                <a:cubicBezTo>
                  <a:pt x="77760" y="14790"/>
                  <a:pt x="77749" y="14921"/>
                  <a:pt x="77725" y="15075"/>
                </a:cubicBezTo>
                <a:cubicBezTo>
                  <a:pt x="77701" y="15409"/>
                  <a:pt x="77749" y="15528"/>
                  <a:pt x="77463" y="15671"/>
                </a:cubicBezTo>
                <a:cubicBezTo>
                  <a:pt x="76998" y="15885"/>
                  <a:pt x="76284" y="15921"/>
                  <a:pt x="75796" y="16028"/>
                </a:cubicBezTo>
                <a:cubicBezTo>
                  <a:pt x="75748" y="16040"/>
                  <a:pt x="75641" y="16087"/>
                  <a:pt x="75665" y="16147"/>
                </a:cubicBezTo>
                <a:cubicBezTo>
                  <a:pt x="75725" y="16528"/>
                  <a:pt x="75784" y="16933"/>
                  <a:pt x="75844" y="17314"/>
                </a:cubicBezTo>
                <a:cubicBezTo>
                  <a:pt x="75844" y="17361"/>
                  <a:pt x="75915" y="17361"/>
                  <a:pt x="75939" y="17361"/>
                </a:cubicBezTo>
                <a:cubicBezTo>
                  <a:pt x="76320" y="17373"/>
                  <a:pt x="76677" y="17409"/>
                  <a:pt x="77046" y="17421"/>
                </a:cubicBezTo>
                <a:cubicBezTo>
                  <a:pt x="77078" y="17421"/>
                  <a:pt x="77175" y="17416"/>
                  <a:pt x="77278" y="17416"/>
                </a:cubicBezTo>
                <a:cubicBezTo>
                  <a:pt x="77398" y="17416"/>
                  <a:pt x="77524" y="17422"/>
                  <a:pt x="77563" y="17450"/>
                </a:cubicBezTo>
                <a:lnTo>
                  <a:pt x="77563" y="17450"/>
                </a:lnTo>
                <a:cubicBezTo>
                  <a:pt x="77562" y="17449"/>
                  <a:pt x="77560" y="17449"/>
                  <a:pt x="77559" y="17449"/>
                </a:cubicBezTo>
                <a:cubicBezTo>
                  <a:pt x="77505" y="17449"/>
                  <a:pt x="77463" y="18019"/>
                  <a:pt x="77463" y="18064"/>
                </a:cubicBezTo>
                <a:cubicBezTo>
                  <a:pt x="77415" y="19493"/>
                  <a:pt x="77391" y="20921"/>
                  <a:pt x="77368" y="22350"/>
                </a:cubicBezTo>
                <a:cubicBezTo>
                  <a:pt x="77356" y="23231"/>
                  <a:pt x="77344" y="24100"/>
                  <a:pt x="77332" y="24969"/>
                </a:cubicBezTo>
                <a:cubicBezTo>
                  <a:pt x="77332" y="25434"/>
                  <a:pt x="77308" y="25910"/>
                  <a:pt x="77308" y="26362"/>
                </a:cubicBezTo>
                <a:cubicBezTo>
                  <a:pt x="77308" y="26767"/>
                  <a:pt x="77451" y="27494"/>
                  <a:pt x="77237" y="27839"/>
                </a:cubicBezTo>
                <a:cubicBezTo>
                  <a:pt x="76998" y="28232"/>
                  <a:pt x="75344" y="29137"/>
                  <a:pt x="75760" y="29720"/>
                </a:cubicBezTo>
                <a:cubicBezTo>
                  <a:pt x="75963" y="29982"/>
                  <a:pt x="76641" y="30041"/>
                  <a:pt x="76927" y="30089"/>
                </a:cubicBezTo>
                <a:cubicBezTo>
                  <a:pt x="77308" y="30149"/>
                  <a:pt x="77249" y="30030"/>
                  <a:pt x="77284" y="30351"/>
                </a:cubicBezTo>
                <a:cubicBezTo>
                  <a:pt x="77344" y="31006"/>
                  <a:pt x="77296" y="31708"/>
                  <a:pt x="77308" y="32375"/>
                </a:cubicBezTo>
                <a:cubicBezTo>
                  <a:pt x="77356" y="34518"/>
                  <a:pt x="77403" y="36649"/>
                  <a:pt x="77463" y="38793"/>
                </a:cubicBezTo>
                <a:cubicBezTo>
                  <a:pt x="77509" y="40500"/>
                  <a:pt x="77477" y="42241"/>
                  <a:pt x="77648" y="43940"/>
                </a:cubicBezTo>
                <a:lnTo>
                  <a:pt x="77648" y="43940"/>
                </a:lnTo>
                <a:cubicBezTo>
                  <a:pt x="75419" y="43712"/>
                  <a:pt x="73139" y="43730"/>
                  <a:pt x="70902" y="43650"/>
                </a:cubicBezTo>
                <a:cubicBezTo>
                  <a:pt x="69533" y="43603"/>
                  <a:pt x="68140" y="43555"/>
                  <a:pt x="66771" y="43507"/>
                </a:cubicBezTo>
                <a:lnTo>
                  <a:pt x="65438" y="43472"/>
                </a:lnTo>
                <a:cubicBezTo>
                  <a:pt x="65104" y="43448"/>
                  <a:pt x="65045" y="43472"/>
                  <a:pt x="64854" y="43317"/>
                </a:cubicBezTo>
                <a:cubicBezTo>
                  <a:pt x="64447" y="42998"/>
                  <a:pt x="64019" y="42302"/>
                  <a:pt x="63430" y="42302"/>
                </a:cubicBezTo>
                <a:cubicBezTo>
                  <a:pt x="63382" y="42302"/>
                  <a:pt x="63333" y="42307"/>
                  <a:pt x="63282" y="42317"/>
                </a:cubicBezTo>
                <a:cubicBezTo>
                  <a:pt x="62784" y="42416"/>
                  <a:pt x="62317" y="43021"/>
                  <a:pt x="62158" y="43507"/>
                </a:cubicBezTo>
                <a:lnTo>
                  <a:pt x="57722" y="43507"/>
                </a:lnTo>
                <a:cubicBezTo>
                  <a:pt x="57524" y="43507"/>
                  <a:pt x="57220" y="43555"/>
                  <a:pt x="56958" y="43555"/>
                </a:cubicBezTo>
                <a:cubicBezTo>
                  <a:pt x="56827" y="43555"/>
                  <a:pt x="56706" y="43543"/>
                  <a:pt x="56615" y="43507"/>
                </a:cubicBezTo>
                <a:cubicBezTo>
                  <a:pt x="56436" y="43448"/>
                  <a:pt x="56329" y="43329"/>
                  <a:pt x="56163" y="43198"/>
                </a:cubicBezTo>
                <a:cubicBezTo>
                  <a:pt x="55890" y="42967"/>
                  <a:pt x="55627" y="42719"/>
                  <a:pt x="55284" y="42719"/>
                </a:cubicBezTo>
                <a:cubicBezTo>
                  <a:pt x="55237" y="42719"/>
                  <a:pt x="55189" y="42723"/>
                  <a:pt x="55139" y="42733"/>
                </a:cubicBezTo>
                <a:cubicBezTo>
                  <a:pt x="54661" y="42833"/>
                  <a:pt x="54453" y="43109"/>
                  <a:pt x="54321" y="43532"/>
                </a:cubicBezTo>
                <a:lnTo>
                  <a:pt x="54321" y="43532"/>
                </a:lnTo>
                <a:cubicBezTo>
                  <a:pt x="50311" y="43545"/>
                  <a:pt x="46290" y="43591"/>
                  <a:pt x="42292" y="43626"/>
                </a:cubicBezTo>
                <a:cubicBezTo>
                  <a:pt x="41756" y="43626"/>
                  <a:pt x="41232" y="43650"/>
                  <a:pt x="40696" y="43650"/>
                </a:cubicBezTo>
                <a:cubicBezTo>
                  <a:pt x="40665" y="43650"/>
                  <a:pt x="40635" y="43650"/>
                  <a:pt x="40607" y="43650"/>
                </a:cubicBezTo>
                <a:cubicBezTo>
                  <a:pt x="40181" y="43650"/>
                  <a:pt x="40059" y="43640"/>
                  <a:pt x="39791" y="43305"/>
                </a:cubicBezTo>
                <a:cubicBezTo>
                  <a:pt x="39530" y="42948"/>
                  <a:pt x="39113" y="42352"/>
                  <a:pt x="38613" y="42245"/>
                </a:cubicBezTo>
                <a:cubicBezTo>
                  <a:pt x="38563" y="42234"/>
                  <a:pt x="38514" y="42229"/>
                  <a:pt x="38465" y="42229"/>
                </a:cubicBezTo>
                <a:cubicBezTo>
                  <a:pt x="37817" y="42229"/>
                  <a:pt x="37271" y="43159"/>
                  <a:pt x="37072" y="43712"/>
                </a:cubicBezTo>
                <a:lnTo>
                  <a:pt x="37072" y="43712"/>
                </a:lnTo>
                <a:cubicBezTo>
                  <a:pt x="34125" y="43748"/>
                  <a:pt x="31166" y="43794"/>
                  <a:pt x="28230" y="43853"/>
                </a:cubicBezTo>
                <a:cubicBezTo>
                  <a:pt x="26683" y="43888"/>
                  <a:pt x="25147" y="43912"/>
                  <a:pt x="23599" y="43948"/>
                </a:cubicBezTo>
                <a:cubicBezTo>
                  <a:pt x="22825" y="43960"/>
                  <a:pt x="22051" y="43972"/>
                  <a:pt x="21289" y="43984"/>
                </a:cubicBezTo>
                <a:cubicBezTo>
                  <a:pt x="20991" y="43995"/>
                  <a:pt x="20647" y="44048"/>
                  <a:pt x="20316" y="44048"/>
                </a:cubicBezTo>
                <a:cubicBezTo>
                  <a:pt x="19959" y="44048"/>
                  <a:pt x="19619" y="43986"/>
                  <a:pt x="19372" y="43746"/>
                </a:cubicBezTo>
                <a:cubicBezTo>
                  <a:pt x="19058" y="43431"/>
                  <a:pt x="18604" y="42968"/>
                  <a:pt x="18127" y="42968"/>
                </a:cubicBezTo>
                <a:cubicBezTo>
                  <a:pt x="18062" y="42968"/>
                  <a:pt x="17997" y="42977"/>
                  <a:pt x="17932" y="42995"/>
                </a:cubicBezTo>
                <a:cubicBezTo>
                  <a:pt x="17646" y="43067"/>
                  <a:pt x="17396" y="43305"/>
                  <a:pt x="17181" y="43495"/>
                </a:cubicBezTo>
                <a:cubicBezTo>
                  <a:pt x="17051" y="43626"/>
                  <a:pt x="16943" y="43769"/>
                  <a:pt x="16812" y="43900"/>
                </a:cubicBezTo>
                <a:cubicBezTo>
                  <a:pt x="16625" y="44088"/>
                  <a:pt x="16538" y="44101"/>
                  <a:pt x="16335" y="44101"/>
                </a:cubicBezTo>
                <a:cubicBezTo>
                  <a:pt x="16301" y="44101"/>
                  <a:pt x="16264" y="44101"/>
                  <a:pt x="16223" y="44101"/>
                </a:cubicBezTo>
                <a:cubicBezTo>
                  <a:pt x="16182" y="44101"/>
                  <a:pt x="16137" y="44101"/>
                  <a:pt x="16086" y="44103"/>
                </a:cubicBezTo>
                <a:cubicBezTo>
                  <a:pt x="13276" y="44162"/>
                  <a:pt x="10443" y="44246"/>
                  <a:pt x="7633" y="44317"/>
                </a:cubicBezTo>
                <a:cubicBezTo>
                  <a:pt x="5629" y="44376"/>
                  <a:pt x="3614" y="44423"/>
                  <a:pt x="1611" y="44505"/>
                </a:cubicBezTo>
                <a:lnTo>
                  <a:pt x="1611" y="44505"/>
                </a:lnTo>
                <a:cubicBezTo>
                  <a:pt x="1082" y="41580"/>
                  <a:pt x="857" y="38549"/>
                  <a:pt x="691" y="35590"/>
                </a:cubicBezTo>
                <a:cubicBezTo>
                  <a:pt x="668" y="34935"/>
                  <a:pt x="620" y="34268"/>
                  <a:pt x="632" y="33613"/>
                </a:cubicBezTo>
                <a:cubicBezTo>
                  <a:pt x="644" y="33256"/>
                  <a:pt x="608" y="32970"/>
                  <a:pt x="822" y="32732"/>
                </a:cubicBezTo>
                <a:cubicBezTo>
                  <a:pt x="1227" y="32304"/>
                  <a:pt x="1882" y="31958"/>
                  <a:pt x="2358" y="31601"/>
                </a:cubicBezTo>
                <a:cubicBezTo>
                  <a:pt x="2727" y="31339"/>
                  <a:pt x="3084" y="31065"/>
                  <a:pt x="3465" y="30803"/>
                </a:cubicBezTo>
                <a:cubicBezTo>
                  <a:pt x="3537" y="30744"/>
                  <a:pt x="3465" y="30684"/>
                  <a:pt x="3406" y="30684"/>
                </a:cubicBezTo>
                <a:cubicBezTo>
                  <a:pt x="2632" y="30696"/>
                  <a:pt x="1834" y="30732"/>
                  <a:pt x="1060" y="30732"/>
                </a:cubicBezTo>
                <a:cubicBezTo>
                  <a:pt x="1011" y="30732"/>
                  <a:pt x="966" y="30732"/>
                  <a:pt x="925" y="30732"/>
                </a:cubicBezTo>
                <a:cubicBezTo>
                  <a:pt x="521" y="30732"/>
                  <a:pt x="559" y="30713"/>
                  <a:pt x="548" y="30280"/>
                </a:cubicBezTo>
                <a:lnTo>
                  <a:pt x="548" y="29327"/>
                </a:lnTo>
                <a:cubicBezTo>
                  <a:pt x="525" y="27398"/>
                  <a:pt x="513" y="25469"/>
                  <a:pt x="501" y="23541"/>
                </a:cubicBezTo>
                <a:cubicBezTo>
                  <a:pt x="465" y="19683"/>
                  <a:pt x="394" y="15814"/>
                  <a:pt x="453" y="11944"/>
                </a:cubicBezTo>
                <a:cubicBezTo>
                  <a:pt x="453" y="11777"/>
                  <a:pt x="465" y="11599"/>
                  <a:pt x="465" y="11444"/>
                </a:cubicBezTo>
                <a:cubicBezTo>
                  <a:pt x="465" y="11431"/>
                  <a:pt x="465" y="11420"/>
                  <a:pt x="465" y="11411"/>
                </a:cubicBezTo>
                <a:lnTo>
                  <a:pt x="465" y="11411"/>
                </a:lnTo>
                <a:cubicBezTo>
                  <a:pt x="585" y="11372"/>
                  <a:pt x="756" y="11352"/>
                  <a:pt x="846" y="11325"/>
                </a:cubicBezTo>
                <a:cubicBezTo>
                  <a:pt x="1763" y="11003"/>
                  <a:pt x="2644" y="10503"/>
                  <a:pt x="3477" y="10015"/>
                </a:cubicBezTo>
                <a:cubicBezTo>
                  <a:pt x="3585" y="9956"/>
                  <a:pt x="3537" y="9896"/>
                  <a:pt x="3454" y="9872"/>
                </a:cubicBezTo>
                <a:cubicBezTo>
                  <a:pt x="2858" y="9813"/>
                  <a:pt x="2275" y="9789"/>
                  <a:pt x="1680" y="9718"/>
                </a:cubicBezTo>
                <a:cubicBezTo>
                  <a:pt x="1346" y="9682"/>
                  <a:pt x="858" y="9658"/>
                  <a:pt x="596" y="9432"/>
                </a:cubicBezTo>
                <a:cubicBezTo>
                  <a:pt x="370" y="9253"/>
                  <a:pt x="441" y="9253"/>
                  <a:pt x="489" y="9015"/>
                </a:cubicBezTo>
                <a:cubicBezTo>
                  <a:pt x="572" y="8563"/>
                  <a:pt x="691" y="8170"/>
                  <a:pt x="739" y="7705"/>
                </a:cubicBezTo>
                <a:cubicBezTo>
                  <a:pt x="858" y="6527"/>
                  <a:pt x="798" y="5336"/>
                  <a:pt x="727" y="4157"/>
                </a:cubicBezTo>
                <a:cubicBezTo>
                  <a:pt x="679" y="3407"/>
                  <a:pt x="620" y="2633"/>
                  <a:pt x="548" y="1871"/>
                </a:cubicBezTo>
                <a:cubicBezTo>
                  <a:pt x="537" y="1621"/>
                  <a:pt x="382" y="1026"/>
                  <a:pt x="501" y="919"/>
                </a:cubicBezTo>
                <a:cubicBezTo>
                  <a:pt x="691" y="705"/>
                  <a:pt x="1406" y="705"/>
                  <a:pt x="1668" y="681"/>
                </a:cubicBezTo>
                <a:cubicBezTo>
                  <a:pt x="2644" y="550"/>
                  <a:pt x="3644" y="502"/>
                  <a:pt x="4644" y="466"/>
                </a:cubicBezTo>
                <a:cubicBezTo>
                  <a:pt x="5484" y="440"/>
                  <a:pt x="6324" y="429"/>
                  <a:pt x="7165" y="429"/>
                </a:cubicBezTo>
                <a:cubicBezTo>
                  <a:pt x="9401" y="429"/>
                  <a:pt x="11639" y="512"/>
                  <a:pt x="13872" y="633"/>
                </a:cubicBezTo>
                <a:cubicBezTo>
                  <a:pt x="14348" y="669"/>
                  <a:pt x="14824" y="681"/>
                  <a:pt x="15300" y="728"/>
                </a:cubicBezTo>
                <a:cubicBezTo>
                  <a:pt x="15955" y="788"/>
                  <a:pt x="15979" y="1216"/>
                  <a:pt x="16098" y="1800"/>
                </a:cubicBezTo>
                <a:cubicBezTo>
                  <a:pt x="16324" y="2883"/>
                  <a:pt x="16931" y="3312"/>
                  <a:pt x="17896" y="3717"/>
                </a:cubicBezTo>
                <a:cubicBezTo>
                  <a:pt x="17920" y="3723"/>
                  <a:pt x="17946" y="3726"/>
                  <a:pt x="17972" y="3726"/>
                </a:cubicBezTo>
                <a:cubicBezTo>
                  <a:pt x="18052" y="3726"/>
                  <a:pt x="18137" y="3699"/>
                  <a:pt x="18182" y="3645"/>
                </a:cubicBezTo>
                <a:cubicBezTo>
                  <a:pt x="18658" y="3026"/>
                  <a:pt x="19206" y="2407"/>
                  <a:pt x="19598" y="1752"/>
                </a:cubicBezTo>
                <a:cubicBezTo>
                  <a:pt x="19820" y="1359"/>
                  <a:pt x="19803" y="1094"/>
                  <a:pt x="20175" y="1094"/>
                </a:cubicBezTo>
                <a:cubicBezTo>
                  <a:pt x="20243" y="1094"/>
                  <a:pt x="20323" y="1103"/>
                  <a:pt x="20420" y="1121"/>
                </a:cubicBezTo>
                <a:cubicBezTo>
                  <a:pt x="20861" y="1216"/>
                  <a:pt x="21313" y="1383"/>
                  <a:pt x="21753" y="1502"/>
                </a:cubicBezTo>
                <a:cubicBezTo>
                  <a:pt x="22327" y="1652"/>
                  <a:pt x="22889" y="1755"/>
                  <a:pt x="23460" y="1755"/>
                </a:cubicBezTo>
                <a:cubicBezTo>
                  <a:pt x="23707" y="1755"/>
                  <a:pt x="23955" y="1736"/>
                  <a:pt x="24206" y="1693"/>
                </a:cubicBezTo>
                <a:cubicBezTo>
                  <a:pt x="25063" y="1538"/>
                  <a:pt x="25802" y="1109"/>
                  <a:pt x="26623" y="871"/>
                </a:cubicBezTo>
                <a:cubicBezTo>
                  <a:pt x="27071" y="736"/>
                  <a:pt x="27535" y="691"/>
                  <a:pt x="28003" y="691"/>
                </a:cubicBezTo>
                <a:cubicBezTo>
                  <a:pt x="28604" y="691"/>
                  <a:pt x="29213" y="765"/>
                  <a:pt x="29802" y="812"/>
                </a:cubicBezTo>
                <a:cubicBezTo>
                  <a:pt x="30350" y="859"/>
                  <a:pt x="30909" y="883"/>
                  <a:pt x="31457" y="919"/>
                </a:cubicBezTo>
                <a:cubicBezTo>
                  <a:pt x="31563" y="924"/>
                  <a:pt x="31673" y="925"/>
                  <a:pt x="31786" y="925"/>
                </a:cubicBezTo>
                <a:cubicBezTo>
                  <a:pt x="31891" y="925"/>
                  <a:pt x="31999" y="924"/>
                  <a:pt x="32107" y="924"/>
                </a:cubicBezTo>
                <a:cubicBezTo>
                  <a:pt x="32416" y="924"/>
                  <a:pt x="32729" y="933"/>
                  <a:pt x="33005" y="1002"/>
                </a:cubicBezTo>
                <a:cubicBezTo>
                  <a:pt x="33755" y="1181"/>
                  <a:pt x="33755" y="2133"/>
                  <a:pt x="34588" y="2276"/>
                </a:cubicBezTo>
                <a:cubicBezTo>
                  <a:pt x="34672" y="2290"/>
                  <a:pt x="34760" y="2297"/>
                  <a:pt x="34849" y="2297"/>
                </a:cubicBezTo>
                <a:cubicBezTo>
                  <a:pt x="35214" y="2297"/>
                  <a:pt x="35602" y="2177"/>
                  <a:pt x="35850" y="1919"/>
                </a:cubicBezTo>
                <a:cubicBezTo>
                  <a:pt x="36041" y="1717"/>
                  <a:pt x="36136" y="1228"/>
                  <a:pt x="36374" y="1121"/>
                </a:cubicBezTo>
                <a:cubicBezTo>
                  <a:pt x="36431" y="1098"/>
                  <a:pt x="36504" y="1089"/>
                  <a:pt x="36586" y="1089"/>
                </a:cubicBezTo>
                <a:cubicBezTo>
                  <a:pt x="36796" y="1089"/>
                  <a:pt x="37060" y="1145"/>
                  <a:pt x="37232" y="1145"/>
                </a:cubicBezTo>
                <a:cubicBezTo>
                  <a:pt x="38494" y="1157"/>
                  <a:pt x="39780" y="1169"/>
                  <a:pt x="41042" y="1169"/>
                </a:cubicBezTo>
                <a:cubicBezTo>
                  <a:pt x="41089" y="1169"/>
                  <a:pt x="41127" y="1169"/>
                  <a:pt x="41157" y="1169"/>
                </a:cubicBezTo>
                <a:cubicBezTo>
                  <a:pt x="41308" y="1169"/>
                  <a:pt x="41270" y="1177"/>
                  <a:pt x="41339" y="1276"/>
                </a:cubicBezTo>
                <a:cubicBezTo>
                  <a:pt x="41494" y="1455"/>
                  <a:pt x="41554" y="1800"/>
                  <a:pt x="41673" y="1990"/>
                </a:cubicBezTo>
                <a:cubicBezTo>
                  <a:pt x="41816" y="2252"/>
                  <a:pt x="41994" y="2693"/>
                  <a:pt x="42339" y="2729"/>
                </a:cubicBezTo>
                <a:cubicBezTo>
                  <a:pt x="42359" y="2731"/>
                  <a:pt x="42378" y="2733"/>
                  <a:pt x="42397" y="2733"/>
                </a:cubicBezTo>
                <a:cubicBezTo>
                  <a:pt x="42703" y="2733"/>
                  <a:pt x="43030" y="2394"/>
                  <a:pt x="43220" y="2193"/>
                </a:cubicBezTo>
                <a:cubicBezTo>
                  <a:pt x="43411" y="2002"/>
                  <a:pt x="43578" y="1800"/>
                  <a:pt x="43732" y="1574"/>
                </a:cubicBezTo>
                <a:cubicBezTo>
                  <a:pt x="43994" y="1228"/>
                  <a:pt x="43971" y="1109"/>
                  <a:pt x="44423" y="1109"/>
                </a:cubicBezTo>
                <a:cubicBezTo>
                  <a:pt x="45506" y="1086"/>
                  <a:pt x="46578" y="1038"/>
                  <a:pt x="47661" y="978"/>
                </a:cubicBezTo>
                <a:cubicBezTo>
                  <a:pt x="47940" y="970"/>
                  <a:pt x="48301" y="891"/>
                  <a:pt x="48614" y="891"/>
                </a:cubicBezTo>
                <a:cubicBezTo>
                  <a:pt x="48730" y="891"/>
                  <a:pt x="48839" y="902"/>
                  <a:pt x="48935" y="931"/>
                </a:cubicBezTo>
                <a:cubicBezTo>
                  <a:pt x="49174" y="1002"/>
                  <a:pt x="49364" y="1205"/>
                  <a:pt x="49614" y="1276"/>
                </a:cubicBezTo>
                <a:cubicBezTo>
                  <a:pt x="49708" y="1303"/>
                  <a:pt x="49798" y="1315"/>
                  <a:pt x="49886" y="1315"/>
                </a:cubicBezTo>
                <a:cubicBezTo>
                  <a:pt x="50188" y="1315"/>
                  <a:pt x="50462" y="1176"/>
                  <a:pt x="50757" y="1038"/>
                </a:cubicBezTo>
                <a:cubicBezTo>
                  <a:pt x="51031" y="919"/>
                  <a:pt x="51221" y="788"/>
                  <a:pt x="51519" y="740"/>
                </a:cubicBezTo>
                <a:cubicBezTo>
                  <a:pt x="52055" y="633"/>
                  <a:pt x="52650" y="645"/>
                  <a:pt x="53198" y="585"/>
                </a:cubicBezTo>
                <a:cubicBezTo>
                  <a:pt x="53518" y="560"/>
                  <a:pt x="53925" y="465"/>
                  <a:pt x="54280" y="465"/>
                </a:cubicBezTo>
                <a:cubicBezTo>
                  <a:pt x="54413" y="465"/>
                  <a:pt x="54539" y="478"/>
                  <a:pt x="54650" y="514"/>
                </a:cubicBezTo>
                <a:cubicBezTo>
                  <a:pt x="54865" y="585"/>
                  <a:pt x="55043" y="764"/>
                  <a:pt x="55281" y="824"/>
                </a:cubicBezTo>
                <a:cubicBezTo>
                  <a:pt x="55373" y="848"/>
                  <a:pt x="55460" y="859"/>
                  <a:pt x="55544" y="859"/>
                </a:cubicBezTo>
                <a:cubicBezTo>
                  <a:pt x="55787" y="859"/>
                  <a:pt x="56004" y="766"/>
                  <a:pt x="56234" y="633"/>
                </a:cubicBezTo>
                <a:cubicBezTo>
                  <a:pt x="56448" y="514"/>
                  <a:pt x="56651" y="288"/>
                  <a:pt x="56865" y="204"/>
                </a:cubicBezTo>
                <a:lnTo>
                  <a:pt x="56865" y="204"/>
                </a:lnTo>
                <a:cubicBezTo>
                  <a:pt x="56817" y="226"/>
                  <a:pt x="56807" y="234"/>
                  <a:pt x="56819" y="234"/>
                </a:cubicBezTo>
                <a:cubicBezTo>
                  <a:pt x="56838" y="234"/>
                  <a:pt x="56919" y="212"/>
                  <a:pt x="56972" y="204"/>
                </a:cubicBezTo>
                <a:cubicBezTo>
                  <a:pt x="57084" y="189"/>
                  <a:pt x="57203" y="185"/>
                  <a:pt x="57324" y="185"/>
                </a:cubicBezTo>
                <a:close/>
                <a:moveTo>
                  <a:pt x="58221" y="0"/>
                </a:moveTo>
                <a:cubicBezTo>
                  <a:pt x="58011" y="0"/>
                  <a:pt x="57801" y="1"/>
                  <a:pt x="57591" y="2"/>
                </a:cubicBezTo>
                <a:cubicBezTo>
                  <a:pt x="57511" y="2"/>
                  <a:pt x="57430" y="1"/>
                  <a:pt x="57349" y="1"/>
                </a:cubicBezTo>
                <a:cubicBezTo>
                  <a:pt x="57105" y="1"/>
                  <a:pt x="56862" y="14"/>
                  <a:pt x="56639" y="121"/>
                </a:cubicBezTo>
                <a:cubicBezTo>
                  <a:pt x="56436" y="228"/>
                  <a:pt x="56270" y="443"/>
                  <a:pt x="56043" y="550"/>
                </a:cubicBezTo>
                <a:cubicBezTo>
                  <a:pt x="55862" y="631"/>
                  <a:pt x="55731" y="663"/>
                  <a:pt x="55624" y="663"/>
                </a:cubicBezTo>
                <a:cubicBezTo>
                  <a:pt x="55386" y="663"/>
                  <a:pt x="55264" y="506"/>
                  <a:pt x="54960" y="383"/>
                </a:cubicBezTo>
                <a:cubicBezTo>
                  <a:pt x="54779" y="308"/>
                  <a:pt x="54592" y="282"/>
                  <a:pt x="54401" y="282"/>
                </a:cubicBezTo>
                <a:cubicBezTo>
                  <a:pt x="54075" y="282"/>
                  <a:pt x="53738" y="357"/>
                  <a:pt x="53400" y="395"/>
                </a:cubicBezTo>
                <a:cubicBezTo>
                  <a:pt x="52710" y="454"/>
                  <a:pt x="51805" y="383"/>
                  <a:pt x="51162" y="621"/>
                </a:cubicBezTo>
                <a:cubicBezTo>
                  <a:pt x="50852" y="740"/>
                  <a:pt x="50579" y="990"/>
                  <a:pt x="50245" y="1086"/>
                </a:cubicBezTo>
                <a:cubicBezTo>
                  <a:pt x="50175" y="1102"/>
                  <a:pt x="50110" y="1109"/>
                  <a:pt x="50050" y="1109"/>
                </a:cubicBezTo>
                <a:cubicBezTo>
                  <a:pt x="49762" y="1109"/>
                  <a:pt x="49564" y="946"/>
                  <a:pt x="49269" y="847"/>
                </a:cubicBezTo>
                <a:cubicBezTo>
                  <a:pt x="49041" y="766"/>
                  <a:pt x="48783" y="738"/>
                  <a:pt x="48513" y="738"/>
                </a:cubicBezTo>
                <a:cubicBezTo>
                  <a:pt x="48036" y="738"/>
                  <a:pt x="47524" y="825"/>
                  <a:pt x="47090" y="847"/>
                </a:cubicBezTo>
                <a:cubicBezTo>
                  <a:pt x="46054" y="883"/>
                  <a:pt x="45030" y="931"/>
                  <a:pt x="44006" y="966"/>
                </a:cubicBezTo>
                <a:cubicBezTo>
                  <a:pt x="43947" y="966"/>
                  <a:pt x="43828" y="978"/>
                  <a:pt x="43792" y="1050"/>
                </a:cubicBezTo>
                <a:cubicBezTo>
                  <a:pt x="43621" y="1392"/>
                  <a:pt x="42957" y="2533"/>
                  <a:pt x="42504" y="2533"/>
                </a:cubicBezTo>
                <a:cubicBezTo>
                  <a:pt x="42485" y="2533"/>
                  <a:pt x="42465" y="2531"/>
                  <a:pt x="42447" y="2526"/>
                </a:cubicBezTo>
                <a:cubicBezTo>
                  <a:pt x="42113" y="2467"/>
                  <a:pt x="41708" y="1359"/>
                  <a:pt x="41649" y="1050"/>
                </a:cubicBezTo>
                <a:cubicBezTo>
                  <a:pt x="41649" y="1002"/>
                  <a:pt x="41577" y="1002"/>
                  <a:pt x="41554" y="1002"/>
                </a:cubicBezTo>
                <a:cubicBezTo>
                  <a:pt x="41128" y="1009"/>
                  <a:pt x="40704" y="1012"/>
                  <a:pt x="40280" y="1012"/>
                </a:cubicBezTo>
                <a:cubicBezTo>
                  <a:pt x="39257" y="1012"/>
                  <a:pt x="38238" y="995"/>
                  <a:pt x="37220" y="978"/>
                </a:cubicBezTo>
                <a:cubicBezTo>
                  <a:pt x="37026" y="975"/>
                  <a:pt x="36873" y="965"/>
                  <a:pt x="36743" y="965"/>
                </a:cubicBezTo>
                <a:cubicBezTo>
                  <a:pt x="36426" y="965"/>
                  <a:pt x="36243" y="1022"/>
                  <a:pt x="35922" y="1359"/>
                </a:cubicBezTo>
                <a:cubicBezTo>
                  <a:pt x="35929" y="1352"/>
                  <a:pt x="35934" y="1349"/>
                  <a:pt x="35936" y="1349"/>
                </a:cubicBezTo>
                <a:cubicBezTo>
                  <a:pt x="35951" y="1349"/>
                  <a:pt x="35845" y="1517"/>
                  <a:pt x="35803" y="1538"/>
                </a:cubicBezTo>
                <a:cubicBezTo>
                  <a:pt x="35577" y="1621"/>
                  <a:pt x="35362" y="1693"/>
                  <a:pt x="35124" y="1764"/>
                </a:cubicBezTo>
                <a:cubicBezTo>
                  <a:pt x="34932" y="1938"/>
                  <a:pt x="34758" y="2025"/>
                  <a:pt x="34601" y="2025"/>
                </a:cubicBezTo>
                <a:cubicBezTo>
                  <a:pt x="34446" y="2025"/>
                  <a:pt x="34308" y="1941"/>
                  <a:pt x="34184" y="1776"/>
                </a:cubicBezTo>
                <a:cubicBezTo>
                  <a:pt x="34017" y="1586"/>
                  <a:pt x="33945" y="1300"/>
                  <a:pt x="33791" y="1086"/>
                </a:cubicBezTo>
                <a:cubicBezTo>
                  <a:pt x="33628" y="841"/>
                  <a:pt x="33459" y="809"/>
                  <a:pt x="33228" y="809"/>
                </a:cubicBezTo>
                <a:cubicBezTo>
                  <a:pt x="33144" y="809"/>
                  <a:pt x="33052" y="813"/>
                  <a:pt x="32949" y="813"/>
                </a:cubicBezTo>
                <a:cubicBezTo>
                  <a:pt x="32921" y="813"/>
                  <a:pt x="32892" y="812"/>
                  <a:pt x="32862" y="812"/>
                </a:cubicBezTo>
                <a:cubicBezTo>
                  <a:pt x="31588" y="752"/>
                  <a:pt x="30338" y="669"/>
                  <a:pt x="29088" y="574"/>
                </a:cubicBezTo>
                <a:cubicBezTo>
                  <a:pt x="28791" y="553"/>
                  <a:pt x="28500" y="539"/>
                  <a:pt x="28214" y="539"/>
                </a:cubicBezTo>
                <a:cubicBezTo>
                  <a:pt x="27515" y="539"/>
                  <a:pt x="26840" y="621"/>
                  <a:pt x="26147" y="883"/>
                </a:cubicBezTo>
                <a:cubicBezTo>
                  <a:pt x="25516" y="1121"/>
                  <a:pt x="24909" y="1419"/>
                  <a:pt x="24242" y="1538"/>
                </a:cubicBezTo>
                <a:cubicBezTo>
                  <a:pt x="24010" y="1582"/>
                  <a:pt x="23781" y="1601"/>
                  <a:pt x="23554" y="1601"/>
                </a:cubicBezTo>
                <a:cubicBezTo>
                  <a:pt x="22977" y="1601"/>
                  <a:pt x="22413" y="1477"/>
                  <a:pt x="21849" y="1324"/>
                </a:cubicBezTo>
                <a:cubicBezTo>
                  <a:pt x="21423" y="1201"/>
                  <a:pt x="20794" y="897"/>
                  <a:pt x="20267" y="897"/>
                </a:cubicBezTo>
                <a:cubicBezTo>
                  <a:pt x="20131" y="897"/>
                  <a:pt x="20002" y="918"/>
                  <a:pt x="19884" y="966"/>
                </a:cubicBezTo>
                <a:cubicBezTo>
                  <a:pt x="19432" y="1157"/>
                  <a:pt x="19253" y="1836"/>
                  <a:pt x="18967" y="2217"/>
                </a:cubicBezTo>
                <a:cubicBezTo>
                  <a:pt x="18647" y="2644"/>
                  <a:pt x="18317" y="3080"/>
                  <a:pt x="17995" y="3509"/>
                </a:cubicBezTo>
                <a:lnTo>
                  <a:pt x="17995" y="3509"/>
                </a:lnTo>
                <a:cubicBezTo>
                  <a:pt x="17405" y="3248"/>
                  <a:pt x="16857" y="2965"/>
                  <a:pt x="16586" y="2336"/>
                </a:cubicBezTo>
                <a:cubicBezTo>
                  <a:pt x="16396" y="1859"/>
                  <a:pt x="16491" y="1038"/>
                  <a:pt x="16038" y="705"/>
                </a:cubicBezTo>
                <a:cubicBezTo>
                  <a:pt x="15800" y="526"/>
                  <a:pt x="15384" y="562"/>
                  <a:pt x="15086" y="550"/>
                </a:cubicBezTo>
                <a:cubicBezTo>
                  <a:pt x="14300" y="490"/>
                  <a:pt x="13526" y="454"/>
                  <a:pt x="12740" y="431"/>
                </a:cubicBezTo>
                <a:cubicBezTo>
                  <a:pt x="10779" y="342"/>
                  <a:pt x="8780" y="236"/>
                  <a:pt x="6785" y="236"/>
                </a:cubicBezTo>
                <a:cubicBezTo>
                  <a:pt x="5039" y="236"/>
                  <a:pt x="3296" y="317"/>
                  <a:pt x="1584" y="562"/>
                </a:cubicBezTo>
                <a:cubicBezTo>
                  <a:pt x="1144" y="621"/>
                  <a:pt x="620" y="681"/>
                  <a:pt x="203" y="907"/>
                </a:cubicBezTo>
                <a:cubicBezTo>
                  <a:pt x="179" y="919"/>
                  <a:pt x="144" y="943"/>
                  <a:pt x="144" y="990"/>
                </a:cubicBezTo>
                <a:cubicBezTo>
                  <a:pt x="179" y="2669"/>
                  <a:pt x="429" y="4360"/>
                  <a:pt x="453" y="6038"/>
                </a:cubicBezTo>
                <a:cubicBezTo>
                  <a:pt x="477" y="7134"/>
                  <a:pt x="489" y="8384"/>
                  <a:pt x="13" y="9420"/>
                </a:cubicBezTo>
                <a:cubicBezTo>
                  <a:pt x="1" y="9444"/>
                  <a:pt x="25" y="9456"/>
                  <a:pt x="36" y="9479"/>
                </a:cubicBezTo>
                <a:cubicBezTo>
                  <a:pt x="870" y="10015"/>
                  <a:pt x="1918" y="9979"/>
                  <a:pt x="2882" y="10075"/>
                </a:cubicBezTo>
                <a:cubicBezTo>
                  <a:pt x="2937" y="10080"/>
                  <a:pt x="2996" y="10087"/>
                  <a:pt x="3055" y="10092"/>
                </a:cubicBezTo>
                <a:lnTo>
                  <a:pt x="3055" y="10092"/>
                </a:lnTo>
                <a:cubicBezTo>
                  <a:pt x="2548" y="10263"/>
                  <a:pt x="1995" y="10661"/>
                  <a:pt x="1513" y="10896"/>
                </a:cubicBezTo>
                <a:cubicBezTo>
                  <a:pt x="1287" y="11003"/>
                  <a:pt x="1072" y="11111"/>
                  <a:pt x="834" y="11194"/>
                </a:cubicBezTo>
                <a:cubicBezTo>
                  <a:pt x="679" y="11253"/>
                  <a:pt x="370" y="11253"/>
                  <a:pt x="251" y="11349"/>
                </a:cubicBezTo>
                <a:cubicBezTo>
                  <a:pt x="156" y="11420"/>
                  <a:pt x="179" y="11420"/>
                  <a:pt x="144" y="11515"/>
                </a:cubicBezTo>
                <a:cubicBezTo>
                  <a:pt x="13" y="11813"/>
                  <a:pt x="132" y="12420"/>
                  <a:pt x="132" y="12730"/>
                </a:cubicBezTo>
                <a:cubicBezTo>
                  <a:pt x="120" y="16992"/>
                  <a:pt x="156" y="21243"/>
                  <a:pt x="203" y="25505"/>
                </a:cubicBezTo>
                <a:cubicBezTo>
                  <a:pt x="215" y="27303"/>
                  <a:pt x="239" y="29089"/>
                  <a:pt x="239" y="30887"/>
                </a:cubicBezTo>
                <a:cubicBezTo>
                  <a:pt x="239" y="30934"/>
                  <a:pt x="310" y="30934"/>
                  <a:pt x="334" y="30934"/>
                </a:cubicBezTo>
                <a:cubicBezTo>
                  <a:pt x="457" y="30937"/>
                  <a:pt x="580" y="30938"/>
                  <a:pt x="702" y="30938"/>
                </a:cubicBezTo>
                <a:cubicBezTo>
                  <a:pt x="1222" y="30938"/>
                  <a:pt x="1738" y="30920"/>
                  <a:pt x="2239" y="30911"/>
                </a:cubicBezTo>
                <a:cubicBezTo>
                  <a:pt x="2388" y="30911"/>
                  <a:pt x="2563" y="30921"/>
                  <a:pt x="2731" y="30921"/>
                </a:cubicBezTo>
                <a:cubicBezTo>
                  <a:pt x="2831" y="30921"/>
                  <a:pt x="2928" y="30917"/>
                  <a:pt x="3017" y="30905"/>
                </a:cubicBezTo>
                <a:lnTo>
                  <a:pt x="3017" y="30905"/>
                </a:lnTo>
                <a:cubicBezTo>
                  <a:pt x="2542" y="31120"/>
                  <a:pt x="2048" y="31623"/>
                  <a:pt x="1644" y="31935"/>
                </a:cubicBezTo>
                <a:cubicBezTo>
                  <a:pt x="1322" y="32173"/>
                  <a:pt x="691" y="32470"/>
                  <a:pt x="453" y="32804"/>
                </a:cubicBezTo>
                <a:cubicBezTo>
                  <a:pt x="310" y="33030"/>
                  <a:pt x="334" y="33399"/>
                  <a:pt x="334" y="33673"/>
                </a:cubicBezTo>
                <a:cubicBezTo>
                  <a:pt x="322" y="34256"/>
                  <a:pt x="358" y="34816"/>
                  <a:pt x="382" y="35399"/>
                </a:cubicBezTo>
                <a:cubicBezTo>
                  <a:pt x="453" y="37007"/>
                  <a:pt x="608" y="38614"/>
                  <a:pt x="775" y="40209"/>
                </a:cubicBezTo>
                <a:cubicBezTo>
                  <a:pt x="917" y="41671"/>
                  <a:pt x="1072" y="43181"/>
                  <a:pt x="1333" y="44631"/>
                </a:cubicBezTo>
                <a:lnTo>
                  <a:pt x="1333" y="44631"/>
                </a:lnTo>
                <a:cubicBezTo>
                  <a:pt x="1316" y="44659"/>
                  <a:pt x="1323" y="44682"/>
                  <a:pt x="1372" y="44686"/>
                </a:cubicBezTo>
                <a:lnTo>
                  <a:pt x="1372" y="44686"/>
                </a:lnTo>
                <a:cubicBezTo>
                  <a:pt x="1383" y="44689"/>
                  <a:pt x="1397" y="44691"/>
                  <a:pt x="1412" y="44691"/>
                </a:cubicBezTo>
                <a:cubicBezTo>
                  <a:pt x="1432" y="44691"/>
                  <a:pt x="1453" y="44688"/>
                  <a:pt x="1475" y="44683"/>
                </a:cubicBezTo>
                <a:lnTo>
                  <a:pt x="1475" y="44683"/>
                </a:lnTo>
                <a:cubicBezTo>
                  <a:pt x="5726" y="44507"/>
                  <a:pt x="9978" y="44435"/>
                  <a:pt x="14229" y="44329"/>
                </a:cubicBezTo>
                <a:cubicBezTo>
                  <a:pt x="14955" y="44317"/>
                  <a:pt x="15669" y="44305"/>
                  <a:pt x="16396" y="44281"/>
                </a:cubicBezTo>
                <a:cubicBezTo>
                  <a:pt x="16705" y="44269"/>
                  <a:pt x="16753" y="44305"/>
                  <a:pt x="16943" y="44127"/>
                </a:cubicBezTo>
                <a:cubicBezTo>
                  <a:pt x="17270" y="43833"/>
                  <a:pt x="17566" y="43192"/>
                  <a:pt x="18050" y="43192"/>
                </a:cubicBezTo>
                <a:cubicBezTo>
                  <a:pt x="18096" y="43192"/>
                  <a:pt x="18144" y="43197"/>
                  <a:pt x="18194" y="43210"/>
                </a:cubicBezTo>
                <a:cubicBezTo>
                  <a:pt x="18634" y="43329"/>
                  <a:pt x="18908" y="43829"/>
                  <a:pt x="19253" y="44079"/>
                </a:cubicBezTo>
                <a:cubicBezTo>
                  <a:pt x="19410" y="44198"/>
                  <a:pt x="19576" y="44228"/>
                  <a:pt x="19760" y="44228"/>
                </a:cubicBezTo>
                <a:cubicBezTo>
                  <a:pt x="19925" y="44228"/>
                  <a:pt x="20103" y="44204"/>
                  <a:pt x="20301" y="44198"/>
                </a:cubicBezTo>
                <a:cubicBezTo>
                  <a:pt x="21075" y="44186"/>
                  <a:pt x="21825" y="44162"/>
                  <a:pt x="22599" y="44150"/>
                </a:cubicBezTo>
                <a:cubicBezTo>
                  <a:pt x="24087" y="44127"/>
                  <a:pt x="25599" y="44091"/>
                  <a:pt x="27087" y="44067"/>
                </a:cubicBezTo>
                <a:cubicBezTo>
                  <a:pt x="30433" y="44007"/>
                  <a:pt x="33779" y="43948"/>
                  <a:pt x="37124" y="43900"/>
                </a:cubicBezTo>
                <a:cubicBezTo>
                  <a:pt x="37208" y="43900"/>
                  <a:pt x="37327" y="43865"/>
                  <a:pt x="37351" y="43793"/>
                </a:cubicBezTo>
                <a:cubicBezTo>
                  <a:pt x="37493" y="43335"/>
                  <a:pt x="37913" y="42539"/>
                  <a:pt x="38411" y="42539"/>
                </a:cubicBezTo>
                <a:cubicBezTo>
                  <a:pt x="38496" y="42539"/>
                  <a:pt x="38584" y="42562"/>
                  <a:pt x="38672" y="42614"/>
                </a:cubicBezTo>
                <a:cubicBezTo>
                  <a:pt x="39125" y="42876"/>
                  <a:pt x="39303" y="43388"/>
                  <a:pt x="39660" y="43734"/>
                </a:cubicBezTo>
                <a:cubicBezTo>
                  <a:pt x="39820" y="43882"/>
                  <a:pt x="40062" y="43924"/>
                  <a:pt x="40324" y="43924"/>
                </a:cubicBezTo>
                <a:cubicBezTo>
                  <a:pt x="40651" y="43924"/>
                  <a:pt x="41009" y="43859"/>
                  <a:pt x="41280" y="43853"/>
                </a:cubicBezTo>
                <a:cubicBezTo>
                  <a:pt x="42232" y="43841"/>
                  <a:pt x="43185" y="43829"/>
                  <a:pt x="44137" y="43829"/>
                </a:cubicBezTo>
                <a:cubicBezTo>
                  <a:pt x="47542" y="43781"/>
                  <a:pt x="50960" y="43746"/>
                  <a:pt x="54365" y="43734"/>
                </a:cubicBezTo>
                <a:cubicBezTo>
                  <a:pt x="54436" y="43734"/>
                  <a:pt x="54567" y="43698"/>
                  <a:pt x="54591" y="43626"/>
                </a:cubicBezTo>
                <a:cubicBezTo>
                  <a:pt x="54627" y="43484"/>
                  <a:pt x="54662" y="43305"/>
                  <a:pt x="54770" y="43162"/>
                </a:cubicBezTo>
                <a:cubicBezTo>
                  <a:pt x="54947" y="42944"/>
                  <a:pt x="55044" y="42873"/>
                  <a:pt x="55120" y="42873"/>
                </a:cubicBezTo>
                <a:cubicBezTo>
                  <a:pt x="55222" y="42873"/>
                  <a:pt x="55284" y="43003"/>
                  <a:pt x="55448" y="43079"/>
                </a:cubicBezTo>
                <a:cubicBezTo>
                  <a:pt x="55686" y="43198"/>
                  <a:pt x="56020" y="43424"/>
                  <a:pt x="56079" y="43674"/>
                </a:cubicBezTo>
                <a:cubicBezTo>
                  <a:pt x="56091" y="43722"/>
                  <a:pt x="56151" y="43722"/>
                  <a:pt x="56174" y="43722"/>
                </a:cubicBezTo>
                <a:lnTo>
                  <a:pt x="62211" y="43722"/>
                </a:lnTo>
                <a:cubicBezTo>
                  <a:pt x="62270" y="43722"/>
                  <a:pt x="62413" y="43686"/>
                  <a:pt x="62425" y="43615"/>
                </a:cubicBezTo>
                <a:cubicBezTo>
                  <a:pt x="62520" y="43222"/>
                  <a:pt x="62830" y="42769"/>
                  <a:pt x="63199" y="42650"/>
                </a:cubicBezTo>
                <a:cubicBezTo>
                  <a:pt x="63256" y="42632"/>
                  <a:pt x="63311" y="42623"/>
                  <a:pt x="63365" y="42623"/>
                </a:cubicBezTo>
                <a:cubicBezTo>
                  <a:pt x="63736" y="42623"/>
                  <a:pt x="64059" y="43010"/>
                  <a:pt x="64318" y="43269"/>
                </a:cubicBezTo>
                <a:cubicBezTo>
                  <a:pt x="64533" y="43484"/>
                  <a:pt x="64592" y="43615"/>
                  <a:pt x="64854" y="43674"/>
                </a:cubicBezTo>
                <a:cubicBezTo>
                  <a:pt x="65153" y="43739"/>
                  <a:pt x="65483" y="43755"/>
                  <a:pt x="65818" y="43755"/>
                </a:cubicBezTo>
                <a:cubicBezTo>
                  <a:pt x="66127" y="43755"/>
                  <a:pt x="66440" y="43741"/>
                  <a:pt x="66734" y="43741"/>
                </a:cubicBezTo>
                <a:cubicBezTo>
                  <a:pt x="66820" y="43741"/>
                  <a:pt x="66904" y="43743"/>
                  <a:pt x="66985" y="43746"/>
                </a:cubicBezTo>
                <a:cubicBezTo>
                  <a:pt x="69593" y="43841"/>
                  <a:pt x="72188" y="43912"/>
                  <a:pt x="74796" y="44019"/>
                </a:cubicBezTo>
                <a:cubicBezTo>
                  <a:pt x="75760" y="44055"/>
                  <a:pt x="76748" y="44079"/>
                  <a:pt x="77713" y="44174"/>
                </a:cubicBezTo>
                <a:cubicBezTo>
                  <a:pt x="77727" y="44179"/>
                  <a:pt x="77745" y="44181"/>
                  <a:pt x="77766" y="44181"/>
                </a:cubicBezTo>
                <a:cubicBezTo>
                  <a:pt x="77855" y="44181"/>
                  <a:pt x="77987" y="44139"/>
                  <a:pt x="77987" y="44043"/>
                </a:cubicBezTo>
                <a:cubicBezTo>
                  <a:pt x="77725" y="41674"/>
                  <a:pt x="77784" y="39257"/>
                  <a:pt x="77725" y="36888"/>
                </a:cubicBezTo>
                <a:cubicBezTo>
                  <a:pt x="77665" y="34613"/>
                  <a:pt x="77594" y="32327"/>
                  <a:pt x="77594" y="30041"/>
                </a:cubicBezTo>
                <a:cubicBezTo>
                  <a:pt x="77594" y="29994"/>
                  <a:pt x="77522" y="29994"/>
                  <a:pt x="77487" y="29994"/>
                </a:cubicBezTo>
                <a:cubicBezTo>
                  <a:pt x="77177" y="29982"/>
                  <a:pt x="76213" y="29922"/>
                  <a:pt x="76046" y="29625"/>
                </a:cubicBezTo>
                <a:cubicBezTo>
                  <a:pt x="75844" y="29268"/>
                  <a:pt x="76760" y="28553"/>
                  <a:pt x="76987" y="28339"/>
                </a:cubicBezTo>
                <a:cubicBezTo>
                  <a:pt x="77320" y="28029"/>
                  <a:pt x="77594" y="27958"/>
                  <a:pt x="77606" y="27482"/>
                </a:cubicBezTo>
                <a:cubicBezTo>
                  <a:pt x="77606" y="26541"/>
                  <a:pt x="77630" y="25600"/>
                  <a:pt x="77641" y="24672"/>
                </a:cubicBezTo>
                <a:cubicBezTo>
                  <a:pt x="77665" y="22231"/>
                  <a:pt x="77701" y="19790"/>
                  <a:pt x="77784" y="17349"/>
                </a:cubicBezTo>
                <a:cubicBezTo>
                  <a:pt x="77784" y="17290"/>
                  <a:pt x="77749" y="17290"/>
                  <a:pt x="77689" y="17266"/>
                </a:cubicBezTo>
                <a:cubicBezTo>
                  <a:pt x="77624" y="17263"/>
                  <a:pt x="77556" y="17261"/>
                  <a:pt x="77485" y="17261"/>
                </a:cubicBezTo>
                <a:cubicBezTo>
                  <a:pt x="77307" y="17261"/>
                  <a:pt x="77112" y="17269"/>
                  <a:pt x="76920" y="17269"/>
                </a:cubicBezTo>
                <a:cubicBezTo>
                  <a:pt x="76650" y="17269"/>
                  <a:pt x="76385" y="17254"/>
                  <a:pt x="76177" y="17183"/>
                </a:cubicBezTo>
                <a:cubicBezTo>
                  <a:pt x="76155" y="17175"/>
                  <a:pt x="76137" y="17169"/>
                  <a:pt x="76124" y="17164"/>
                </a:cubicBezTo>
                <a:lnTo>
                  <a:pt x="76124" y="17164"/>
                </a:lnTo>
                <a:cubicBezTo>
                  <a:pt x="76084" y="17069"/>
                  <a:pt x="76092" y="16862"/>
                  <a:pt x="76082" y="16778"/>
                </a:cubicBezTo>
                <a:cubicBezTo>
                  <a:pt x="76040" y="16568"/>
                  <a:pt x="76007" y="16348"/>
                  <a:pt x="75975" y="16135"/>
                </a:cubicBezTo>
                <a:lnTo>
                  <a:pt x="75975" y="16135"/>
                </a:lnTo>
                <a:cubicBezTo>
                  <a:pt x="76600" y="15994"/>
                  <a:pt x="77217" y="15863"/>
                  <a:pt x="77844" y="15742"/>
                </a:cubicBezTo>
                <a:cubicBezTo>
                  <a:pt x="77891" y="15718"/>
                  <a:pt x="77987" y="15694"/>
                  <a:pt x="77987" y="15635"/>
                </a:cubicBezTo>
                <a:cubicBezTo>
                  <a:pt x="78534" y="10622"/>
                  <a:pt x="79237" y="5562"/>
                  <a:pt x="79475" y="514"/>
                </a:cubicBezTo>
                <a:cubicBezTo>
                  <a:pt x="79475" y="466"/>
                  <a:pt x="79439" y="454"/>
                  <a:pt x="79415" y="454"/>
                </a:cubicBezTo>
                <a:cubicBezTo>
                  <a:pt x="77177" y="228"/>
                  <a:pt x="74903" y="240"/>
                  <a:pt x="72665" y="204"/>
                </a:cubicBezTo>
                <a:cubicBezTo>
                  <a:pt x="69593" y="145"/>
                  <a:pt x="66509" y="109"/>
                  <a:pt x="63425" y="62"/>
                </a:cubicBezTo>
                <a:cubicBezTo>
                  <a:pt x="61684" y="40"/>
                  <a:pt x="59952" y="0"/>
                  <a:pt x="58221" y="0"/>
                </a:cubicBezTo>
                <a:close/>
              </a:path>
            </a:pathLst>
          </a:custGeom>
          <a:solidFill>
            <a:srgbClr val="BC9E6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" name="Google Shape;106;p3"/>
          <p:cNvSpPr txBox="1">
            <a:spLocks noGrp="1"/>
          </p:cNvSpPr>
          <p:nvPr>
            <p:ph type="title"/>
          </p:nvPr>
        </p:nvSpPr>
        <p:spPr>
          <a:xfrm>
            <a:off x="914400" y="3337600"/>
            <a:ext cx="5765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07" name="Google Shape;107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108" name="Google Shape;108;p3"/>
          <p:cNvSpPr txBox="1">
            <a:spLocks noGrp="1"/>
          </p:cNvSpPr>
          <p:nvPr>
            <p:ph type="title" idx="2" hasCustomPrompt="1"/>
          </p:nvPr>
        </p:nvSpPr>
        <p:spPr>
          <a:xfrm>
            <a:off x="914400" y="1780000"/>
            <a:ext cx="5765200" cy="155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9pPr>
          </a:lstStyle>
          <a:p>
            <a:r>
              <a:t>xx%</a:t>
            </a:r>
          </a:p>
        </p:txBody>
      </p:sp>
      <p:sp>
        <p:nvSpPr>
          <p:cNvPr id="109" name="Google Shape;109;p3"/>
          <p:cNvSpPr txBox="1">
            <a:spLocks noGrp="1"/>
          </p:cNvSpPr>
          <p:nvPr>
            <p:ph type="subTitle" idx="1"/>
          </p:nvPr>
        </p:nvSpPr>
        <p:spPr>
          <a:xfrm>
            <a:off x="914400" y="4460000"/>
            <a:ext cx="5765200" cy="61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4623012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1 1">
  <p:cSld name="Title slide 1 1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"/>
          <p:cNvSpPr txBox="1">
            <a:spLocks noGrp="1"/>
          </p:cNvSpPr>
          <p:nvPr>
            <p:ph type="ctrTitle"/>
          </p:nvPr>
        </p:nvSpPr>
        <p:spPr>
          <a:xfrm>
            <a:off x="6731333" y="1719033"/>
            <a:ext cx="4704400" cy="22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300"/>
              <a:buNone/>
              <a:defRPr sz="44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5200"/>
              <a:buFont typeface="Roboto Condensed"/>
              <a:buNone/>
              <a:defRPr sz="6933"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5200"/>
              <a:buFont typeface="Roboto Condensed"/>
              <a:buNone/>
              <a:defRPr sz="6933"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5200"/>
              <a:buFont typeface="Roboto Condensed"/>
              <a:buNone/>
              <a:defRPr sz="6933"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5200"/>
              <a:buFont typeface="Roboto Condensed"/>
              <a:buNone/>
              <a:defRPr sz="6933"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5200"/>
              <a:buFont typeface="Roboto Condensed"/>
              <a:buNone/>
              <a:defRPr sz="6933"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5200"/>
              <a:buFont typeface="Roboto Condensed"/>
              <a:buNone/>
              <a:defRPr sz="6933"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5200"/>
              <a:buFont typeface="Roboto Condensed"/>
              <a:buNone/>
              <a:defRPr sz="6933"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5200"/>
              <a:buFont typeface="Roboto Condensed"/>
              <a:buNone/>
              <a:defRPr sz="6933"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ubTitle" idx="1"/>
          </p:nvPr>
        </p:nvSpPr>
        <p:spPr>
          <a:xfrm>
            <a:off x="6740000" y="4819233"/>
            <a:ext cx="47044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20" name="Google Shape;20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1" name="Google Shape;21;p4"/>
          <p:cNvSpPr txBox="1"/>
          <p:nvPr/>
        </p:nvSpPr>
        <p:spPr>
          <a:xfrm>
            <a:off x="628900" y="6318633"/>
            <a:ext cx="2031200" cy="32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67">
                <a:solidFill>
                  <a:schemeClr val="dk2"/>
                </a:solidFill>
              </a:rPr>
              <a:t>Your Company Name</a:t>
            </a:r>
            <a:endParaRPr sz="1067">
              <a:solidFill>
                <a:schemeClr val="dk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904980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Right Text and Three Picture ">
  <p:cSld name="Right Text and Three Picture 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5"/>
          <p:cNvSpPr txBox="1">
            <a:spLocks noGrp="1"/>
          </p:cNvSpPr>
          <p:nvPr>
            <p:ph type="ctrTitle"/>
          </p:nvPr>
        </p:nvSpPr>
        <p:spPr>
          <a:xfrm>
            <a:off x="6418067" y="868567"/>
            <a:ext cx="4790000" cy="121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 b="1"/>
            </a:lvl1pPr>
            <a:lvl2pPr lvl="1" rtl="0">
              <a:spcBef>
                <a:spcPts val="0"/>
              </a:spcBef>
              <a:spcAft>
                <a:spcPts val="0"/>
              </a:spcAft>
              <a:buSzPts val="5200"/>
              <a:buFont typeface="Roboto Slab"/>
              <a:buNone/>
              <a:defRPr sz="6933">
                <a:latin typeface="Roboto Slab"/>
                <a:ea typeface="Roboto Slab"/>
                <a:cs typeface="Roboto Slab"/>
                <a:sym typeface="Roboto Slab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5200"/>
              <a:buFont typeface="Roboto Slab"/>
              <a:buNone/>
              <a:defRPr sz="6933">
                <a:latin typeface="Roboto Slab"/>
                <a:ea typeface="Roboto Slab"/>
                <a:cs typeface="Roboto Slab"/>
                <a:sym typeface="Roboto Slab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5200"/>
              <a:buFont typeface="Roboto Slab"/>
              <a:buNone/>
              <a:defRPr sz="6933">
                <a:latin typeface="Roboto Slab"/>
                <a:ea typeface="Roboto Slab"/>
                <a:cs typeface="Roboto Slab"/>
                <a:sym typeface="Roboto Slab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5200"/>
              <a:buFont typeface="Roboto Slab"/>
              <a:buNone/>
              <a:defRPr sz="6933">
                <a:latin typeface="Roboto Slab"/>
                <a:ea typeface="Roboto Slab"/>
                <a:cs typeface="Roboto Slab"/>
                <a:sym typeface="Roboto Slab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5200"/>
              <a:buFont typeface="Roboto Slab"/>
              <a:buNone/>
              <a:defRPr sz="6933">
                <a:latin typeface="Roboto Slab"/>
                <a:ea typeface="Roboto Slab"/>
                <a:cs typeface="Roboto Slab"/>
                <a:sym typeface="Roboto Slab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5200"/>
              <a:buFont typeface="Roboto Slab"/>
              <a:buNone/>
              <a:defRPr sz="6933">
                <a:latin typeface="Roboto Slab"/>
                <a:ea typeface="Roboto Slab"/>
                <a:cs typeface="Roboto Slab"/>
                <a:sym typeface="Roboto Slab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5200"/>
              <a:buFont typeface="Roboto Slab"/>
              <a:buNone/>
              <a:defRPr sz="6933">
                <a:latin typeface="Roboto Slab"/>
                <a:ea typeface="Roboto Slab"/>
                <a:cs typeface="Roboto Slab"/>
                <a:sym typeface="Roboto Slab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5200"/>
              <a:buFont typeface="Roboto Slab"/>
              <a:buNone/>
              <a:defRPr sz="6933"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ubTitle" idx="1"/>
          </p:nvPr>
        </p:nvSpPr>
        <p:spPr>
          <a:xfrm>
            <a:off x="6427100" y="2086967"/>
            <a:ext cx="478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Open Sans"/>
              <a:buNone/>
              <a:defRPr sz="1333"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6" name="Google Shape;26;p5"/>
          <p:cNvSpPr txBox="1"/>
          <p:nvPr/>
        </p:nvSpPr>
        <p:spPr>
          <a:xfrm>
            <a:off x="628900" y="6318633"/>
            <a:ext cx="2031200" cy="32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67">
                <a:solidFill>
                  <a:schemeClr val="dk2"/>
                </a:solidFill>
              </a:rPr>
              <a:t>Your Company Name</a:t>
            </a:r>
            <a:endParaRPr sz="1067">
              <a:solidFill>
                <a:schemeClr val="dk2"/>
              </a:solidFill>
            </a:endParaRPr>
          </a:p>
        </p:txBody>
      </p:sp>
      <p:sp>
        <p:nvSpPr>
          <p:cNvPr id="27" name="Google Shape;27;p5"/>
          <p:cNvSpPr/>
          <p:nvPr/>
        </p:nvSpPr>
        <p:spPr>
          <a:xfrm>
            <a:off x="6562740" y="684317"/>
            <a:ext cx="935200" cy="88000"/>
          </a:xfrm>
          <a:prstGeom prst="rect">
            <a:avLst/>
          </a:prstGeom>
          <a:solidFill>
            <a:srgbClr val="CC412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72077406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1 1 1">
  <p:cSld name="Title slide 1 1 1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6"/>
          <p:cNvSpPr txBox="1">
            <a:spLocks noGrp="1"/>
          </p:cNvSpPr>
          <p:nvPr>
            <p:ph type="ctrTitle"/>
          </p:nvPr>
        </p:nvSpPr>
        <p:spPr>
          <a:xfrm>
            <a:off x="7965933" y="1213867"/>
            <a:ext cx="3433600" cy="244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300"/>
              <a:buNone/>
              <a:defRPr sz="44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5200"/>
              <a:buFont typeface="Roboto Condensed"/>
              <a:buNone/>
              <a:defRPr sz="6933"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5200"/>
              <a:buFont typeface="Roboto Condensed"/>
              <a:buNone/>
              <a:defRPr sz="6933"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5200"/>
              <a:buFont typeface="Roboto Condensed"/>
              <a:buNone/>
              <a:defRPr sz="6933"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5200"/>
              <a:buFont typeface="Roboto Condensed"/>
              <a:buNone/>
              <a:defRPr sz="6933"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5200"/>
              <a:buFont typeface="Roboto Condensed"/>
              <a:buNone/>
              <a:defRPr sz="6933"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5200"/>
              <a:buFont typeface="Roboto Condensed"/>
              <a:buNone/>
              <a:defRPr sz="6933"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5200"/>
              <a:buFont typeface="Roboto Condensed"/>
              <a:buNone/>
              <a:defRPr sz="6933"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5200"/>
              <a:buFont typeface="Roboto Condensed"/>
              <a:buNone/>
              <a:defRPr sz="6933"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  <p:sp>
        <p:nvSpPr>
          <p:cNvPr id="30" name="Google Shape;30;p6"/>
          <p:cNvSpPr txBox="1">
            <a:spLocks noGrp="1"/>
          </p:cNvSpPr>
          <p:nvPr>
            <p:ph type="subTitle" idx="1"/>
          </p:nvPr>
        </p:nvSpPr>
        <p:spPr>
          <a:xfrm>
            <a:off x="7938000" y="3781867"/>
            <a:ext cx="3506400" cy="126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31" name="Google Shape;31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32" name="Google Shape;32;p6"/>
          <p:cNvSpPr txBox="1"/>
          <p:nvPr/>
        </p:nvSpPr>
        <p:spPr>
          <a:xfrm>
            <a:off x="628900" y="6318633"/>
            <a:ext cx="2031200" cy="32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67">
                <a:solidFill>
                  <a:schemeClr val="dk2"/>
                </a:solidFill>
              </a:rPr>
              <a:t>Your Company Name</a:t>
            </a:r>
            <a:endParaRPr sz="1067">
              <a:solidFill>
                <a:schemeClr val="dk2"/>
              </a:solidFill>
            </a:endParaRPr>
          </a:p>
        </p:txBody>
      </p:sp>
      <p:sp>
        <p:nvSpPr>
          <p:cNvPr id="33" name="Google Shape;33;p6"/>
          <p:cNvSpPr txBox="1">
            <a:spLocks noGrp="1"/>
          </p:cNvSpPr>
          <p:nvPr>
            <p:ph type="subTitle" idx="2"/>
          </p:nvPr>
        </p:nvSpPr>
        <p:spPr>
          <a:xfrm>
            <a:off x="654767" y="5449833"/>
            <a:ext cx="3506400" cy="68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4125"/>
              </a:buClr>
              <a:buSzPts val="1000"/>
              <a:buNone/>
              <a:defRPr sz="1333">
                <a:solidFill>
                  <a:srgbClr val="CC4125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4125"/>
              </a:buClr>
              <a:buSzPts val="2800"/>
              <a:buNone/>
              <a:defRPr sz="3733">
                <a:solidFill>
                  <a:srgbClr val="CC4125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4125"/>
              </a:buClr>
              <a:buSzPts val="2800"/>
              <a:buNone/>
              <a:defRPr sz="3733">
                <a:solidFill>
                  <a:srgbClr val="CC4125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4125"/>
              </a:buClr>
              <a:buSzPts val="2800"/>
              <a:buNone/>
              <a:defRPr sz="3733">
                <a:solidFill>
                  <a:srgbClr val="CC4125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4125"/>
              </a:buClr>
              <a:buSzPts val="2800"/>
              <a:buNone/>
              <a:defRPr sz="3733">
                <a:solidFill>
                  <a:srgbClr val="CC4125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4125"/>
              </a:buClr>
              <a:buSzPts val="2800"/>
              <a:buNone/>
              <a:defRPr sz="3733">
                <a:solidFill>
                  <a:srgbClr val="CC4125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4125"/>
              </a:buClr>
              <a:buSzPts val="2800"/>
              <a:buNone/>
              <a:defRPr sz="3733">
                <a:solidFill>
                  <a:srgbClr val="CC4125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4125"/>
              </a:buClr>
              <a:buSzPts val="2800"/>
              <a:buNone/>
              <a:defRPr sz="3733">
                <a:solidFill>
                  <a:srgbClr val="CC4125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4125"/>
              </a:buClr>
              <a:buSzPts val="2800"/>
              <a:buNone/>
              <a:defRPr sz="3733">
                <a:solidFill>
                  <a:srgbClr val="CC4125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1863430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7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6" name="Google Shape;36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3631879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2">
  <p:cSld name="Title and body 2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9"/>
          <p:cNvSpPr txBox="1">
            <a:spLocks noGrp="1"/>
          </p:cNvSpPr>
          <p:nvPr>
            <p:ph type="title"/>
          </p:nvPr>
        </p:nvSpPr>
        <p:spPr>
          <a:xfrm>
            <a:off x="583533" y="703467"/>
            <a:ext cx="11024800" cy="79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CC4125"/>
              </a:buClr>
              <a:buSzPts val="2800"/>
              <a:buNone/>
              <a:defRPr>
                <a:solidFill>
                  <a:srgbClr val="CC412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46" name="Google Shape;46;p9"/>
          <p:cNvSpPr/>
          <p:nvPr/>
        </p:nvSpPr>
        <p:spPr>
          <a:xfrm>
            <a:off x="726568" y="684317"/>
            <a:ext cx="935200" cy="88000"/>
          </a:xfrm>
          <a:prstGeom prst="rect">
            <a:avLst/>
          </a:prstGeom>
          <a:solidFill>
            <a:srgbClr val="CC412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" name="Google Shape;47;p9"/>
          <p:cNvSpPr txBox="1"/>
          <p:nvPr/>
        </p:nvSpPr>
        <p:spPr>
          <a:xfrm>
            <a:off x="628900" y="6318633"/>
            <a:ext cx="2031200" cy="32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67">
                <a:solidFill>
                  <a:schemeClr val="dk2"/>
                </a:solidFill>
              </a:rPr>
              <a:t>Your Company Name</a:t>
            </a:r>
            <a:endParaRPr sz="1067">
              <a:solidFill>
                <a:schemeClr val="dk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628029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1">
  <p:cSld name="Title and body 1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0"/>
          <p:cNvSpPr txBox="1">
            <a:spLocks noGrp="1"/>
          </p:cNvSpPr>
          <p:nvPr>
            <p:ph type="title"/>
          </p:nvPr>
        </p:nvSpPr>
        <p:spPr>
          <a:xfrm>
            <a:off x="583533" y="772333"/>
            <a:ext cx="5498800" cy="141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CC4125"/>
              </a:buClr>
              <a:buSzPts val="2800"/>
              <a:buFont typeface="Roboto Slab"/>
              <a:buNone/>
              <a:defRPr b="1">
                <a:solidFill>
                  <a:srgbClr val="CC4125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51" name="Google Shape;51;p10"/>
          <p:cNvSpPr/>
          <p:nvPr/>
        </p:nvSpPr>
        <p:spPr>
          <a:xfrm>
            <a:off x="726568" y="666223"/>
            <a:ext cx="935200" cy="88000"/>
          </a:xfrm>
          <a:prstGeom prst="rect">
            <a:avLst/>
          </a:prstGeom>
          <a:solidFill>
            <a:srgbClr val="CC412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" name="Google Shape;52;p10"/>
          <p:cNvSpPr txBox="1"/>
          <p:nvPr/>
        </p:nvSpPr>
        <p:spPr>
          <a:xfrm>
            <a:off x="628900" y="6318633"/>
            <a:ext cx="2031200" cy="32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67">
                <a:solidFill>
                  <a:schemeClr val="dk2"/>
                </a:solidFill>
              </a:rPr>
              <a:t>Your Company Name</a:t>
            </a:r>
            <a:endParaRPr sz="1067">
              <a:solidFill>
                <a:schemeClr val="dk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449877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aragraph Left And Picture Right">
  <p:cSld name="Paragraph Left And Picture Right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1"/>
          <p:cNvSpPr txBox="1">
            <a:spLocks noGrp="1"/>
          </p:cNvSpPr>
          <p:nvPr>
            <p:ph type="title"/>
          </p:nvPr>
        </p:nvSpPr>
        <p:spPr>
          <a:xfrm>
            <a:off x="583533" y="772333"/>
            <a:ext cx="5498800" cy="141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CC4125"/>
              </a:buClr>
              <a:buSzPts val="2800"/>
              <a:buNone/>
              <a:defRPr b="1">
                <a:solidFill>
                  <a:srgbClr val="CC412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56" name="Google Shape;56;p11"/>
          <p:cNvSpPr/>
          <p:nvPr/>
        </p:nvSpPr>
        <p:spPr>
          <a:xfrm>
            <a:off x="726568" y="666223"/>
            <a:ext cx="935200" cy="88000"/>
          </a:xfrm>
          <a:prstGeom prst="rect">
            <a:avLst/>
          </a:prstGeom>
          <a:solidFill>
            <a:srgbClr val="CC412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11"/>
          <p:cNvSpPr txBox="1"/>
          <p:nvPr/>
        </p:nvSpPr>
        <p:spPr>
          <a:xfrm>
            <a:off x="628900" y="6318633"/>
            <a:ext cx="2031200" cy="32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67">
                <a:solidFill>
                  <a:schemeClr val="dk2"/>
                </a:solidFill>
              </a:rPr>
              <a:t>Your Company Name</a:t>
            </a:r>
            <a:endParaRPr sz="1067">
              <a:solidFill>
                <a:schemeClr val="dk2"/>
              </a:solidFill>
            </a:endParaRPr>
          </a:p>
        </p:txBody>
      </p:sp>
      <p:sp>
        <p:nvSpPr>
          <p:cNvPr id="58" name="Google Shape;58;p11"/>
          <p:cNvSpPr txBox="1">
            <a:spLocks noGrp="1"/>
          </p:cNvSpPr>
          <p:nvPr>
            <p:ph type="subTitle" idx="1"/>
          </p:nvPr>
        </p:nvSpPr>
        <p:spPr>
          <a:xfrm>
            <a:off x="1013319" y="2566467"/>
            <a:ext cx="454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Open Sans"/>
              <a:buNone/>
              <a:defRPr sz="1333"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3733"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3733"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3733"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3733"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3733"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3733"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3733"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3733"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3221378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aragraph Right And Picture Left ">
  <p:cSld name="Paragraph Right And Picture Left 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2"/>
          <p:cNvSpPr txBox="1">
            <a:spLocks noGrp="1"/>
          </p:cNvSpPr>
          <p:nvPr>
            <p:ph type="title"/>
          </p:nvPr>
        </p:nvSpPr>
        <p:spPr>
          <a:xfrm>
            <a:off x="583533" y="772333"/>
            <a:ext cx="5498800" cy="141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CC4125"/>
              </a:buClr>
              <a:buSzPts val="2800"/>
              <a:buNone/>
              <a:defRPr b="1">
                <a:solidFill>
                  <a:srgbClr val="CC412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62" name="Google Shape;62;p12"/>
          <p:cNvSpPr/>
          <p:nvPr/>
        </p:nvSpPr>
        <p:spPr>
          <a:xfrm>
            <a:off x="726568" y="666223"/>
            <a:ext cx="935200" cy="88000"/>
          </a:xfrm>
          <a:prstGeom prst="rect">
            <a:avLst/>
          </a:prstGeom>
          <a:solidFill>
            <a:srgbClr val="CC412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" name="Google Shape;63;p12"/>
          <p:cNvSpPr txBox="1"/>
          <p:nvPr/>
        </p:nvSpPr>
        <p:spPr>
          <a:xfrm>
            <a:off x="628900" y="6318633"/>
            <a:ext cx="2031200" cy="32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67">
                <a:solidFill>
                  <a:schemeClr val="dk2"/>
                </a:solidFill>
              </a:rPr>
              <a:t>Your Company Name</a:t>
            </a:r>
            <a:endParaRPr sz="1067">
              <a:solidFill>
                <a:schemeClr val="dk2"/>
              </a:solidFill>
            </a:endParaRPr>
          </a:p>
        </p:txBody>
      </p:sp>
      <p:sp>
        <p:nvSpPr>
          <p:cNvPr id="64" name="Google Shape;64;p12"/>
          <p:cNvSpPr txBox="1">
            <a:spLocks noGrp="1"/>
          </p:cNvSpPr>
          <p:nvPr>
            <p:ph type="subTitle" idx="1"/>
          </p:nvPr>
        </p:nvSpPr>
        <p:spPr>
          <a:xfrm>
            <a:off x="6478000" y="2566467"/>
            <a:ext cx="454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Open Sans"/>
              <a:buNone/>
              <a:defRPr sz="1333"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3733"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3733"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3733"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3733"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3733"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3733"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3733"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3733"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3983605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Picture Layout">
  <p:cSld name="Two Picture Layou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4"/>
          <p:cNvSpPr txBox="1">
            <a:spLocks noGrp="1"/>
          </p:cNvSpPr>
          <p:nvPr>
            <p:ph type="title"/>
          </p:nvPr>
        </p:nvSpPr>
        <p:spPr>
          <a:xfrm>
            <a:off x="583533" y="772333"/>
            <a:ext cx="5498800" cy="141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CC4125"/>
              </a:buClr>
              <a:buSzPts val="2800"/>
              <a:buNone/>
              <a:defRPr b="1">
                <a:solidFill>
                  <a:srgbClr val="CC412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5" name="Google Shape;75;p14"/>
          <p:cNvSpPr/>
          <p:nvPr/>
        </p:nvSpPr>
        <p:spPr>
          <a:xfrm>
            <a:off x="726568" y="666223"/>
            <a:ext cx="935200" cy="88000"/>
          </a:xfrm>
          <a:prstGeom prst="rect">
            <a:avLst/>
          </a:prstGeom>
          <a:solidFill>
            <a:srgbClr val="CC412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14"/>
          <p:cNvSpPr txBox="1"/>
          <p:nvPr/>
        </p:nvSpPr>
        <p:spPr>
          <a:xfrm>
            <a:off x="628900" y="6318633"/>
            <a:ext cx="2031200" cy="32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67">
                <a:solidFill>
                  <a:schemeClr val="dk2"/>
                </a:solidFill>
              </a:rPr>
              <a:t>Your Company Name</a:t>
            </a:r>
            <a:endParaRPr sz="1067">
              <a:solidFill>
                <a:schemeClr val="dk2"/>
              </a:solidFill>
            </a:endParaRPr>
          </a:p>
        </p:txBody>
      </p:sp>
      <p:sp>
        <p:nvSpPr>
          <p:cNvPr id="77" name="Google Shape;77;p14"/>
          <p:cNvSpPr txBox="1">
            <a:spLocks noGrp="1"/>
          </p:cNvSpPr>
          <p:nvPr>
            <p:ph type="subTitle" idx="1"/>
          </p:nvPr>
        </p:nvSpPr>
        <p:spPr>
          <a:xfrm>
            <a:off x="597133" y="2003000"/>
            <a:ext cx="4940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78" name="Google Shape;78;p14"/>
          <p:cNvSpPr txBox="1">
            <a:spLocks noGrp="1"/>
          </p:cNvSpPr>
          <p:nvPr>
            <p:ph type="subTitle" idx="2"/>
          </p:nvPr>
        </p:nvSpPr>
        <p:spPr>
          <a:xfrm>
            <a:off x="6547533" y="3975367"/>
            <a:ext cx="4978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2278635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91" name="Google Shape;91;p1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92" name="Google Shape;92;p1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207736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11"/>
          <p:cNvSpPr/>
          <p:nvPr/>
        </p:nvSpPr>
        <p:spPr>
          <a:xfrm>
            <a:off x="-100" y="1"/>
            <a:ext cx="12191888" cy="6848908"/>
          </a:xfrm>
          <a:custGeom>
            <a:avLst/>
            <a:gdLst/>
            <a:ahLst/>
            <a:cxnLst/>
            <a:rect l="l" t="t" r="r" b="b"/>
            <a:pathLst>
              <a:path w="84821" h="47649" extrusionOk="0">
                <a:moveTo>
                  <a:pt x="1" y="0"/>
                </a:moveTo>
                <a:lnTo>
                  <a:pt x="1" y="47649"/>
                </a:lnTo>
                <a:lnTo>
                  <a:pt x="84821" y="47649"/>
                </a:lnTo>
                <a:lnTo>
                  <a:pt x="84821" y="0"/>
                </a:lnTo>
                <a:close/>
              </a:path>
            </a:pathLst>
          </a:custGeom>
          <a:solidFill>
            <a:srgbClr val="EFDAA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4" name="Google Shape;174;p11"/>
          <p:cNvSpPr/>
          <p:nvPr/>
        </p:nvSpPr>
        <p:spPr>
          <a:xfrm>
            <a:off x="443193" y="226821"/>
            <a:ext cx="11375607" cy="6385932"/>
          </a:xfrm>
          <a:custGeom>
            <a:avLst/>
            <a:gdLst/>
            <a:ahLst/>
            <a:cxnLst/>
            <a:rect l="l" t="t" r="r" b="b"/>
            <a:pathLst>
              <a:path w="79142" h="44428" extrusionOk="0">
                <a:moveTo>
                  <a:pt x="57914" y="0"/>
                </a:moveTo>
                <a:cubicBezTo>
                  <a:pt x="57216" y="0"/>
                  <a:pt x="56783" y="9"/>
                  <a:pt x="56614" y="29"/>
                </a:cubicBezTo>
                <a:cubicBezTo>
                  <a:pt x="56507" y="137"/>
                  <a:pt x="55781" y="684"/>
                  <a:pt x="55436" y="684"/>
                </a:cubicBezTo>
                <a:cubicBezTo>
                  <a:pt x="55150" y="684"/>
                  <a:pt x="54543" y="315"/>
                  <a:pt x="54495" y="256"/>
                </a:cubicBezTo>
                <a:cubicBezTo>
                  <a:pt x="53328" y="351"/>
                  <a:pt x="52197" y="458"/>
                  <a:pt x="51090" y="553"/>
                </a:cubicBezTo>
                <a:cubicBezTo>
                  <a:pt x="50888" y="696"/>
                  <a:pt x="49995" y="1113"/>
                  <a:pt x="49792" y="1113"/>
                </a:cubicBezTo>
                <a:cubicBezTo>
                  <a:pt x="49495" y="1113"/>
                  <a:pt x="48899" y="756"/>
                  <a:pt x="48828" y="696"/>
                </a:cubicBezTo>
                <a:cubicBezTo>
                  <a:pt x="47113" y="803"/>
                  <a:pt x="45423" y="875"/>
                  <a:pt x="43756" y="922"/>
                </a:cubicBezTo>
                <a:cubicBezTo>
                  <a:pt x="43589" y="1291"/>
                  <a:pt x="42672" y="2530"/>
                  <a:pt x="42232" y="2530"/>
                </a:cubicBezTo>
                <a:cubicBezTo>
                  <a:pt x="41934" y="2530"/>
                  <a:pt x="41315" y="1184"/>
                  <a:pt x="41303" y="970"/>
                </a:cubicBezTo>
                <a:cubicBezTo>
                  <a:pt x="40839" y="970"/>
                  <a:pt x="37398" y="946"/>
                  <a:pt x="36148" y="922"/>
                </a:cubicBezTo>
                <a:cubicBezTo>
                  <a:pt x="35921" y="1125"/>
                  <a:pt x="35779" y="1339"/>
                  <a:pt x="35683" y="1565"/>
                </a:cubicBezTo>
                <a:cubicBezTo>
                  <a:pt x="35564" y="1875"/>
                  <a:pt x="35171" y="2077"/>
                  <a:pt x="34719" y="2077"/>
                </a:cubicBezTo>
                <a:cubicBezTo>
                  <a:pt x="34290" y="2077"/>
                  <a:pt x="33885" y="1875"/>
                  <a:pt x="33754" y="1577"/>
                </a:cubicBezTo>
                <a:cubicBezTo>
                  <a:pt x="33635" y="1327"/>
                  <a:pt x="33481" y="1065"/>
                  <a:pt x="33326" y="815"/>
                </a:cubicBezTo>
                <a:cubicBezTo>
                  <a:pt x="31873" y="744"/>
                  <a:pt x="30480" y="672"/>
                  <a:pt x="29159" y="565"/>
                </a:cubicBezTo>
                <a:lnTo>
                  <a:pt x="29111" y="565"/>
                </a:lnTo>
                <a:cubicBezTo>
                  <a:pt x="28647" y="518"/>
                  <a:pt x="28218" y="494"/>
                  <a:pt x="27789" y="494"/>
                </a:cubicBezTo>
                <a:cubicBezTo>
                  <a:pt x="27337" y="494"/>
                  <a:pt x="26980" y="530"/>
                  <a:pt x="26670" y="613"/>
                </a:cubicBezTo>
                <a:cubicBezTo>
                  <a:pt x="26337" y="684"/>
                  <a:pt x="26004" y="827"/>
                  <a:pt x="25623" y="982"/>
                </a:cubicBezTo>
                <a:cubicBezTo>
                  <a:pt x="24956" y="1244"/>
                  <a:pt x="24194" y="1565"/>
                  <a:pt x="23301" y="1565"/>
                </a:cubicBezTo>
                <a:cubicBezTo>
                  <a:pt x="23206" y="1565"/>
                  <a:pt x="23098" y="1542"/>
                  <a:pt x="23003" y="1542"/>
                </a:cubicBezTo>
                <a:cubicBezTo>
                  <a:pt x="22336" y="1482"/>
                  <a:pt x="21717" y="1291"/>
                  <a:pt x="21146" y="1125"/>
                </a:cubicBezTo>
                <a:cubicBezTo>
                  <a:pt x="20681" y="982"/>
                  <a:pt x="20229" y="851"/>
                  <a:pt x="19931" y="851"/>
                </a:cubicBezTo>
                <a:cubicBezTo>
                  <a:pt x="19824" y="851"/>
                  <a:pt x="19538" y="851"/>
                  <a:pt x="19288" y="1589"/>
                </a:cubicBezTo>
                <a:cubicBezTo>
                  <a:pt x="19253" y="1661"/>
                  <a:pt x="17860" y="3506"/>
                  <a:pt x="17860" y="3506"/>
                </a:cubicBezTo>
                <a:lnTo>
                  <a:pt x="17312" y="3268"/>
                </a:lnTo>
                <a:cubicBezTo>
                  <a:pt x="16312" y="2839"/>
                  <a:pt x="16181" y="2077"/>
                  <a:pt x="16062" y="1470"/>
                </a:cubicBezTo>
                <a:cubicBezTo>
                  <a:pt x="15943" y="815"/>
                  <a:pt x="15847" y="613"/>
                  <a:pt x="15502" y="518"/>
                </a:cubicBezTo>
                <a:cubicBezTo>
                  <a:pt x="15002" y="458"/>
                  <a:pt x="10894" y="208"/>
                  <a:pt x="6811" y="208"/>
                </a:cubicBezTo>
                <a:cubicBezTo>
                  <a:pt x="1477" y="208"/>
                  <a:pt x="322" y="672"/>
                  <a:pt x="131" y="768"/>
                </a:cubicBezTo>
                <a:cubicBezTo>
                  <a:pt x="131" y="970"/>
                  <a:pt x="179" y="1518"/>
                  <a:pt x="226" y="2053"/>
                </a:cubicBezTo>
                <a:cubicBezTo>
                  <a:pt x="524" y="5625"/>
                  <a:pt x="584" y="8030"/>
                  <a:pt x="0" y="9209"/>
                </a:cubicBezTo>
                <a:cubicBezTo>
                  <a:pt x="357" y="9459"/>
                  <a:pt x="679" y="9614"/>
                  <a:pt x="1417" y="9673"/>
                </a:cubicBezTo>
                <a:lnTo>
                  <a:pt x="3203" y="9840"/>
                </a:lnTo>
                <a:cubicBezTo>
                  <a:pt x="3203" y="9840"/>
                  <a:pt x="774" y="11233"/>
                  <a:pt x="131" y="11233"/>
                </a:cubicBezTo>
                <a:cubicBezTo>
                  <a:pt x="24" y="11233"/>
                  <a:pt x="203" y="27842"/>
                  <a:pt x="203" y="30676"/>
                </a:cubicBezTo>
                <a:lnTo>
                  <a:pt x="1084" y="30676"/>
                </a:lnTo>
                <a:lnTo>
                  <a:pt x="3155" y="30628"/>
                </a:lnTo>
                <a:lnTo>
                  <a:pt x="369" y="32664"/>
                </a:lnTo>
                <a:cubicBezTo>
                  <a:pt x="48" y="33915"/>
                  <a:pt x="893" y="42320"/>
                  <a:pt x="1274" y="44428"/>
                </a:cubicBezTo>
                <a:cubicBezTo>
                  <a:pt x="3513" y="44333"/>
                  <a:pt x="9585" y="44166"/>
                  <a:pt x="16598" y="44059"/>
                </a:cubicBezTo>
                <a:cubicBezTo>
                  <a:pt x="16729" y="43844"/>
                  <a:pt x="17491" y="42928"/>
                  <a:pt x="17919" y="42928"/>
                </a:cubicBezTo>
                <a:cubicBezTo>
                  <a:pt x="18264" y="42928"/>
                  <a:pt x="19169" y="43737"/>
                  <a:pt x="19336" y="44011"/>
                </a:cubicBezTo>
                <a:cubicBezTo>
                  <a:pt x="25265" y="43880"/>
                  <a:pt x="31361" y="43761"/>
                  <a:pt x="37029" y="43690"/>
                </a:cubicBezTo>
                <a:cubicBezTo>
                  <a:pt x="37100" y="43356"/>
                  <a:pt x="37767" y="42225"/>
                  <a:pt x="38243" y="42225"/>
                </a:cubicBezTo>
                <a:cubicBezTo>
                  <a:pt x="38684" y="42225"/>
                  <a:pt x="39553" y="43332"/>
                  <a:pt x="39720" y="43654"/>
                </a:cubicBezTo>
                <a:cubicBezTo>
                  <a:pt x="45030" y="43571"/>
                  <a:pt x="49911" y="43535"/>
                  <a:pt x="54281" y="43511"/>
                </a:cubicBezTo>
                <a:cubicBezTo>
                  <a:pt x="54364" y="43178"/>
                  <a:pt x="54483" y="42713"/>
                  <a:pt x="55198" y="42713"/>
                </a:cubicBezTo>
                <a:lnTo>
                  <a:pt x="56043" y="43320"/>
                </a:lnTo>
                <a:cubicBezTo>
                  <a:pt x="56067" y="43356"/>
                  <a:pt x="56079" y="43440"/>
                  <a:pt x="56091" y="43511"/>
                </a:cubicBezTo>
                <a:lnTo>
                  <a:pt x="62115" y="43511"/>
                </a:lnTo>
                <a:cubicBezTo>
                  <a:pt x="62139" y="43309"/>
                  <a:pt x="62699" y="42308"/>
                  <a:pt x="63211" y="42308"/>
                </a:cubicBezTo>
                <a:cubicBezTo>
                  <a:pt x="63603" y="42308"/>
                  <a:pt x="64473" y="43201"/>
                  <a:pt x="64663" y="43451"/>
                </a:cubicBezTo>
                <a:cubicBezTo>
                  <a:pt x="64699" y="43487"/>
                  <a:pt x="76105" y="43785"/>
                  <a:pt x="77677" y="43975"/>
                </a:cubicBezTo>
                <a:cubicBezTo>
                  <a:pt x="77510" y="42654"/>
                  <a:pt x="77272" y="30867"/>
                  <a:pt x="77272" y="29974"/>
                </a:cubicBezTo>
                <a:cubicBezTo>
                  <a:pt x="77058" y="29974"/>
                  <a:pt x="75843" y="29795"/>
                  <a:pt x="75676" y="29509"/>
                </a:cubicBezTo>
                <a:cubicBezTo>
                  <a:pt x="75510" y="29224"/>
                  <a:pt x="76760" y="28092"/>
                  <a:pt x="77272" y="27700"/>
                </a:cubicBezTo>
                <a:cubicBezTo>
                  <a:pt x="77296" y="23128"/>
                  <a:pt x="77391" y="18901"/>
                  <a:pt x="77450" y="17246"/>
                </a:cubicBezTo>
                <a:lnTo>
                  <a:pt x="75807" y="17162"/>
                </a:lnTo>
                <a:lnTo>
                  <a:pt x="75629" y="15984"/>
                </a:lnTo>
                <a:cubicBezTo>
                  <a:pt x="76486" y="15805"/>
                  <a:pt x="77200" y="15650"/>
                  <a:pt x="77653" y="15555"/>
                </a:cubicBezTo>
                <a:cubicBezTo>
                  <a:pt x="78248" y="10043"/>
                  <a:pt x="79070" y="2232"/>
                  <a:pt x="79141" y="434"/>
                </a:cubicBezTo>
                <a:cubicBezTo>
                  <a:pt x="77462" y="256"/>
                  <a:pt x="71783" y="172"/>
                  <a:pt x="67890" y="113"/>
                </a:cubicBezTo>
                <a:cubicBezTo>
                  <a:pt x="62973" y="53"/>
                  <a:pt x="59638" y="0"/>
                  <a:pt x="57914" y="0"/>
                </a:cubicBezTo>
                <a:close/>
              </a:path>
            </a:pathLst>
          </a:custGeom>
          <a:solidFill>
            <a:srgbClr val="FEFCE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5" name="Google Shape;175;p11"/>
          <p:cNvSpPr/>
          <p:nvPr/>
        </p:nvSpPr>
        <p:spPr>
          <a:xfrm>
            <a:off x="415737" y="201665"/>
            <a:ext cx="11423472" cy="6423736"/>
          </a:xfrm>
          <a:custGeom>
            <a:avLst/>
            <a:gdLst/>
            <a:ahLst/>
            <a:cxnLst/>
            <a:rect l="l" t="t" r="r" b="b"/>
            <a:pathLst>
              <a:path w="79475" h="44691" extrusionOk="0">
                <a:moveTo>
                  <a:pt x="386" y="11445"/>
                </a:moveTo>
                <a:cubicBezTo>
                  <a:pt x="381" y="11449"/>
                  <a:pt x="375" y="11452"/>
                  <a:pt x="370" y="11456"/>
                </a:cubicBezTo>
                <a:cubicBezTo>
                  <a:pt x="375" y="11452"/>
                  <a:pt x="380" y="11449"/>
                  <a:pt x="386" y="11445"/>
                </a:cubicBezTo>
                <a:close/>
                <a:moveTo>
                  <a:pt x="57324" y="185"/>
                </a:moveTo>
                <a:cubicBezTo>
                  <a:pt x="57485" y="185"/>
                  <a:pt x="57649" y="193"/>
                  <a:pt x="57806" y="193"/>
                </a:cubicBezTo>
                <a:cubicBezTo>
                  <a:pt x="58431" y="190"/>
                  <a:pt x="59057" y="189"/>
                  <a:pt x="59683" y="189"/>
                </a:cubicBezTo>
                <a:cubicBezTo>
                  <a:pt x="65348" y="189"/>
                  <a:pt x="71029" y="286"/>
                  <a:pt x="76701" y="490"/>
                </a:cubicBezTo>
                <a:cubicBezTo>
                  <a:pt x="77368" y="514"/>
                  <a:pt x="78058" y="526"/>
                  <a:pt x="78725" y="585"/>
                </a:cubicBezTo>
                <a:cubicBezTo>
                  <a:pt x="79070" y="621"/>
                  <a:pt x="79094" y="562"/>
                  <a:pt x="79130" y="883"/>
                </a:cubicBezTo>
                <a:cubicBezTo>
                  <a:pt x="79142" y="1086"/>
                  <a:pt x="79094" y="1324"/>
                  <a:pt x="79082" y="1514"/>
                </a:cubicBezTo>
                <a:cubicBezTo>
                  <a:pt x="78963" y="2967"/>
                  <a:pt x="78832" y="4443"/>
                  <a:pt x="78677" y="5908"/>
                </a:cubicBezTo>
                <a:cubicBezTo>
                  <a:pt x="78487" y="7836"/>
                  <a:pt x="78296" y="9789"/>
                  <a:pt x="78082" y="11718"/>
                </a:cubicBezTo>
                <a:cubicBezTo>
                  <a:pt x="77987" y="12694"/>
                  <a:pt x="77880" y="13658"/>
                  <a:pt x="77772" y="14635"/>
                </a:cubicBezTo>
                <a:cubicBezTo>
                  <a:pt x="77760" y="14790"/>
                  <a:pt x="77749" y="14921"/>
                  <a:pt x="77725" y="15075"/>
                </a:cubicBezTo>
                <a:cubicBezTo>
                  <a:pt x="77701" y="15409"/>
                  <a:pt x="77749" y="15528"/>
                  <a:pt x="77463" y="15671"/>
                </a:cubicBezTo>
                <a:cubicBezTo>
                  <a:pt x="76998" y="15885"/>
                  <a:pt x="76284" y="15921"/>
                  <a:pt x="75796" y="16028"/>
                </a:cubicBezTo>
                <a:cubicBezTo>
                  <a:pt x="75748" y="16040"/>
                  <a:pt x="75641" y="16087"/>
                  <a:pt x="75665" y="16147"/>
                </a:cubicBezTo>
                <a:cubicBezTo>
                  <a:pt x="75725" y="16528"/>
                  <a:pt x="75784" y="16933"/>
                  <a:pt x="75844" y="17314"/>
                </a:cubicBezTo>
                <a:cubicBezTo>
                  <a:pt x="75844" y="17361"/>
                  <a:pt x="75915" y="17361"/>
                  <a:pt x="75939" y="17361"/>
                </a:cubicBezTo>
                <a:cubicBezTo>
                  <a:pt x="76320" y="17373"/>
                  <a:pt x="76677" y="17409"/>
                  <a:pt x="77046" y="17421"/>
                </a:cubicBezTo>
                <a:cubicBezTo>
                  <a:pt x="77078" y="17421"/>
                  <a:pt x="77175" y="17416"/>
                  <a:pt x="77278" y="17416"/>
                </a:cubicBezTo>
                <a:cubicBezTo>
                  <a:pt x="77398" y="17416"/>
                  <a:pt x="77524" y="17422"/>
                  <a:pt x="77563" y="17450"/>
                </a:cubicBezTo>
                <a:lnTo>
                  <a:pt x="77563" y="17450"/>
                </a:lnTo>
                <a:cubicBezTo>
                  <a:pt x="77562" y="17449"/>
                  <a:pt x="77560" y="17449"/>
                  <a:pt x="77559" y="17449"/>
                </a:cubicBezTo>
                <a:cubicBezTo>
                  <a:pt x="77505" y="17449"/>
                  <a:pt x="77463" y="18019"/>
                  <a:pt x="77463" y="18064"/>
                </a:cubicBezTo>
                <a:cubicBezTo>
                  <a:pt x="77415" y="19493"/>
                  <a:pt x="77391" y="20921"/>
                  <a:pt x="77368" y="22350"/>
                </a:cubicBezTo>
                <a:cubicBezTo>
                  <a:pt x="77356" y="23231"/>
                  <a:pt x="77344" y="24100"/>
                  <a:pt x="77332" y="24969"/>
                </a:cubicBezTo>
                <a:cubicBezTo>
                  <a:pt x="77332" y="25434"/>
                  <a:pt x="77308" y="25910"/>
                  <a:pt x="77308" y="26362"/>
                </a:cubicBezTo>
                <a:cubicBezTo>
                  <a:pt x="77308" y="26767"/>
                  <a:pt x="77451" y="27494"/>
                  <a:pt x="77237" y="27839"/>
                </a:cubicBezTo>
                <a:cubicBezTo>
                  <a:pt x="76998" y="28232"/>
                  <a:pt x="75344" y="29137"/>
                  <a:pt x="75760" y="29720"/>
                </a:cubicBezTo>
                <a:cubicBezTo>
                  <a:pt x="75963" y="29982"/>
                  <a:pt x="76641" y="30041"/>
                  <a:pt x="76927" y="30089"/>
                </a:cubicBezTo>
                <a:cubicBezTo>
                  <a:pt x="77308" y="30149"/>
                  <a:pt x="77249" y="30030"/>
                  <a:pt x="77284" y="30351"/>
                </a:cubicBezTo>
                <a:cubicBezTo>
                  <a:pt x="77344" y="31006"/>
                  <a:pt x="77296" y="31708"/>
                  <a:pt x="77308" y="32375"/>
                </a:cubicBezTo>
                <a:cubicBezTo>
                  <a:pt x="77356" y="34518"/>
                  <a:pt x="77403" y="36649"/>
                  <a:pt x="77463" y="38793"/>
                </a:cubicBezTo>
                <a:cubicBezTo>
                  <a:pt x="77509" y="40500"/>
                  <a:pt x="77477" y="42241"/>
                  <a:pt x="77648" y="43940"/>
                </a:cubicBezTo>
                <a:lnTo>
                  <a:pt x="77648" y="43940"/>
                </a:lnTo>
                <a:cubicBezTo>
                  <a:pt x="75419" y="43712"/>
                  <a:pt x="73139" y="43730"/>
                  <a:pt x="70902" y="43650"/>
                </a:cubicBezTo>
                <a:cubicBezTo>
                  <a:pt x="69533" y="43603"/>
                  <a:pt x="68140" y="43555"/>
                  <a:pt x="66771" y="43507"/>
                </a:cubicBezTo>
                <a:lnTo>
                  <a:pt x="65438" y="43472"/>
                </a:lnTo>
                <a:cubicBezTo>
                  <a:pt x="65104" y="43448"/>
                  <a:pt x="65045" y="43472"/>
                  <a:pt x="64854" y="43317"/>
                </a:cubicBezTo>
                <a:cubicBezTo>
                  <a:pt x="64447" y="42998"/>
                  <a:pt x="64019" y="42302"/>
                  <a:pt x="63430" y="42302"/>
                </a:cubicBezTo>
                <a:cubicBezTo>
                  <a:pt x="63382" y="42302"/>
                  <a:pt x="63333" y="42307"/>
                  <a:pt x="63282" y="42317"/>
                </a:cubicBezTo>
                <a:cubicBezTo>
                  <a:pt x="62784" y="42416"/>
                  <a:pt x="62317" y="43021"/>
                  <a:pt x="62158" y="43507"/>
                </a:cubicBezTo>
                <a:lnTo>
                  <a:pt x="57722" y="43507"/>
                </a:lnTo>
                <a:cubicBezTo>
                  <a:pt x="57524" y="43507"/>
                  <a:pt x="57220" y="43555"/>
                  <a:pt x="56958" y="43555"/>
                </a:cubicBezTo>
                <a:cubicBezTo>
                  <a:pt x="56827" y="43555"/>
                  <a:pt x="56706" y="43543"/>
                  <a:pt x="56615" y="43507"/>
                </a:cubicBezTo>
                <a:cubicBezTo>
                  <a:pt x="56436" y="43448"/>
                  <a:pt x="56329" y="43329"/>
                  <a:pt x="56163" y="43198"/>
                </a:cubicBezTo>
                <a:cubicBezTo>
                  <a:pt x="55890" y="42967"/>
                  <a:pt x="55627" y="42719"/>
                  <a:pt x="55284" y="42719"/>
                </a:cubicBezTo>
                <a:cubicBezTo>
                  <a:pt x="55237" y="42719"/>
                  <a:pt x="55189" y="42723"/>
                  <a:pt x="55139" y="42733"/>
                </a:cubicBezTo>
                <a:cubicBezTo>
                  <a:pt x="54661" y="42833"/>
                  <a:pt x="54453" y="43109"/>
                  <a:pt x="54321" y="43532"/>
                </a:cubicBezTo>
                <a:lnTo>
                  <a:pt x="54321" y="43532"/>
                </a:lnTo>
                <a:cubicBezTo>
                  <a:pt x="50311" y="43545"/>
                  <a:pt x="46290" y="43591"/>
                  <a:pt x="42292" y="43626"/>
                </a:cubicBezTo>
                <a:cubicBezTo>
                  <a:pt x="41756" y="43626"/>
                  <a:pt x="41232" y="43650"/>
                  <a:pt x="40696" y="43650"/>
                </a:cubicBezTo>
                <a:cubicBezTo>
                  <a:pt x="40665" y="43650"/>
                  <a:pt x="40635" y="43650"/>
                  <a:pt x="40607" y="43650"/>
                </a:cubicBezTo>
                <a:cubicBezTo>
                  <a:pt x="40181" y="43650"/>
                  <a:pt x="40059" y="43640"/>
                  <a:pt x="39791" y="43305"/>
                </a:cubicBezTo>
                <a:cubicBezTo>
                  <a:pt x="39530" y="42948"/>
                  <a:pt x="39113" y="42352"/>
                  <a:pt x="38613" y="42245"/>
                </a:cubicBezTo>
                <a:cubicBezTo>
                  <a:pt x="38563" y="42234"/>
                  <a:pt x="38514" y="42229"/>
                  <a:pt x="38465" y="42229"/>
                </a:cubicBezTo>
                <a:cubicBezTo>
                  <a:pt x="37817" y="42229"/>
                  <a:pt x="37271" y="43159"/>
                  <a:pt x="37072" y="43712"/>
                </a:cubicBezTo>
                <a:lnTo>
                  <a:pt x="37072" y="43712"/>
                </a:lnTo>
                <a:cubicBezTo>
                  <a:pt x="34125" y="43748"/>
                  <a:pt x="31166" y="43794"/>
                  <a:pt x="28230" y="43853"/>
                </a:cubicBezTo>
                <a:cubicBezTo>
                  <a:pt x="26683" y="43888"/>
                  <a:pt x="25147" y="43912"/>
                  <a:pt x="23599" y="43948"/>
                </a:cubicBezTo>
                <a:cubicBezTo>
                  <a:pt x="22825" y="43960"/>
                  <a:pt x="22051" y="43972"/>
                  <a:pt x="21289" y="43984"/>
                </a:cubicBezTo>
                <a:cubicBezTo>
                  <a:pt x="20991" y="43995"/>
                  <a:pt x="20647" y="44048"/>
                  <a:pt x="20316" y="44048"/>
                </a:cubicBezTo>
                <a:cubicBezTo>
                  <a:pt x="19959" y="44048"/>
                  <a:pt x="19619" y="43986"/>
                  <a:pt x="19372" y="43746"/>
                </a:cubicBezTo>
                <a:cubicBezTo>
                  <a:pt x="19058" y="43431"/>
                  <a:pt x="18604" y="42968"/>
                  <a:pt x="18127" y="42968"/>
                </a:cubicBezTo>
                <a:cubicBezTo>
                  <a:pt x="18062" y="42968"/>
                  <a:pt x="17997" y="42977"/>
                  <a:pt x="17932" y="42995"/>
                </a:cubicBezTo>
                <a:cubicBezTo>
                  <a:pt x="17646" y="43067"/>
                  <a:pt x="17396" y="43305"/>
                  <a:pt x="17181" y="43495"/>
                </a:cubicBezTo>
                <a:cubicBezTo>
                  <a:pt x="17051" y="43626"/>
                  <a:pt x="16943" y="43769"/>
                  <a:pt x="16812" y="43900"/>
                </a:cubicBezTo>
                <a:cubicBezTo>
                  <a:pt x="16625" y="44088"/>
                  <a:pt x="16538" y="44101"/>
                  <a:pt x="16335" y="44101"/>
                </a:cubicBezTo>
                <a:cubicBezTo>
                  <a:pt x="16301" y="44101"/>
                  <a:pt x="16264" y="44101"/>
                  <a:pt x="16223" y="44101"/>
                </a:cubicBezTo>
                <a:cubicBezTo>
                  <a:pt x="16182" y="44101"/>
                  <a:pt x="16137" y="44101"/>
                  <a:pt x="16086" y="44103"/>
                </a:cubicBezTo>
                <a:cubicBezTo>
                  <a:pt x="13276" y="44162"/>
                  <a:pt x="10443" y="44246"/>
                  <a:pt x="7633" y="44317"/>
                </a:cubicBezTo>
                <a:cubicBezTo>
                  <a:pt x="5629" y="44376"/>
                  <a:pt x="3614" y="44423"/>
                  <a:pt x="1611" y="44505"/>
                </a:cubicBezTo>
                <a:lnTo>
                  <a:pt x="1611" y="44505"/>
                </a:lnTo>
                <a:cubicBezTo>
                  <a:pt x="1082" y="41580"/>
                  <a:pt x="857" y="38549"/>
                  <a:pt x="691" y="35590"/>
                </a:cubicBezTo>
                <a:cubicBezTo>
                  <a:pt x="668" y="34935"/>
                  <a:pt x="620" y="34268"/>
                  <a:pt x="632" y="33613"/>
                </a:cubicBezTo>
                <a:cubicBezTo>
                  <a:pt x="644" y="33256"/>
                  <a:pt x="608" y="32970"/>
                  <a:pt x="822" y="32732"/>
                </a:cubicBezTo>
                <a:cubicBezTo>
                  <a:pt x="1227" y="32304"/>
                  <a:pt x="1882" y="31958"/>
                  <a:pt x="2358" y="31601"/>
                </a:cubicBezTo>
                <a:cubicBezTo>
                  <a:pt x="2727" y="31339"/>
                  <a:pt x="3084" y="31065"/>
                  <a:pt x="3465" y="30803"/>
                </a:cubicBezTo>
                <a:cubicBezTo>
                  <a:pt x="3537" y="30744"/>
                  <a:pt x="3465" y="30684"/>
                  <a:pt x="3406" y="30684"/>
                </a:cubicBezTo>
                <a:cubicBezTo>
                  <a:pt x="2632" y="30696"/>
                  <a:pt x="1834" y="30732"/>
                  <a:pt x="1060" y="30732"/>
                </a:cubicBezTo>
                <a:cubicBezTo>
                  <a:pt x="1011" y="30732"/>
                  <a:pt x="966" y="30732"/>
                  <a:pt x="925" y="30732"/>
                </a:cubicBezTo>
                <a:cubicBezTo>
                  <a:pt x="521" y="30732"/>
                  <a:pt x="559" y="30713"/>
                  <a:pt x="548" y="30280"/>
                </a:cubicBezTo>
                <a:lnTo>
                  <a:pt x="548" y="29327"/>
                </a:lnTo>
                <a:cubicBezTo>
                  <a:pt x="525" y="27398"/>
                  <a:pt x="513" y="25469"/>
                  <a:pt x="501" y="23541"/>
                </a:cubicBezTo>
                <a:cubicBezTo>
                  <a:pt x="465" y="19683"/>
                  <a:pt x="394" y="15814"/>
                  <a:pt x="453" y="11944"/>
                </a:cubicBezTo>
                <a:cubicBezTo>
                  <a:pt x="453" y="11777"/>
                  <a:pt x="465" y="11599"/>
                  <a:pt x="465" y="11444"/>
                </a:cubicBezTo>
                <a:cubicBezTo>
                  <a:pt x="465" y="11431"/>
                  <a:pt x="465" y="11420"/>
                  <a:pt x="465" y="11411"/>
                </a:cubicBezTo>
                <a:lnTo>
                  <a:pt x="465" y="11411"/>
                </a:lnTo>
                <a:cubicBezTo>
                  <a:pt x="585" y="11372"/>
                  <a:pt x="756" y="11352"/>
                  <a:pt x="846" y="11325"/>
                </a:cubicBezTo>
                <a:cubicBezTo>
                  <a:pt x="1763" y="11003"/>
                  <a:pt x="2644" y="10503"/>
                  <a:pt x="3477" y="10015"/>
                </a:cubicBezTo>
                <a:cubicBezTo>
                  <a:pt x="3585" y="9956"/>
                  <a:pt x="3537" y="9896"/>
                  <a:pt x="3454" y="9872"/>
                </a:cubicBezTo>
                <a:cubicBezTo>
                  <a:pt x="2858" y="9813"/>
                  <a:pt x="2275" y="9789"/>
                  <a:pt x="1680" y="9718"/>
                </a:cubicBezTo>
                <a:cubicBezTo>
                  <a:pt x="1346" y="9682"/>
                  <a:pt x="858" y="9658"/>
                  <a:pt x="596" y="9432"/>
                </a:cubicBezTo>
                <a:cubicBezTo>
                  <a:pt x="370" y="9253"/>
                  <a:pt x="441" y="9253"/>
                  <a:pt x="489" y="9015"/>
                </a:cubicBezTo>
                <a:cubicBezTo>
                  <a:pt x="572" y="8563"/>
                  <a:pt x="691" y="8170"/>
                  <a:pt x="739" y="7705"/>
                </a:cubicBezTo>
                <a:cubicBezTo>
                  <a:pt x="858" y="6527"/>
                  <a:pt x="798" y="5336"/>
                  <a:pt x="727" y="4157"/>
                </a:cubicBezTo>
                <a:cubicBezTo>
                  <a:pt x="679" y="3407"/>
                  <a:pt x="620" y="2633"/>
                  <a:pt x="548" y="1871"/>
                </a:cubicBezTo>
                <a:cubicBezTo>
                  <a:pt x="537" y="1621"/>
                  <a:pt x="382" y="1026"/>
                  <a:pt x="501" y="919"/>
                </a:cubicBezTo>
                <a:cubicBezTo>
                  <a:pt x="691" y="705"/>
                  <a:pt x="1406" y="705"/>
                  <a:pt x="1668" y="681"/>
                </a:cubicBezTo>
                <a:cubicBezTo>
                  <a:pt x="2644" y="550"/>
                  <a:pt x="3644" y="502"/>
                  <a:pt x="4644" y="466"/>
                </a:cubicBezTo>
                <a:cubicBezTo>
                  <a:pt x="5484" y="440"/>
                  <a:pt x="6324" y="429"/>
                  <a:pt x="7165" y="429"/>
                </a:cubicBezTo>
                <a:cubicBezTo>
                  <a:pt x="9401" y="429"/>
                  <a:pt x="11639" y="512"/>
                  <a:pt x="13872" y="633"/>
                </a:cubicBezTo>
                <a:cubicBezTo>
                  <a:pt x="14348" y="669"/>
                  <a:pt x="14824" y="681"/>
                  <a:pt x="15300" y="728"/>
                </a:cubicBezTo>
                <a:cubicBezTo>
                  <a:pt x="15955" y="788"/>
                  <a:pt x="15979" y="1216"/>
                  <a:pt x="16098" y="1800"/>
                </a:cubicBezTo>
                <a:cubicBezTo>
                  <a:pt x="16324" y="2883"/>
                  <a:pt x="16931" y="3312"/>
                  <a:pt x="17896" y="3717"/>
                </a:cubicBezTo>
                <a:cubicBezTo>
                  <a:pt x="17920" y="3723"/>
                  <a:pt x="17946" y="3726"/>
                  <a:pt x="17972" y="3726"/>
                </a:cubicBezTo>
                <a:cubicBezTo>
                  <a:pt x="18052" y="3726"/>
                  <a:pt x="18137" y="3699"/>
                  <a:pt x="18182" y="3645"/>
                </a:cubicBezTo>
                <a:cubicBezTo>
                  <a:pt x="18658" y="3026"/>
                  <a:pt x="19206" y="2407"/>
                  <a:pt x="19598" y="1752"/>
                </a:cubicBezTo>
                <a:cubicBezTo>
                  <a:pt x="19820" y="1359"/>
                  <a:pt x="19803" y="1094"/>
                  <a:pt x="20175" y="1094"/>
                </a:cubicBezTo>
                <a:cubicBezTo>
                  <a:pt x="20243" y="1094"/>
                  <a:pt x="20323" y="1103"/>
                  <a:pt x="20420" y="1121"/>
                </a:cubicBezTo>
                <a:cubicBezTo>
                  <a:pt x="20861" y="1216"/>
                  <a:pt x="21313" y="1383"/>
                  <a:pt x="21753" y="1502"/>
                </a:cubicBezTo>
                <a:cubicBezTo>
                  <a:pt x="22327" y="1652"/>
                  <a:pt x="22889" y="1755"/>
                  <a:pt x="23460" y="1755"/>
                </a:cubicBezTo>
                <a:cubicBezTo>
                  <a:pt x="23707" y="1755"/>
                  <a:pt x="23955" y="1736"/>
                  <a:pt x="24206" y="1693"/>
                </a:cubicBezTo>
                <a:cubicBezTo>
                  <a:pt x="25063" y="1538"/>
                  <a:pt x="25802" y="1109"/>
                  <a:pt x="26623" y="871"/>
                </a:cubicBezTo>
                <a:cubicBezTo>
                  <a:pt x="27071" y="736"/>
                  <a:pt x="27535" y="691"/>
                  <a:pt x="28003" y="691"/>
                </a:cubicBezTo>
                <a:cubicBezTo>
                  <a:pt x="28604" y="691"/>
                  <a:pt x="29213" y="765"/>
                  <a:pt x="29802" y="812"/>
                </a:cubicBezTo>
                <a:cubicBezTo>
                  <a:pt x="30350" y="859"/>
                  <a:pt x="30909" y="883"/>
                  <a:pt x="31457" y="919"/>
                </a:cubicBezTo>
                <a:cubicBezTo>
                  <a:pt x="31563" y="924"/>
                  <a:pt x="31673" y="925"/>
                  <a:pt x="31786" y="925"/>
                </a:cubicBezTo>
                <a:cubicBezTo>
                  <a:pt x="31891" y="925"/>
                  <a:pt x="31999" y="924"/>
                  <a:pt x="32107" y="924"/>
                </a:cubicBezTo>
                <a:cubicBezTo>
                  <a:pt x="32416" y="924"/>
                  <a:pt x="32729" y="933"/>
                  <a:pt x="33005" y="1002"/>
                </a:cubicBezTo>
                <a:cubicBezTo>
                  <a:pt x="33755" y="1181"/>
                  <a:pt x="33755" y="2133"/>
                  <a:pt x="34588" y="2276"/>
                </a:cubicBezTo>
                <a:cubicBezTo>
                  <a:pt x="34672" y="2290"/>
                  <a:pt x="34760" y="2297"/>
                  <a:pt x="34849" y="2297"/>
                </a:cubicBezTo>
                <a:cubicBezTo>
                  <a:pt x="35214" y="2297"/>
                  <a:pt x="35602" y="2177"/>
                  <a:pt x="35850" y="1919"/>
                </a:cubicBezTo>
                <a:cubicBezTo>
                  <a:pt x="36041" y="1717"/>
                  <a:pt x="36136" y="1228"/>
                  <a:pt x="36374" y="1121"/>
                </a:cubicBezTo>
                <a:cubicBezTo>
                  <a:pt x="36431" y="1098"/>
                  <a:pt x="36504" y="1089"/>
                  <a:pt x="36586" y="1089"/>
                </a:cubicBezTo>
                <a:cubicBezTo>
                  <a:pt x="36796" y="1089"/>
                  <a:pt x="37060" y="1145"/>
                  <a:pt x="37232" y="1145"/>
                </a:cubicBezTo>
                <a:cubicBezTo>
                  <a:pt x="38494" y="1157"/>
                  <a:pt x="39780" y="1169"/>
                  <a:pt x="41042" y="1169"/>
                </a:cubicBezTo>
                <a:cubicBezTo>
                  <a:pt x="41089" y="1169"/>
                  <a:pt x="41127" y="1169"/>
                  <a:pt x="41157" y="1169"/>
                </a:cubicBezTo>
                <a:cubicBezTo>
                  <a:pt x="41308" y="1169"/>
                  <a:pt x="41270" y="1177"/>
                  <a:pt x="41339" y="1276"/>
                </a:cubicBezTo>
                <a:cubicBezTo>
                  <a:pt x="41494" y="1455"/>
                  <a:pt x="41554" y="1800"/>
                  <a:pt x="41673" y="1990"/>
                </a:cubicBezTo>
                <a:cubicBezTo>
                  <a:pt x="41816" y="2252"/>
                  <a:pt x="41994" y="2693"/>
                  <a:pt x="42339" y="2729"/>
                </a:cubicBezTo>
                <a:cubicBezTo>
                  <a:pt x="42359" y="2731"/>
                  <a:pt x="42378" y="2733"/>
                  <a:pt x="42397" y="2733"/>
                </a:cubicBezTo>
                <a:cubicBezTo>
                  <a:pt x="42703" y="2733"/>
                  <a:pt x="43030" y="2394"/>
                  <a:pt x="43220" y="2193"/>
                </a:cubicBezTo>
                <a:cubicBezTo>
                  <a:pt x="43411" y="2002"/>
                  <a:pt x="43578" y="1800"/>
                  <a:pt x="43732" y="1574"/>
                </a:cubicBezTo>
                <a:cubicBezTo>
                  <a:pt x="43994" y="1228"/>
                  <a:pt x="43971" y="1109"/>
                  <a:pt x="44423" y="1109"/>
                </a:cubicBezTo>
                <a:cubicBezTo>
                  <a:pt x="45506" y="1086"/>
                  <a:pt x="46578" y="1038"/>
                  <a:pt x="47661" y="978"/>
                </a:cubicBezTo>
                <a:cubicBezTo>
                  <a:pt x="47940" y="970"/>
                  <a:pt x="48301" y="891"/>
                  <a:pt x="48614" y="891"/>
                </a:cubicBezTo>
                <a:cubicBezTo>
                  <a:pt x="48730" y="891"/>
                  <a:pt x="48839" y="902"/>
                  <a:pt x="48935" y="931"/>
                </a:cubicBezTo>
                <a:cubicBezTo>
                  <a:pt x="49174" y="1002"/>
                  <a:pt x="49364" y="1205"/>
                  <a:pt x="49614" y="1276"/>
                </a:cubicBezTo>
                <a:cubicBezTo>
                  <a:pt x="49708" y="1303"/>
                  <a:pt x="49798" y="1315"/>
                  <a:pt x="49886" y="1315"/>
                </a:cubicBezTo>
                <a:cubicBezTo>
                  <a:pt x="50188" y="1315"/>
                  <a:pt x="50462" y="1176"/>
                  <a:pt x="50757" y="1038"/>
                </a:cubicBezTo>
                <a:cubicBezTo>
                  <a:pt x="51031" y="919"/>
                  <a:pt x="51221" y="788"/>
                  <a:pt x="51519" y="740"/>
                </a:cubicBezTo>
                <a:cubicBezTo>
                  <a:pt x="52055" y="633"/>
                  <a:pt x="52650" y="645"/>
                  <a:pt x="53198" y="585"/>
                </a:cubicBezTo>
                <a:cubicBezTo>
                  <a:pt x="53518" y="560"/>
                  <a:pt x="53925" y="465"/>
                  <a:pt x="54280" y="465"/>
                </a:cubicBezTo>
                <a:cubicBezTo>
                  <a:pt x="54413" y="465"/>
                  <a:pt x="54539" y="478"/>
                  <a:pt x="54650" y="514"/>
                </a:cubicBezTo>
                <a:cubicBezTo>
                  <a:pt x="54865" y="585"/>
                  <a:pt x="55043" y="764"/>
                  <a:pt x="55281" y="824"/>
                </a:cubicBezTo>
                <a:cubicBezTo>
                  <a:pt x="55373" y="848"/>
                  <a:pt x="55460" y="859"/>
                  <a:pt x="55544" y="859"/>
                </a:cubicBezTo>
                <a:cubicBezTo>
                  <a:pt x="55787" y="859"/>
                  <a:pt x="56004" y="766"/>
                  <a:pt x="56234" y="633"/>
                </a:cubicBezTo>
                <a:cubicBezTo>
                  <a:pt x="56448" y="514"/>
                  <a:pt x="56651" y="288"/>
                  <a:pt x="56865" y="204"/>
                </a:cubicBezTo>
                <a:lnTo>
                  <a:pt x="56865" y="204"/>
                </a:lnTo>
                <a:cubicBezTo>
                  <a:pt x="56817" y="226"/>
                  <a:pt x="56807" y="234"/>
                  <a:pt x="56819" y="234"/>
                </a:cubicBezTo>
                <a:cubicBezTo>
                  <a:pt x="56838" y="234"/>
                  <a:pt x="56919" y="212"/>
                  <a:pt x="56972" y="204"/>
                </a:cubicBezTo>
                <a:cubicBezTo>
                  <a:pt x="57084" y="189"/>
                  <a:pt x="57203" y="185"/>
                  <a:pt x="57324" y="185"/>
                </a:cubicBezTo>
                <a:close/>
                <a:moveTo>
                  <a:pt x="58221" y="0"/>
                </a:moveTo>
                <a:cubicBezTo>
                  <a:pt x="58011" y="0"/>
                  <a:pt x="57801" y="1"/>
                  <a:pt x="57591" y="2"/>
                </a:cubicBezTo>
                <a:cubicBezTo>
                  <a:pt x="57511" y="2"/>
                  <a:pt x="57430" y="1"/>
                  <a:pt x="57349" y="1"/>
                </a:cubicBezTo>
                <a:cubicBezTo>
                  <a:pt x="57105" y="1"/>
                  <a:pt x="56862" y="14"/>
                  <a:pt x="56639" y="121"/>
                </a:cubicBezTo>
                <a:cubicBezTo>
                  <a:pt x="56436" y="228"/>
                  <a:pt x="56270" y="443"/>
                  <a:pt x="56043" y="550"/>
                </a:cubicBezTo>
                <a:cubicBezTo>
                  <a:pt x="55862" y="631"/>
                  <a:pt x="55731" y="663"/>
                  <a:pt x="55624" y="663"/>
                </a:cubicBezTo>
                <a:cubicBezTo>
                  <a:pt x="55386" y="663"/>
                  <a:pt x="55264" y="506"/>
                  <a:pt x="54960" y="383"/>
                </a:cubicBezTo>
                <a:cubicBezTo>
                  <a:pt x="54779" y="308"/>
                  <a:pt x="54592" y="282"/>
                  <a:pt x="54401" y="282"/>
                </a:cubicBezTo>
                <a:cubicBezTo>
                  <a:pt x="54075" y="282"/>
                  <a:pt x="53738" y="357"/>
                  <a:pt x="53400" y="395"/>
                </a:cubicBezTo>
                <a:cubicBezTo>
                  <a:pt x="52710" y="454"/>
                  <a:pt x="51805" y="383"/>
                  <a:pt x="51162" y="621"/>
                </a:cubicBezTo>
                <a:cubicBezTo>
                  <a:pt x="50852" y="740"/>
                  <a:pt x="50579" y="990"/>
                  <a:pt x="50245" y="1086"/>
                </a:cubicBezTo>
                <a:cubicBezTo>
                  <a:pt x="50175" y="1102"/>
                  <a:pt x="50110" y="1109"/>
                  <a:pt x="50050" y="1109"/>
                </a:cubicBezTo>
                <a:cubicBezTo>
                  <a:pt x="49762" y="1109"/>
                  <a:pt x="49564" y="946"/>
                  <a:pt x="49269" y="847"/>
                </a:cubicBezTo>
                <a:cubicBezTo>
                  <a:pt x="49041" y="766"/>
                  <a:pt x="48783" y="738"/>
                  <a:pt x="48513" y="738"/>
                </a:cubicBezTo>
                <a:cubicBezTo>
                  <a:pt x="48036" y="738"/>
                  <a:pt x="47524" y="825"/>
                  <a:pt x="47090" y="847"/>
                </a:cubicBezTo>
                <a:cubicBezTo>
                  <a:pt x="46054" y="883"/>
                  <a:pt x="45030" y="931"/>
                  <a:pt x="44006" y="966"/>
                </a:cubicBezTo>
                <a:cubicBezTo>
                  <a:pt x="43947" y="966"/>
                  <a:pt x="43828" y="978"/>
                  <a:pt x="43792" y="1050"/>
                </a:cubicBezTo>
                <a:cubicBezTo>
                  <a:pt x="43621" y="1392"/>
                  <a:pt x="42957" y="2533"/>
                  <a:pt x="42504" y="2533"/>
                </a:cubicBezTo>
                <a:cubicBezTo>
                  <a:pt x="42485" y="2533"/>
                  <a:pt x="42465" y="2531"/>
                  <a:pt x="42447" y="2526"/>
                </a:cubicBezTo>
                <a:cubicBezTo>
                  <a:pt x="42113" y="2467"/>
                  <a:pt x="41708" y="1359"/>
                  <a:pt x="41649" y="1050"/>
                </a:cubicBezTo>
                <a:cubicBezTo>
                  <a:pt x="41649" y="1002"/>
                  <a:pt x="41577" y="1002"/>
                  <a:pt x="41554" y="1002"/>
                </a:cubicBezTo>
                <a:cubicBezTo>
                  <a:pt x="41128" y="1009"/>
                  <a:pt x="40704" y="1012"/>
                  <a:pt x="40280" y="1012"/>
                </a:cubicBezTo>
                <a:cubicBezTo>
                  <a:pt x="39257" y="1012"/>
                  <a:pt x="38238" y="995"/>
                  <a:pt x="37220" y="978"/>
                </a:cubicBezTo>
                <a:cubicBezTo>
                  <a:pt x="37026" y="975"/>
                  <a:pt x="36873" y="965"/>
                  <a:pt x="36743" y="965"/>
                </a:cubicBezTo>
                <a:cubicBezTo>
                  <a:pt x="36426" y="965"/>
                  <a:pt x="36243" y="1022"/>
                  <a:pt x="35922" y="1359"/>
                </a:cubicBezTo>
                <a:cubicBezTo>
                  <a:pt x="35929" y="1352"/>
                  <a:pt x="35934" y="1349"/>
                  <a:pt x="35936" y="1349"/>
                </a:cubicBezTo>
                <a:cubicBezTo>
                  <a:pt x="35951" y="1349"/>
                  <a:pt x="35845" y="1517"/>
                  <a:pt x="35803" y="1538"/>
                </a:cubicBezTo>
                <a:cubicBezTo>
                  <a:pt x="35577" y="1621"/>
                  <a:pt x="35362" y="1693"/>
                  <a:pt x="35124" y="1764"/>
                </a:cubicBezTo>
                <a:cubicBezTo>
                  <a:pt x="34932" y="1938"/>
                  <a:pt x="34758" y="2025"/>
                  <a:pt x="34601" y="2025"/>
                </a:cubicBezTo>
                <a:cubicBezTo>
                  <a:pt x="34446" y="2025"/>
                  <a:pt x="34308" y="1941"/>
                  <a:pt x="34184" y="1776"/>
                </a:cubicBezTo>
                <a:cubicBezTo>
                  <a:pt x="34017" y="1586"/>
                  <a:pt x="33945" y="1300"/>
                  <a:pt x="33791" y="1086"/>
                </a:cubicBezTo>
                <a:cubicBezTo>
                  <a:pt x="33628" y="841"/>
                  <a:pt x="33459" y="809"/>
                  <a:pt x="33228" y="809"/>
                </a:cubicBezTo>
                <a:cubicBezTo>
                  <a:pt x="33144" y="809"/>
                  <a:pt x="33052" y="813"/>
                  <a:pt x="32949" y="813"/>
                </a:cubicBezTo>
                <a:cubicBezTo>
                  <a:pt x="32921" y="813"/>
                  <a:pt x="32892" y="812"/>
                  <a:pt x="32862" y="812"/>
                </a:cubicBezTo>
                <a:cubicBezTo>
                  <a:pt x="31588" y="752"/>
                  <a:pt x="30338" y="669"/>
                  <a:pt x="29088" y="574"/>
                </a:cubicBezTo>
                <a:cubicBezTo>
                  <a:pt x="28791" y="553"/>
                  <a:pt x="28500" y="539"/>
                  <a:pt x="28214" y="539"/>
                </a:cubicBezTo>
                <a:cubicBezTo>
                  <a:pt x="27515" y="539"/>
                  <a:pt x="26840" y="621"/>
                  <a:pt x="26147" y="883"/>
                </a:cubicBezTo>
                <a:cubicBezTo>
                  <a:pt x="25516" y="1121"/>
                  <a:pt x="24909" y="1419"/>
                  <a:pt x="24242" y="1538"/>
                </a:cubicBezTo>
                <a:cubicBezTo>
                  <a:pt x="24010" y="1582"/>
                  <a:pt x="23781" y="1601"/>
                  <a:pt x="23554" y="1601"/>
                </a:cubicBezTo>
                <a:cubicBezTo>
                  <a:pt x="22977" y="1601"/>
                  <a:pt x="22413" y="1477"/>
                  <a:pt x="21849" y="1324"/>
                </a:cubicBezTo>
                <a:cubicBezTo>
                  <a:pt x="21423" y="1201"/>
                  <a:pt x="20794" y="897"/>
                  <a:pt x="20267" y="897"/>
                </a:cubicBezTo>
                <a:cubicBezTo>
                  <a:pt x="20131" y="897"/>
                  <a:pt x="20002" y="918"/>
                  <a:pt x="19884" y="966"/>
                </a:cubicBezTo>
                <a:cubicBezTo>
                  <a:pt x="19432" y="1157"/>
                  <a:pt x="19253" y="1836"/>
                  <a:pt x="18967" y="2217"/>
                </a:cubicBezTo>
                <a:cubicBezTo>
                  <a:pt x="18647" y="2644"/>
                  <a:pt x="18317" y="3080"/>
                  <a:pt x="17995" y="3509"/>
                </a:cubicBezTo>
                <a:lnTo>
                  <a:pt x="17995" y="3509"/>
                </a:lnTo>
                <a:cubicBezTo>
                  <a:pt x="17405" y="3248"/>
                  <a:pt x="16857" y="2965"/>
                  <a:pt x="16586" y="2336"/>
                </a:cubicBezTo>
                <a:cubicBezTo>
                  <a:pt x="16396" y="1859"/>
                  <a:pt x="16491" y="1038"/>
                  <a:pt x="16038" y="705"/>
                </a:cubicBezTo>
                <a:cubicBezTo>
                  <a:pt x="15800" y="526"/>
                  <a:pt x="15384" y="562"/>
                  <a:pt x="15086" y="550"/>
                </a:cubicBezTo>
                <a:cubicBezTo>
                  <a:pt x="14300" y="490"/>
                  <a:pt x="13526" y="454"/>
                  <a:pt x="12740" y="431"/>
                </a:cubicBezTo>
                <a:cubicBezTo>
                  <a:pt x="10779" y="342"/>
                  <a:pt x="8780" y="236"/>
                  <a:pt x="6785" y="236"/>
                </a:cubicBezTo>
                <a:cubicBezTo>
                  <a:pt x="5039" y="236"/>
                  <a:pt x="3296" y="317"/>
                  <a:pt x="1584" y="562"/>
                </a:cubicBezTo>
                <a:cubicBezTo>
                  <a:pt x="1144" y="621"/>
                  <a:pt x="620" y="681"/>
                  <a:pt x="203" y="907"/>
                </a:cubicBezTo>
                <a:cubicBezTo>
                  <a:pt x="179" y="919"/>
                  <a:pt x="144" y="943"/>
                  <a:pt x="144" y="990"/>
                </a:cubicBezTo>
                <a:cubicBezTo>
                  <a:pt x="179" y="2669"/>
                  <a:pt x="429" y="4360"/>
                  <a:pt x="453" y="6038"/>
                </a:cubicBezTo>
                <a:cubicBezTo>
                  <a:pt x="477" y="7134"/>
                  <a:pt x="489" y="8384"/>
                  <a:pt x="13" y="9420"/>
                </a:cubicBezTo>
                <a:cubicBezTo>
                  <a:pt x="1" y="9444"/>
                  <a:pt x="25" y="9456"/>
                  <a:pt x="36" y="9479"/>
                </a:cubicBezTo>
                <a:cubicBezTo>
                  <a:pt x="870" y="10015"/>
                  <a:pt x="1918" y="9979"/>
                  <a:pt x="2882" y="10075"/>
                </a:cubicBezTo>
                <a:cubicBezTo>
                  <a:pt x="2937" y="10080"/>
                  <a:pt x="2996" y="10087"/>
                  <a:pt x="3055" y="10092"/>
                </a:cubicBezTo>
                <a:lnTo>
                  <a:pt x="3055" y="10092"/>
                </a:lnTo>
                <a:cubicBezTo>
                  <a:pt x="2548" y="10263"/>
                  <a:pt x="1995" y="10661"/>
                  <a:pt x="1513" y="10896"/>
                </a:cubicBezTo>
                <a:cubicBezTo>
                  <a:pt x="1287" y="11003"/>
                  <a:pt x="1072" y="11111"/>
                  <a:pt x="834" y="11194"/>
                </a:cubicBezTo>
                <a:cubicBezTo>
                  <a:pt x="679" y="11253"/>
                  <a:pt x="370" y="11253"/>
                  <a:pt x="251" y="11349"/>
                </a:cubicBezTo>
                <a:cubicBezTo>
                  <a:pt x="156" y="11420"/>
                  <a:pt x="179" y="11420"/>
                  <a:pt x="144" y="11515"/>
                </a:cubicBezTo>
                <a:cubicBezTo>
                  <a:pt x="13" y="11813"/>
                  <a:pt x="132" y="12420"/>
                  <a:pt x="132" y="12730"/>
                </a:cubicBezTo>
                <a:cubicBezTo>
                  <a:pt x="120" y="16992"/>
                  <a:pt x="156" y="21243"/>
                  <a:pt x="203" y="25505"/>
                </a:cubicBezTo>
                <a:cubicBezTo>
                  <a:pt x="215" y="27303"/>
                  <a:pt x="239" y="29089"/>
                  <a:pt x="239" y="30887"/>
                </a:cubicBezTo>
                <a:cubicBezTo>
                  <a:pt x="239" y="30934"/>
                  <a:pt x="310" y="30934"/>
                  <a:pt x="334" y="30934"/>
                </a:cubicBezTo>
                <a:cubicBezTo>
                  <a:pt x="457" y="30937"/>
                  <a:pt x="580" y="30938"/>
                  <a:pt x="702" y="30938"/>
                </a:cubicBezTo>
                <a:cubicBezTo>
                  <a:pt x="1222" y="30938"/>
                  <a:pt x="1738" y="30920"/>
                  <a:pt x="2239" y="30911"/>
                </a:cubicBezTo>
                <a:cubicBezTo>
                  <a:pt x="2388" y="30911"/>
                  <a:pt x="2563" y="30921"/>
                  <a:pt x="2731" y="30921"/>
                </a:cubicBezTo>
                <a:cubicBezTo>
                  <a:pt x="2831" y="30921"/>
                  <a:pt x="2928" y="30917"/>
                  <a:pt x="3017" y="30905"/>
                </a:cubicBezTo>
                <a:lnTo>
                  <a:pt x="3017" y="30905"/>
                </a:lnTo>
                <a:cubicBezTo>
                  <a:pt x="2542" y="31120"/>
                  <a:pt x="2048" y="31623"/>
                  <a:pt x="1644" y="31935"/>
                </a:cubicBezTo>
                <a:cubicBezTo>
                  <a:pt x="1322" y="32173"/>
                  <a:pt x="691" y="32470"/>
                  <a:pt x="453" y="32804"/>
                </a:cubicBezTo>
                <a:cubicBezTo>
                  <a:pt x="310" y="33030"/>
                  <a:pt x="334" y="33399"/>
                  <a:pt x="334" y="33673"/>
                </a:cubicBezTo>
                <a:cubicBezTo>
                  <a:pt x="322" y="34256"/>
                  <a:pt x="358" y="34816"/>
                  <a:pt x="382" y="35399"/>
                </a:cubicBezTo>
                <a:cubicBezTo>
                  <a:pt x="453" y="37007"/>
                  <a:pt x="608" y="38614"/>
                  <a:pt x="775" y="40209"/>
                </a:cubicBezTo>
                <a:cubicBezTo>
                  <a:pt x="917" y="41671"/>
                  <a:pt x="1072" y="43181"/>
                  <a:pt x="1333" y="44631"/>
                </a:cubicBezTo>
                <a:lnTo>
                  <a:pt x="1333" y="44631"/>
                </a:lnTo>
                <a:cubicBezTo>
                  <a:pt x="1316" y="44659"/>
                  <a:pt x="1323" y="44682"/>
                  <a:pt x="1372" y="44686"/>
                </a:cubicBezTo>
                <a:lnTo>
                  <a:pt x="1372" y="44686"/>
                </a:lnTo>
                <a:cubicBezTo>
                  <a:pt x="1383" y="44689"/>
                  <a:pt x="1397" y="44691"/>
                  <a:pt x="1412" y="44691"/>
                </a:cubicBezTo>
                <a:cubicBezTo>
                  <a:pt x="1432" y="44691"/>
                  <a:pt x="1453" y="44688"/>
                  <a:pt x="1475" y="44683"/>
                </a:cubicBezTo>
                <a:lnTo>
                  <a:pt x="1475" y="44683"/>
                </a:lnTo>
                <a:cubicBezTo>
                  <a:pt x="5726" y="44507"/>
                  <a:pt x="9978" y="44435"/>
                  <a:pt x="14229" y="44329"/>
                </a:cubicBezTo>
                <a:cubicBezTo>
                  <a:pt x="14955" y="44317"/>
                  <a:pt x="15669" y="44305"/>
                  <a:pt x="16396" y="44281"/>
                </a:cubicBezTo>
                <a:cubicBezTo>
                  <a:pt x="16705" y="44269"/>
                  <a:pt x="16753" y="44305"/>
                  <a:pt x="16943" y="44127"/>
                </a:cubicBezTo>
                <a:cubicBezTo>
                  <a:pt x="17270" y="43833"/>
                  <a:pt x="17566" y="43192"/>
                  <a:pt x="18050" y="43192"/>
                </a:cubicBezTo>
                <a:cubicBezTo>
                  <a:pt x="18096" y="43192"/>
                  <a:pt x="18144" y="43197"/>
                  <a:pt x="18194" y="43210"/>
                </a:cubicBezTo>
                <a:cubicBezTo>
                  <a:pt x="18634" y="43329"/>
                  <a:pt x="18908" y="43829"/>
                  <a:pt x="19253" y="44079"/>
                </a:cubicBezTo>
                <a:cubicBezTo>
                  <a:pt x="19410" y="44198"/>
                  <a:pt x="19576" y="44228"/>
                  <a:pt x="19760" y="44228"/>
                </a:cubicBezTo>
                <a:cubicBezTo>
                  <a:pt x="19925" y="44228"/>
                  <a:pt x="20103" y="44204"/>
                  <a:pt x="20301" y="44198"/>
                </a:cubicBezTo>
                <a:cubicBezTo>
                  <a:pt x="21075" y="44186"/>
                  <a:pt x="21825" y="44162"/>
                  <a:pt x="22599" y="44150"/>
                </a:cubicBezTo>
                <a:cubicBezTo>
                  <a:pt x="24087" y="44127"/>
                  <a:pt x="25599" y="44091"/>
                  <a:pt x="27087" y="44067"/>
                </a:cubicBezTo>
                <a:cubicBezTo>
                  <a:pt x="30433" y="44007"/>
                  <a:pt x="33779" y="43948"/>
                  <a:pt x="37124" y="43900"/>
                </a:cubicBezTo>
                <a:cubicBezTo>
                  <a:pt x="37208" y="43900"/>
                  <a:pt x="37327" y="43865"/>
                  <a:pt x="37351" y="43793"/>
                </a:cubicBezTo>
                <a:cubicBezTo>
                  <a:pt x="37493" y="43335"/>
                  <a:pt x="37913" y="42539"/>
                  <a:pt x="38411" y="42539"/>
                </a:cubicBezTo>
                <a:cubicBezTo>
                  <a:pt x="38496" y="42539"/>
                  <a:pt x="38584" y="42562"/>
                  <a:pt x="38672" y="42614"/>
                </a:cubicBezTo>
                <a:cubicBezTo>
                  <a:pt x="39125" y="42876"/>
                  <a:pt x="39303" y="43388"/>
                  <a:pt x="39660" y="43734"/>
                </a:cubicBezTo>
                <a:cubicBezTo>
                  <a:pt x="39820" y="43882"/>
                  <a:pt x="40062" y="43924"/>
                  <a:pt x="40324" y="43924"/>
                </a:cubicBezTo>
                <a:cubicBezTo>
                  <a:pt x="40651" y="43924"/>
                  <a:pt x="41009" y="43859"/>
                  <a:pt x="41280" y="43853"/>
                </a:cubicBezTo>
                <a:cubicBezTo>
                  <a:pt x="42232" y="43841"/>
                  <a:pt x="43185" y="43829"/>
                  <a:pt x="44137" y="43829"/>
                </a:cubicBezTo>
                <a:cubicBezTo>
                  <a:pt x="47542" y="43781"/>
                  <a:pt x="50960" y="43746"/>
                  <a:pt x="54365" y="43734"/>
                </a:cubicBezTo>
                <a:cubicBezTo>
                  <a:pt x="54436" y="43734"/>
                  <a:pt x="54567" y="43698"/>
                  <a:pt x="54591" y="43626"/>
                </a:cubicBezTo>
                <a:cubicBezTo>
                  <a:pt x="54627" y="43484"/>
                  <a:pt x="54662" y="43305"/>
                  <a:pt x="54770" y="43162"/>
                </a:cubicBezTo>
                <a:cubicBezTo>
                  <a:pt x="54947" y="42944"/>
                  <a:pt x="55044" y="42873"/>
                  <a:pt x="55120" y="42873"/>
                </a:cubicBezTo>
                <a:cubicBezTo>
                  <a:pt x="55222" y="42873"/>
                  <a:pt x="55284" y="43003"/>
                  <a:pt x="55448" y="43079"/>
                </a:cubicBezTo>
                <a:cubicBezTo>
                  <a:pt x="55686" y="43198"/>
                  <a:pt x="56020" y="43424"/>
                  <a:pt x="56079" y="43674"/>
                </a:cubicBezTo>
                <a:cubicBezTo>
                  <a:pt x="56091" y="43722"/>
                  <a:pt x="56151" y="43722"/>
                  <a:pt x="56174" y="43722"/>
                </a:cubicBezTo>
                <a:lnTo>
                  <a:pt x="62211" y="43722"/>
                </a:lnTo>
                <a:cubicBezTo>
                  <a:pt x="62270" y="43722"/>
                  <a:pt x="62413" y="43686"/>
                  <a:pt x="62425" y="43615"/>
                </a:cubicBezTo>
                <a:cubicBezTo>
                  <a:pt x="62520" y="43222"/>
                  <a:pt x="62830" y="42769"/>
                  <a:pt x="63199" y="42650"/>
                </a:cubicBezTo>
                <a:cubicBezTo>
                  <a:pt x="63256" y="42632"/>
                  <a:pt x="63311" y="42623"/>
                  <a:pt x="63365" y="42623"/>
                </a:cubicBezTo>
                <a:cubicBezTo>
                  <a:pt x="63736" y="42623"/>
                  <a:pt x="64059" y="43010"/>
                  <a:pt x="64318" y="43269"/>
                </a:cubicBezTo>
                <a:cubicBezTo>
                  <a:pt x="64533" y="43484"/>
                  <a:pt x="64592" y="43615"/>
                  <a:pt x="64854" y="43674"/>
                </a:cubicBezTo>
                <a:cubicBezTo>
                  <a:pt x="65153" y="43739"/>
                  <a:pt x="65483" y="43755"/>
                  <a:pt x="65818" y="43755"/>
                </a:cubicBezTo>
                <a:cubicBezTo>
                  <a:pt x="66127" y="43755"/>
                  <a:pt x="66440" y="43741"/>
                  <a:pt x="66734" y="43741"/>
                </a:cubicBezTo>
                <a:cubicBezTo>
                  <a:pt x="66820" y="43741"/>
                  <a:pt x="66904" y="43743"/>
                  <a:pt x="66985" y="43746"/>
                </a:cubicBezTo>
                <a:cubicBezTo>
                  <a:pt x="69593" y="43841"/>
                  <a:pt x="72188" y="43912"/>
                  <a:pt x="74796" y="44019"/>
                </a:cubicBezTo>
                <a:cubicBezTo>
                  <a:pt x="75760" y="44055"/>
                  <a:pt x="76748" y="44079"/>
                  <a:pt x="77713" y="44174"/>
                </a:cubicBezTo>
                <a:cubicBezTo>
                  <a:pt x="77727" y="44179"/>
                  <a:pt x="77745" y="44181"/>
                  <a:pt x="77766" y="44181"/>
                </a:cubicBezTo>
                <a:cubicBezTo>
                  <a:pt x="77855" y="44181"/>
                  <a:pt x="77987" y="44139"/>
                  <a:pt x="77987" y="44043"/>
                </a:cubicBezTo>
                <a:cubicBezTo>
                  <a:pt x="77725" y="41674"/>
                  <a:pt x="77784" y="39257"/>
                  <a:pt x="77725" y="36888"/>
                </a:cubicBezTo>
                <a:cubicBezTo>
                  <a:pt x="77665" y="34613"/>
                  <a:pt x="77594" y="32327"/>
                  <a:pt x="77594" y="30041"/>
                </a:cubicBezTo>
                <a:cubicBezTo>
                  <a:pt x="77594" y="29994"/>
                  <a:pt x="77522" y="29994"/>
                  <a:pt x="77487" y="29994"/>
                </a:cubicBezTo>
                <a:cubicBezTo>
                  <a:pt x="77177" y="29982"/>
                  <a:pt x="76213" y="29922"/>
                  <a:pt x="76046" y="29625"/>
                </a:cubicBezTo>
                <a:cubicBezTo>
                  <a:pt x="75844" y="29268"/>
                  <a:pt x="76760" y="28553"/>
                  <a:pt x="76987" y="28339"/>
                </a:cubicBezTo>
                <a:cubicBezTo>
                  <a:pt x="77320" y="28029"/>
                  <a:pt x="77594" y="27958"/>
                  <a:pt x="77606" y="27482"/>
                </a:cubicBezTo>
                <a:cubicBezTo>
                  <a:pt x="77606" y="26541"/>
                  <a:pt x="77630" y="25600"/>
                  <a:pt x="77641" y="24672"/>
                </a:cubicBezTo>
                <a:cubicBezTo>
                  <a:pt x="77665" y="22231"/>
                  <a:pt x="77701" y="19790"/>
                  <a:pt x="77784" y="17349"/>
                </a:cubicBezTo>
                <a:cubicBezTo>
                  <a:pt x="77784" y="17290"/>
                  <a:pt x="77749" y="17290"/>
                  <a:pt x="77689" y="17266"/>
                </a:cubicBezTo>
                <a:cubicBezTo>
                  <a:pt x="77624" y="17263"/>
                  <a:pt x="77556" y="17261"/>
                  <a:pt x="77485" y="17261"/>
                </a:cubicBezTo>
                <a:cubicBezTo>
                  <a:pt x="77307" y="17261"/>
                  <a:pt x="77112" y="17269"/>
                  <a:pt x="76920" y="17269"/>
                </a:cubicBezTo>
                <a:cubicBezTo>
                  <a:pt x="76650" y="17269"/>
                  <a:pt x="76385" y="17254"/>
                  <a:pt x="76177" y="17183"/>
                </a:cubicBezTo>
                <a:cubicBezTo>
                  <a:pt x="76155" y="17175"/>
                  <a:pt x="76137" y="17169"/>
                  <a:pt x="76124" y="17164"/>
                </a:cubicBezTo>
                <a:lnTo>
                  <a:pt x="76124" y="17164"/>
                </a:lnTo>
                <a:cubicBezTo>
                  <a:pt x="76084" y="17069"/>
                  <a:pt x="76092" y="16862"/>
                  <a:pt x="76082" y="16778"/>
                </a:cubicBezTo>
                <a:cubicBezTo>
                  <a:pt x="76040" y="16568"/>
                  <a:pt x="76007" y="16348"/>
                  <a:pt x="75975" y="16135"/>
                </a:cubicBezTo>
                <a:lnTo>
                  <a:pt x="75975" y="16135"/>
                </a:lnTo>
                <a:cubicBezTo>
                  <a:pt x="76600" y="15994"/>
                  <a:pt x="77217" y="15863"/>
                  <a:pt x="77844" y="15742"/>
                </a:cubicBezTo>
                <a:cubicBezTo>
                  <a:pt x="77891" y="15718"/>
                  <a:pt x="77987" y="15694"/>
                  <a:pt x="77987" y="15635"/>
                </a:cubicBezTo>
                <a:cubicBezTo>
                  <a:pt x="78534" y="10622"/>
                  <a:pt x="79237" y="5562"/>
                  <a:pt x="79475" y="514"/>
                </a:cubicBezTo>
                <a:cubicBezTo>
                  <a:pt x="79475" y="466"/>
                  <a:pt x="79439" y="454"/>
                  <a:pt x="79415" y="454"/>
                </a:cubicBezTo>
                <a:cubicBezTo>
                  <a:pt x="77177" y="228"/>
                  <a:pt x="74903" y="240"/>
                  <a:pt x="72665" y="204"/>
                </a:cubicBezTo>
                <a:cubicBezTo>
                  <a:pt x="69593" y="145"/>
                  <a:pt x="66509" y="109"/>
                  <a:pt x="63425" y="62"/>
                </a:cubicBezTo>
                <a:cubicBezTo>
                  <a:pt x="61684" y="40"/>
                  <a:pt x="59952" y="0"/>
                  <a:pt x="58221" y="0"/>
                </a:cubicBezTo>
                <a:close/>
              </a:path>
            </a:pathLst>
          </a:custGeom>
          <a:solidFill>
            <a:srgbClr val="BC9E6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76" name="Google Shape;176;p11"/>
          <p:cNvGrpSpPr/>
          <p:nvPr/>
        </p:nvGrpSpPr>
        <p:grpSpPr>
          <a:xfrm>
            <a:off x="885340" y="715134"/>
            <a:ext cx="9938083" cy="5530305"/>
            <a:chOff x="677150" y="1466675"/>
            <a:chExt cx="4997025" cy="2780725"/>
          </a:xfrm>
        </p:grpSpPr>
        <p:sp>
          <p:nvSpPr>
            <p:cNvPr id="177" name="Google Shape;177;p11"/>
            <p:cNvSpPr/>
            <p:nvPr/>
          </p:nvSpPr>
          <p:spPr>
            <a:xfrm>
              <a:off x="932550" y="4033075"/>
              <a:ext cx="186350" cy="152125"/>
            </a:xfrm>
            <a:custGeom>
              <a:avLst/>
              <a:gdLst/>
              <a:ahLst/>
              <a:cxnLst/>
              <a:rect l="l" t="t" r="r" b="b"/>
              <a:pathLst>
                <a:path w="7454" h="6085" extrusionOk="0">
                  <a:moveTo>
                    <a:pt x="7061" y="0"/>
                  </a:moveTo>
                  <a:lnTo>
                    <a:pt x="6692" y="191"/>
                  </a:lnTo>
                  <a:lnTo>
                    <a:pt x="6644" y="191"/>
                  </a:lnTo>
                  <a:lnTo>
                    <a:pt x="6453" y="226"/>
                  </a:lnTo>
                  <a:lnTo>
                    <a:pt x="5799" y="131"/>
                  </a:lnTo>
                  <a:lnTo>
                    <a:pt x="5418" y="274"/>
                  </a:lnTo>
                  <a:lnTo>
                    <a:pt x="5299" y="357"/>
                  </a:lnTo>
                  <a:lnTo>
                    <a:pt x="5096" y="429"/>
                  </a:lnTo>
                  <a:lnTo>
                    <a:pt x="5084" y="453"/>
                  </a:lnTo>
                  <a:lnTo>
                    <a:pt x="5072" y="453"/>
                  </a:lnTo>
                  <a:lnTo>
                    <a:pt x="4858" y="512"/>
                  </a:lnTo>
                  <a:lnTo>
                    <a:pt x="4656" y="715"/>
                  </a:lnTo>
                  <a:lnTo>
                    <a:pt x="4584" y="929"/>
                  </a:lnTo>
                  <a:lnTo>
                    <a:pt x="4346" y="1143"/>
                  </a:lnTo>
                  <a:lnTo>
                    <a:pt x="4227" y="1286"/>
                  </a:lnTo>
                  <a:lnTo>
                    <a:pt x="4191" y="1322"/>
                  </a:lnTo>
                  <a:lnTo>
                    <a:pt x="3751" y="1667"/>
                  </a:lnTo>
                  <a:lnTo>
                    <a:pt x="3703" y="1667"/>
                  </a:lnTo>
                  <a:lnTo>
                    <a:pt x="3298" y="1846"/>
                  </a:lnTo>
                  <a:lnTo>
                    <a:pt x="3179" y="1905"/>
                  </a:lnTo>
                  <a:lnTo>
                    <a:pt x="3155" y="1917"/>
                  </a:lnTo>
                  <a:lnTo>
                    <a:pt x="3036" y="1953"/>
                  </a:lnTo>
                  <a:lnTo>
                    <a:pt x="2632" y="1953"/>
                  </a:lnTo>
                  <a:lnTo>
                    <a:pt x="2084" y="2072"/>
                  </a:lnTo>
                  <a:lnTo>
                    <a:pt x="1465" y="2191"/>
                  </a:lnTo>
                  <a:lnTo>
                    <a:pt x="1393" y="2191"/>
                  </a:lnTo>
                  <a:lnTo>
                    <a:pt x="1215" y="2203"/>
                  </a:lnTo>
                  <a:lnTo>
                    <a:pt x="1203" y="2191"/>
                  </a:lnTo>
                  <a:lnTo>
                    <a:pt x="989" y="2155"/>
                  </a:lnTo>
                  <a:lnTo>
                    <a:pt x="631" y="2096"/>
                  </a:lnTo>
                  <a:lnTo>
                    <a:pt x="369" y="2239"/>
                  </a:lnTo>
                  <a:lnTo>
                    <a:pt x="191" y="2310"/>
                  </a:lnTo>
                  <a:lnTo>
                    <a:pt x="119" y="2322"/>
                  </a:lnTo>
                  <a:lnTo>
                    <a:pt x="0" y="2393"/>
                  </a:lnTo>
                  <a:lnTo>
                    <a:pt x="0" y="2429"/>
                  </a:lnTo>
                  <a:lnTo>
                    <a:pt x="0" y="2548"/>
                  </a:lnTo>
                  <a:lnTo>
                    <a:pt x="155" y="2715"/>
                  </a:lnTo>
                  <a:lnTo>
                    <a:pt x="191" y="2727"/>
                  </a:lnTo>
                  <a:lnTo>
                    <a:pt x="310" y="2834"/>
                  </a:lnTo>
                  <a:lnTo>
                    <a:pt x="322" y="2858"/>
                  </a:lnTo>
                  <a:lnTo>
                    <a:pt x="357" y="2905"/>
                  </a:lnTo>
                  <a:lnTo>
                    <a:pt x="429" y="3024"/>
                  </a:lnTo>
                  <a:lnTo>
                    <a:pt x="441" y="3048"/>
                  </a:lnTo>
                  <a:lnTo>
                    <a:pt x="631" y="3429"/>
                  </a:lnTo>
                  <a:lnTo>
                    <a:pt x="655" y="3703"/>
                  </a:lnTo>
                  <a:lnTo>
                    <a:pt x="679" y="3822"/>
                  </a:lnTo>
                  <a:lnTo>
                    <a:pt x="869" y="4108"/>
                  </a:lnTo>
                  <a:lnTo>
                    <a:pt x="917" y="4120"/>
                  </a:lnTo>
                  <a:lnTo>
                    <a:pt x="1108" y="4417"/>
                  </a:lnTo>
                  <a:lnTo>
                    <a:pt x="1108" y="4465"/>
                  </a:lnTo>
                  <a:lnTo>
                    <a:pt x="1155" y="4536"/>
                  </a:lnTo>
                  <a:lnTo>
                    <a:pt x="1548" y="5013"/>
                  </a:lnTo>
                  <a:lnTo>
                    <a:pt x="1631" y="5156"/>
                  </a:lnTo>
                  <a:lnTo>
                    <a:pt x="1739" y="5346"/>
                  </a:lnTo>
                  <a:lnTo>
                    <a:pt x="1881" y="5548"/>
                  </a:lnTo>
                  <a:lnTo>
                    <a:pt x="2024" y="5989"/>
                  </a:lnTo>
                  <a:lnTo>
                    <a:pt x="2060" y="6060"/>
                  </a:lnTo>
                  <a:lnTo>
                    <a:pt x="2155" y="6084"/>
                  </a:lnTo>
                  <a:lnTo>
                    <a:pt x="2632" y="5989"/>
                  </a:lnTo>
                  <a:lnTo>
                    <a:pt x="2894" y="5846"/>
                  </a:lnTo>
                  <a:lnTo>
                    <a:pt x="3275" y="5751"/>
                  </a:lnTo>
                  <a:lnTo>
                    <a:pt x="3656" y="5596"/>
                  </a:lnTo>
                  <a:lnTo>
                    <a:pt x="3989" y="5227"/>
                  </a:lnTo>
                  <a:lnTo>
                    <a:pt x="4144" y="4989"/>
                  </a:lnTo>
                  <a:lnTo>
                    <a:pt x="4346" y="4703"/>
                  </a:lnTo>
                  <a:lnTo>
                    <a:pt x="4358" y="4703"/>
                  </a:lnTo>
                  <a:lnTo>
                    <a:pt x="4584" y="4501"/>
                  </a:lnTo>
                  <a:lnTo>
                    <a:pt x="4620" y="4346"/>
                  </a:lnTo>
                  <a:lnTo>
                    <a:pt x="4727" y="3929"/>
                  </a:lnTo>
                  <a:lnTo>
                    <a:pt x="4739" y="3905"/>
                  </a:lnTo>
                  <a:lnTo>
                    <a:pt x="4894" y="3501"/>
                  </a:lnTo>
                  <a:lnTo>
                    <a:pt x="4906" y="3465"/>
                  </a:lnTo>
                  <a:lnTo>
                    <a:pt x="5013" y="3262"/>
                  </a:lnTo>
                  <a:lnTo>
                    <a:pt x="5084" y="3108"/>
                  </a:lnTo>
                  <a:lnTo>
                    <a:pt x="5215" y="2905"/>
                  </a:lnTo>
                  <a:lnTo>
                    <a:pt x="5215" y="2608"/>
                  </a:lnTo>
                  <a:lnTo>
                    <a:pt x="5203" y="2512"/>
                  </a:lnTo>
                  <a:lnTo>
                    <a:pt x="5453" y="2072"/>
                  </a:lnTo>
                  <a:lnTo>
                    <a:pt x="5965" y="1596"/>
                  </a:lnTo>
                  <a:lnTo>
                    <a:pt x="6049" y="1500"/>
                  </a:lnTo>
                  <a:lnTo>
                    <a:pt x="6251" y="1310"/>
                  </a:lnTo>
                  <a:lnTo>
                    <a:pt x="7227" y="786"/>
                  </a:lnTo>
                  <a:lnTo>
                    <a:pt x="7239" y="726"/>
                  </a:lnTo>
                  <a:lnTo>
                    <a:pt x="7454" y="357"/>
                  </a:lnTo>
                  <a:lnTo>
                    <a:pt x="7454" y="334"/>
                  </a:lnTo>
                  <a:lnTo>
                    <a:pt x="7323" y="12"/>
                  </a:lnTo>
                  <a:lnTo>
                    <a:pt x="7061" y="0"/>
                  </a:ln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11"/>
            <p:cNvSpPr/>
            <p:nvPr/>
          </p:nvSpPr>
          <p:spPr>
            <a:xfrm>
              <a:off x="1552275" y="3990200"/>
              <a:ext cx="99725" cy="145275"/>
            </a:xfrm>
            <a:custGeom>
              <a:avLst/>
              <a:gdLst/>
              <a:ahLst/>
              <a:cxnLst/>
              <a:rect l="l" t="t" r="r" b="b"/>
              <a:pathLst>
                <a:path w="3989" h="5811" extrusionOk="0">
                  <a:moveTo>
                    <a:pt x="3560" y="1"/>
                  </a:moveTo>
                  <a:lnTo>
                    <a:pt x="2893" y="36"/>
                  </a:lnTo>
                  <a:lnTo>
                    <a:pt x="2417" y="274"/>
                  </a:lnTo>
                  <a:lnTo>
                    <a:pt x="2215" y="596"/>
                  </a:lnTo>
                  <a:lnTo>
                    <a:pt x="2119" y="1072"/>
                  </a:lnTo>
                  <a:lnTo>
                    <a:pt x="2072" y="1191"/>
                  </a:lnTo>
                  <a:lnTo>
                    <a:pt x="2000" y="1632"/>
                  </a:lnTo>
                  <a:lnTo>
                    <a:pt x="1917" y="1715"/>
                  </a:lnTo>
                  <a:lnTo>
                    <a:pt x="1441" y="2549"/>
                  </a:lnTo>
                  <a:lnTo>
                    <a:pt x="1357" y="2715"/>
                  </a:lnTo>
                  <a:lnTo>
                    <a:pt x="1238" y="2918"/>
                  </a:lnTo>
                  <a:lnTo>
                    <a:pt x="881" y="3680"/>
                  </a:lnTo>
                  <a:lnTo>
                    <a:pt x="810" y="3846"/>
                  </a:lnTo>
                  <a:lnTo>
                    <a:pt x="762" y="3870"/>
                  </a:lnTo>
                  <a:lnTo>
                    <a:pt x="750" y="3989"/>
                  </a:lnTo>
                  <a:lnTo>
                    <a:pt x="595" y="4215"/>
                  </a:lnTo>
                  <a:lnTo>
                    <a:pt x="405" y="4632"/>
                  </a:lnTo>
                  <a:lnTo>
                    <a:pt x="405" y="4668"/>
                  </a:lnTo>
                  <a:lnTo>
                    <a:pt x="369" y="5204"/>
                  </a:lnTo>
                  <a:lnTo>
                    <a:pt x="357" y="5263"/>
                  </a:lnTo>
                  <a:lnTo>
                    <a:pt x="238" y="5418"/>
                  </a:lnTo>
                  <a:lnTo>
                    <a:pt x="0" y="5704"/>
                  </a:lnTo>
                  <a:lnTo>
                    <a:pt x="536" y="5811"/>
                  </a:lnTo>
                  <a:lnTo>
                    <a:pt x="822" y="5775"/>
                  </a:lnTo>
                  <a:lnTo>
                    <a:pt x="965" y="5799"/>
                  </a:lnTo>
                  <a:lnTo>
                    <a:pt x="965" y="5573"/>
                  </a:lnTo>
                  <a:lnTo>
                    <a:pt x="1262" y="5418"/>
                  </a:lnTo>
                  <a:lnTo>
                    <a:pt x="2131" y="5085"/>
                  </a:lnTo>
                  <a:lnTo>
                    <a:pt x="3620" y="3573"/>
                  </a:lnTo>
                  <a:lnTo>
                    <a:pt x="3679" y="3501"/>
                  </a:lnTo>
                  <a:lnTo>
                    <a:pt x="3679" y="3239"/>
                  </a:lnTo>
                  <a:lnTo>
                    <a:pt x="3679" y="2953"/>
                  </a:lnTo>
                  <a:lnTo>
                    <a:pt x="3846" y="2430"/>
                  </a:lnTo>
                  <a:lnTo>
                    <a:pt x="3965" y="2001"/>
                  </a:lnTo>
                  <a:lnTo>
                    <a:pt x="3989" y="1810"/>
                  </a:lnTo>
                  <a:lnTo>
                    <a:pt x="3989" y="1715"/>
                  </a:lnTo>
                  <a:lnTo>
                    <a:pt x="3989" y="1525"/>
                  </a:lnTo>
                  <a:lnTo>
                    <a:pt x="3870" y="441"/>
                  </a:lnTo>
                  <a:lnTo>
                    <a:pt x="3798" y="274"/>
                  </a:lnTo>
                  <a:lnTo>
                    <a:pt x="3786" y="274"/>
                  </a:lnTo>
                  <a:lnTo>
                    <a:pt x="3632" y="120"/>
                  </a:lnTo>
                  <a:lnTo>
                    <a:pt x="3560" y="1"/>
                  </a:ln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11"/>
            <p:cNvSpPr/>
            <p:nvPr/>
          </p:nvSpPr>
          <p:spPr>
            <a:xfrm>
              <a:off x="1185850" y="4136950"/>
              <a:ext cx="105700" cy="110450"/>
            </a:xfrm>
            <a:custGeom>
              <a:avLst/>
              <a:gdLst/>
              <a:ahLst/>
              <a:cxnLst/>
              <a:rect l="l" t="t" r="r" b="b"/>
              <a:pathLst>
                <a:path w="4228" h="4418" extrusionOk="0">
                  <a:moveTo>
                    <a:pt x="3751" y="0"/>
                  </a:moveTo>
                  <a:lnTo>
                    <a:pt x="3584" y="72"/>
                  </a:lnTo>
                  <a:lnTo>
                    <a:pt x="3584" y="143"/>
                  </a:lnTo>
                  <a:lnTo>
                    <a:pt x="3620" y="262"/>
                  </a:lnTo>
                  <a:lnTo>
                    <a:pt x="3620" y="346"/>
                  </a:lnTo>
                  <a:lnTo>
                    <a:pt x="3060" y="358"/>
                  </a:lnTo>
                  <a:lnTo>
                    <a:pt x="2798" y="262"/>
                  </a:lnTo>
                  <a:lnTo>
                    <a:pt x="2263" y="310"/>
                  </a:lnTo>
                  <a:lnTo>
                    <a:pt x="1620" y="131"/>
                  </a:lnTo>
                  <a:lnTo>
                    <a:pt x="1429" y="108"/>
                  </a:lnTo>
                  <a:lnTo>
                    <a:pt x="1310" y="108"/>
                  </a:lnTo>
                  <a:lnTo>
                    <a:pt x="1096" y="143"/>
                  </a:lnTo>
                  <a:lnTo>
                    <a:pt x="1084" y="143"/>
                  </a:lnTo>
                  <a:lnTo>
                    <a:pt x="1013" y="786"/>
                  </a:lnTo>
                  <a:lnTo>
                    <a:pt x="667" y="1322"/>
                  </a:lnTo>
                  <a:lnTo>
                    <a:pt x="489" y="1489"/>
                  </a:lnTo>
                  <a:lnTo>
                    <a:pt x="262" y="1620"/>
                  </a:lnTo>
                  <a:lnTo>
                    <a:pt x="60" y="1739"/>
                  </a:lnTo>
                  <a:lnTo>
                    <a:pt x="24" y="2084"/>
                  </a:lnTo>
                  <a:lnTo>
                    <a:pt x="1" y="2584"/>
                  </a:lnTo>
                  <a:lnTo>
                    <a:pt x="24" y="2786"/>
                  </a:lnTo>
                  <a:lnTo>
                    <a:pt x="143" y="3048"/>
                  </a:lnTo>
                  <a:lnTo>
                    <a:pt x="227" y="3215"/>
                  </a:lnTo>
                  <a:lnTo>
                    <a:pt x="239" y="3239"/>
                  </a:lnTo>
                  <a:lnTo>
                    <a:pt x="346" y="3465"/>
                  </a:lnTo>
                  <a:lnTo>
                    <a:pt x="501" y="3584"/>
                  </a:lnTo>
                  <a:lnTo>
                    <a:pt x="655" y="3703"/>
                  </a:lnTo>
                  <a:lnTo>
                    <a:pt x="739" y="3858"/>
                  </a:lnTo>
                  <a:lnTo>
                    <a:pt x="989" y="4013"/>
                  </a:lnTo>
                  <a:lnTo>
                    <a:pt x="1382" y="4334"/>
                  </a:lnTo>
                  <a:lnTo>
                    <a:pt x="1429" y="4346"/>
                  </a:lnTo>
                  <a:lnTo>
                    <a:pt x="1786" y="4370"/>
                  </a:lnTo>
                  <a:lnTo>
                    <a:pt x="1953" y="4418"/>
                  </a:lnTo>
                  <a:lnTo>
                    <a:pt x="2560" y="4287"/>
                  </a:lnTo>
                  <a:lnTo>
                    <a:pt x="3179" y="4049"/>
                  </a:lnTo>
                  <a:lnTo>
                    <a:pt x="3465" y="3977"/>
                  </a:lnTo>
                  <a:lnTo>
                    <a:pt x="3620" y="3894"/>
                  </a:lnTo>
                  <a:lnTo>
                    <a:pt x="4180" y="3227"/>
                  </a:lnTo>
                  <a:lnTo>
                    <a:pt x="4227" y="3096"/>
                  </a:lnTo>
                  <a:lnTo>
                    <a:pt x="4120" y="2941"/>
                  </a:lnTo>
                  <a:lnTo>
                    <a:pt x="4180" y="2548"/>
                  </a:lnTo>
                  <a:lnTo>
                    <a:pt x="4227" y="2346"/>
                  </a:lnTo>
                  <a:lnTo>
                    <a:pt x="4227" y="1846"/>
                  </a:lnTo>
                  <a:lnTo>
                    <a:pt x="4168" y="1596"/>
                  </a:lnTo>
                  <a:lnTo>
                    <a:pt x="3894" y="905"/>
                  </a:lnTo>
                  <a:lnTo>
                    <a:pt x="3811" y="596"/>
                  </a:lnTo>
                  <a:lnTo>
                    <a:pt x="3930" y="191"/>
                  </a:lnTo>
                  <a:lnTo>
                    <a:pt x="3751" y="0"/>
                  </a:ln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" name="Google Shape;180;p11"/>
            <p:cNvSpPr/>
            <p:nvPr/>
          </p:nvSpPr>
          <p:spPr>
            <a:xfrm>
              <a:off x="1638875" y="3864900"/>
              <a:ext cx="105100" cy="100625"/>
            </a:xfrm>
            <a:custGeom>
              <a:avLst/>
              <a:gdLst/>
              <a:ahLst/>
              <a:cxnLst/>
              <a:rect l="l" t="t" r="r" b="b"/>
              <a:pathLst>
                <a:path w="4204" h="4025" extrusionOk="0">
                  <a:moveTo>
                    <a:pt x="3918" y="0"/>
                  </a:moveTo>
                  <a:lnTo>
                    <a:pt x="3549" y="167"/>
                  </a:lnTo>
                  <a:lnTo>
                    <a:pt x="3442" y="393"/>
                  </a:lnTo>
                  <a:lnTo>
                    <a:pt x="3442" y="417"/>
                  </a:lnTo>
                  <a:lnTo>
                    <a:pt x="3370" y="631"/>
                  </a:lnTo>
                  <a:lnTo>
                    <a:pt x="3239" y="988"/>
                  </a:lnTo>
                  <a:lnTo>
                    <a:pt x="2858" y="1107"/>
                  </a:lnTo>
                  <a:lnTo>
                    <a:pt x="2561" y="1024"/>
                  </a:lnTo>
                  <a:lnTo>
                    <a:pt x="2477" y="1060"/>
                  </a:lnTo>
                  <a:lnTo>
                    <a:pt x="2323" y="1143"/>
                  </a:lnTo>
                  <a:lnTo>
                    <a:pt x="2287" y="1143"/>
                  </a:lnTo>
                  <a:lnTo>
                    <a:pt x="1846" y="1346"/>
                  </a:lnTo>
                  <a:lnTo>
                    <a:pt x="1787" y="1417"/>
                  </a:lnTo>
                  <a:lnTo>
                    <a:pt x="1370" y="1584"/>
                  </a:lnTo>
                  <a:lnTo>
                    <a:pt x="1180" y="1596"/>
                  </a:lnTo>
                  <a:lnTo>
                    <a:pt x="989" y="1667"/>
                  </a:lnTo>
                  <a:lnTo>
                    <a:pt x="953" y="1679"/>
                  </a:lnTo>
                  <a:lnTo>
                    <a:pt x="1001" y="1703"/>
                  </a:lnTo>
                  <a:lnTo>
                    <a:pt x="656" y="2024"/>
                  </a:lnTo>
                  <a:lnTo>
                    <a:pt x="632" y="2072"/>
                  </a:lnTo>
                  <a:lnTo>
                    <a:pt x="465" y="2310"/>
                  </a:lnTo>
                  <a:lnTo>
                    <a:pt x="382" y="2536"/>
                  </a:lnTo>
                  <a:lnTo>
                    <a:pt x="382" y="2953"/>
                  </a:lnTo>
                  <a:lnTo>
                    <a:pt x="382" y="2965"/>
                  </a:lnTo>
                  <a:lnTo>
                    <a:pt x="382" y="2977"/>
                  </a:lnTo>
                  <a:lnTo>
                    <a:pt x="358" y="3143"/>
                  </a:lnTo>
                  <a:lnTo>
                    <a:pt x="96" y="3489"/>
                  </a:lnTo>
                  <a:lnTo>
                    <a:pt x="1" y="3572"/>
                  </a:lnTo>
                  <a:lnTo>
                    <a:pt x="215" y="3929"/>
                  </a:lnTo>
                  <a:lnTo>
                    <a:pt x="572" y="3941"/>
                  </a:lnTo>
                  <a:lnTo>
                    <a:pt x="775" y="3977"/>
                  </a:lnTo>
                  <a:lnTo>
                    <a:pt x="882" y="4024"/>
                  </a:lnTo>
                  <a:lnTo>
                    <a:pt x="1001" y="4001"/>
                  </a:lnTo>
                  <a:lnTo>
                    <a:pt x="1287" y="3560"/>
                  </a:lnTo>
                  <a:lnTo>
                    <a:pt x="1406" y="3405"/>
                  </a:lnTo>
                  <a:lnTo>
                    <a:pt x="1846" y="3286"/>
                  </a:lnTo>
                  <a:lnTo>
                    <a:pt x="1882" y="3310"/>
                  </a:lnTo>
                  <a:lnTo>
                    <a:pt x="2120" y="3310"/>
                  </a:lnTo>
                  <a:lnTo>
                    <a:pt x="2239" y="3262"/>
                  </a:lnTo>
                  <a:lnTo>
                    <a:pt x="2596" y="3012"/>
                  </a:lnTo>
                  <a:lnTo>
                    <a:pt x="2715" y="2929"/>
                  </a:lnTo>
                  <a:lnTo>
                    <a:pt x="3085" y="2893"/>
                  </a:lnTo>
                  <a:lnTo>
                    <a:pt x="3358" y="2679"/>
                  </a:lnTo>
                  <a:lnTo>
                    <a:pt x="3477" y="2608"/>
                  </a:lnTo>
                  <a:lnTo>
                    <a:pt x="3597" y="2536"/>
                  </a:lnTo>
                  <a:lnTo>
                    <a:pt x="3620" y="2489"/>
                  </a:lnTo>
                  <a:lnTo>
                    <a:pt x="3787" y="2215"/>
                  </a:lnTo>
                  <a:lnTo>
                    <a:pt x="3799" y="2179"/>
                  </a:lnTo>
                  <a:lnTo>
                    <a:pt x="3870" y="1703"/>
                  </a:lnTo>
                  <a:lnTo>
                    <a:pt x="3906" y="1655"/>
                  </a:lnTo>
                  <a:lnTo>
                    <a:pt x="3918" y="1429"/>
                  </a:lnTo>
                  <a:lnTo>
                    <a:pt x="3870" y="1262"/>
                  </a:lnTo>
                  <a:lnTo>
                    <a:pt x="3870" y="1107"/>
                  </a:lnTo>
                  <a:lnTo>
                    <a:pt x="3906" y="1012"/>
                  </a:lnTo>
                  <a:lnTo>
                    <a:pt x="4085" y="881"/>
                  </a:lnTo>
                  <a:lnTo>
                    <a:pt x="4108" y="869"/>
                  </a:lnTo>
                  <a:lnTo>
                    <a:pt x="4192" y="631"/>
                  </a:lnTo>
                  <a:lnTo>
                    <a:pt x="4204" y="512"/>
                  </a:lnTo>
                  <a:lnTo>
                    <a:pt x="4156" y="191"/>
                  </a:lnTo>
                  <a:lnTo>
                    <a:pt x="3918" y="0"/>
                  </a:ln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11"/>
            <p:cNvSpPr/>
            <p:nvPr/>
          </p:nvSpPr>
          <p:spPr>
            <a:xfrm>
              <a:off x="677150" y="3964900"/>
              <a:ext cx="67600" cy="96175"/>
            </a:xfrm>
            <a:custGeom>
              <a:avLst/>
              <a:gdLst/>
              <a:ahLst/>
              <a:cxnLst/>
              <a:rect l="l" t="t" r="r" b="b"/>
              <a:pathLst>
                <a:path w="2704" h="3847" extrusionOk="0">
                  <a:moveTo>
                    <a:pt x="1001" y="1"/>
                  </a:moveTo>
                  <a:lnTo>
                    <a:pt x="894" y="24"/>
                  </a:lnTo>
                  <a:lnTo>
                    <a:pt x="846" y="60"/>
                  </a:lnTo>
                  <a:lnTo>
                    <a:pt x="763" y="96"/>
                  </a:lnTo>
                  <a:lnTo>
                    <a:pt x="751" y="96"/>
                  </a:lnTo>
                  <a:lnTo>
                    <a:pt x="656" y="120"/>
                  </a:lnTo>
                  <a:lnTo>
                    <a:pt x="596" y="215"/>
                  </a:lnTo>
                  <a:lnTo>
                    <a:pt x="715" y="382"/>
                  </a:lnTo>
                  <a:lnTo>
                    <a:pt x="251" y="739"/>
                  </a:lnTo>
                  <a:lnTo>
                    <a:pt x="120" y="739"/>
                  </a:lnTo>
                  <a:lnTo>
                    <a:pt x="120" y="703"/>
                  </a:lnTo>
                  <a:lnTo>
                    <a:pt x="108" y="703"/>
                  </a:lnTo>
                  <a:lnTo>
                    <a:pt x="1" y="822"/>
                  </a:lnTo>
                  <a:lnTo>
                    <a:pt x="48" y="1001"/>
                  </a:lnTo>
                  <a:lnTo>
                    <a:pt x="48" y="1013"/>
                  </a:lnTo>
                  <a:lnTo>
                    <a:pt x="286" y="1215"/>
                  </a:lnTo>
                  <a:lnTo>
                    <a:pt x="596" y="1894"/>
                  </a:lnTo>
                  <a:lnTo>
                    <a:pt x="644" y="1989"/>
                  </a:lnTo>
                  <a:lnTo>
                    <a:pt x="894" y="2489"/>
                  </a:lnTo>
                  <a:lnTo>
                    <a:pt x="1048" y="2787"/>
                  </a:lnTo>
                  <a:lnTo>
                    <a:pt x="1263" y="3275"/>
                  </a:lnTo>
                  <a:lnTo>
                    <a:pt x="1346" y="3608"/>
                  </a:lnTo>
                  <a:lnTo>
                    <a:pt x="1596" y="3834"/>
                  </a:lnTo>
                  <a:lnTo>
                    <a:pt x="1715" y="3846"/>
                  </a:lnTo>
                  <a:lnTo>
                    <a:pt x="1739" y="3846"/>
                  </a:lnTo>
                  <a:lnTo>
                    <a:pt x="1953" y="3608"/>
                  </a:lnTo>
                  <a:lnTo>
                    <a:pt x="2108" y="3275"/>
                  </a:lnTo>
                  <a:lnTo>
                    <a:pt x="2180" y="3132"/>
                  </a:lnTo>
                  <a:lnTo>
                    <a:pt x="2477" y="2560"/>
                  </a:lnTo>
                  <a:lnTo>
                    <a:pt x="2477" y="2525"/>
                  </a:lnTo>
                  <a:lnTo>
                    <a:pt x="2489" y="2287"/>
                  </a:lnTo>
                  <a:lnTo>
                    <a:pt x="2430" y="2084"/>
                  </a:lnTo>
                  <a:lnTo>
                    <a:pt x="2382" y="1965"/>
                  </a:lnTo>
                  <a:lnTo>
                    <a:pt x="2442" y="1537"/>
                  </a:lnTo>
                  <a:lnTo>
                    <a:pt x="2549" y="1358"/>
                  </a:lnTo>
                  <a:lnTo>
                    <a:pt x="2656" y="1239"/>
                  </a:lnTo>
                  <a:lnTo>
                    <a:pt x="2703" y="1048"/>
                  </a:lnTo>
                  <a:lnTo>
                    <a:pt x="2501" y="810"/>
                  </a:lnTo>
                  <a:lnTo>
                    <a:pt x="2430" y="620"/>
                  </a:lnTo>
                  <a:lnTo>
                    <a:pt x="2239" y="167"/>
                  </a:lnTo>
                  <a:lnTo>
                    <a:pt x="2156" y="96"/>
                  </a:lnTo>
                  <a:lnTo>
                    <a:pt x="1894" y="24"/>
                  </a:lnTo>
                  <a:lnTo>
                    <a:pt x="1763" y="48"/>
                  </a:lnTo>
                  <a:lnTo>
                    <a:pt x="1072" y="24"/>
                  </a:lnTo>
                  <a:lnTo>
                    <a:pt x="1001" y="1"/>
                  </a:ln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11"/>
            <p:cNvSpPr/>
            <p:nvPr/>
          </p:nvSpPr>
          <p:spPr>
            <a:xfrm>
              <a:off x="840275" y="4134575"/>
              <a:ext cx="50625" cy="44075"/>
            </a:xfrm>
            <a:custGeom>
              <a:avLst/>
              <a:gdLst/>
              <a:ahLst/>
              <a:cxnLst/>
              <a:rect l="l" t="t" r="r" b="b"/>
              <a:pathLst>
                <a:path w="2025" h="1763" extrusionOk="0">
                  <a:moveTo>
                    <a:pt x="1096" y="0"/>
                  </a:moveTo>
                  <a:lnTo>
                    <a:pt x="512" y="322"/>
                  </a:lnTo>
                  <a:lnTo>
                    <a:pt x="12" y="834"/>
                  </a:lnTo>
                  <a:lnTo>
                    <a:pt x="0" y="1119"/>
                  </a:lnTo>
                  <a:lnTo>
                    <a:pt x="12" y="1286"/>
                  </a:lnTo>
                  <a:lnTo>
                    <a:pt x="536" y="1762"/>
                  </a:lnTo>
                  <a:lnTo>
                    <a:pt x="858" y="1727"/>
                  </a:lnTo>
                  <a:lnTo>
                    <a:pt x="929" y="1715"/>
                  </a:lnTo>
                  <a:lnTo>
                    <a:pt x="1334" y="1667"/>
                  </a:lnTo>
                  <a:lnTo>
                    <a:pt x="1393" y="1643"/>
                  </a:lnTo>
                  <a:lnTo>
                    <a:pt x="1691" y="1405"/>
                  </a:lnTo>
                  <a:lnTo>
                    <a:pt x="1846" y="1227"/>
                  </a:lnTo>
                  <a:lnTo>
                    <a:pt x="1858" y="1215"/>
                  </a:lnTo>
                  <a:lnTo>
                    <a:pt x="2001" y="1000"/>
                  </a:lnTo>
                  <a:lnTo>
                    <a:pt x="2024" y="953"/>
                  </a:lnTo>
                  <a:lnTo>
                    <a:pt x="2024" y="691"/>
                  </a:lnTo>
                  <a:lnTo>
                    <a:pt x="2001" y="643"/>
                  </a:lnTo>
                  <a:lnTo>
                    <a:pt x="1751" y="381"/>
                  </a:lnTo>
                  <a:lnTo>
                    <a:pt x="1643" y="322"/>
                  </a:lnTo>
                  <a:lnTo>
                    <a:pt x="1608" y="298"/>
                  </a:lnTo>
                  <a:lnTo>
                    <a:pt x="1489" y="226"/>
                  </a:lnTo>
                  <a:lnTo>
                    <a:pt x="1286" y="95"/>
                  </a:lnTo>
                  <a:lnTo>
                    <a:pt x="1096" y="0"/>
                  </a:ln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11"/>
            <p:cNvSpPr/>
            <p:nvPr/>
          </p:nvSpPr>
          <p:spPr>
            <a:xfrm>
              <a:off x="4813975" y="3285125"/>
              <a:ext cx="59575" cy="40050"/>
            </a:xfrm>
            <a:custGeom>
              <a:avLst/>
              <a:gdLst/>
              <a:ahLst/>
              <a:cxnLst/>
              <a:rect l="l" t="t" r="r" b="b"/>
              <a:pathLst>
                <a:path w="2383" h="1602" extrusionOk="0">
                  <a:moveTo>
                    <a:pt x="695" y="168"/>
                  </a:moveTo>
                  <a:lnTo>
                    <a:pt x="695" y="168"/>
                  </a:lnTo>
                  <a:cubicBezTo>
                    <a:pt x="705" y="183"/>
                    <a:pt x="720" y="198"/>
                    <a:pt x="739" y="212"/>
                  </a:cubicBezTo>
                  <a:cubicBezTo>
                    <a:pt x="718" y="202"/>
                    <a:pt x="704" y="186"/>
                    <a:pt x="695" y="168"/>
                  </a:cubicBezTo>
                  <a:close/>
                  <a:moveTo>
                    <a:pt x="1037" y="807"/>
                  </a:moveTo>
                  <a:cubicBezTo>
                    <a:pt x="1049" y="807"/>
                    <a:pt x="1049" y="819"/>
                    <a:pt x="1072" y="843"/>
                  </a:cubicBezTo>
                  <a:lnTo>
                    <a:pt x="1037" y="807"/>
                  </a:lnTo>
                  <a:close/>
                  <a:moveTo>
                    <a:pt x="636" y="1"/>
                  </a:moveTo>
                  <a:cubicBezTo>
                    <a:pt x="620" y="1"/>
                    <a:pt x="599" y="10"/>
                    <a:pt x="572" y="34"/>
                  </a:cubicBezTo>
                  <a:cubicBezTo>
                    <a:pt x="596" y="45"/>
                    <a:pt x="596" y="81"/>
                    <a:pt x="596" y="105"/>
                  </a:cubicBezTo>
                  <a:cubicBezTo>
                    <a:pt x="572" y="105"/>
                    <a:pt x="596" y="81"/>
                    <a:pt x="572" y="69"/>
                  </a:cubicBezTo>
                  <a:cubicBezTo>
                    <a:pt x="572" y="45"/>
                    <a:pt x="560" y="45"/>
                    <a:pt x="548" y="45"/>
                  </a:cubicBezTo>
                  <a:cubicBezTo>
                    <a:pt x="489" y="81"/>
                    <a:pt x="477" y="129"/>
                    <a:pt x="441" y="164"/>
                  </a:cubicBezTo>
                  <a:cubicBezTo>
                    <a:pt x="429" y="188"/>
                    <a:pt x="418" y="212"/>
                    <a:pt x="394" y="224"/>
                  </a:cubicBezTo>
                  <a:cubicBezTo>
                    <a:pt x="382" y="260"/>
                    <a:pt x="358" y="284"/>
                    <a:pt x="322" y="307"/>
                  </a:cubicBezTo>
                  <a:cubicBezTo>
                    <a:pt x="239" y="379"/>
                    <a:pt x="120" y="307"/>
                    <a:pt x="37" y="391"/>
                  </a:cubicBezTo>
                  <a:cubicBezTo>
                    <a:pt x="1" y="438"/>
                    <a:pt x="1" y="498"/>
                    <a:pt x="13" y="557"/>
                  </a:cubicBezTo>
                  <a:cubicBezTo>
                    <a:pt x="144" y="629"/>
                    <a:pt x="144" y="736"/>
                    <a:pt x="84" y="855"/>
                  </a:cubicBezTo>
                  <a:cubicBezTo>
                    <a:pt x="37" y="962"/>
                    <a:pt x="37" y="1057"/>
                    <a:pt x="25" y="1165"/>
                  </a:cubicBezTo>
                  <a:cubicBezTo>
                    <a:pt x="120" y="1260"/>
                    <a:pt x="203" y="1343"/>
                    <a:pt x="334" y="1355"/>
                  </a:cubicBezTo>
                  <a:cubicBezTo>
                    <a:pt x="429" y="1319"/>
                    <a:pt x="548" y="1319"/>
                    <a:pt x="608" y="1212"/>
                  </a:cubicBezTo>
                  <a:cubicBezTo>
                    <a:pt x="620" y="1177"/>
                    <a:pt x="596" y="1153"/>
                    <a:pt x="608" y="1117"/>
                  </a:cubicBezTo>
                  <a:lnTo>
                    <a:pt x="608" y="1117"/>
                  </a:lnTo>
                  <a:cubicBezTo>
                    <a:pt x="656" y="1153"/>
                    <a:pt x="679" y="1165"/>
                    <a:pt x="715" y="1165"/>
                  </a:cubicBezTo>
                  <a:cubicBezTo>
                    <a:pt x="752" y="1152"/>
                    <a:pt x="789" y="1147"/>
                    <a:pt x="824" y="1147"/>
                  </a:cubicBezTo>
                  <a:cubicBezTo>
                    <a:pt x="927" y="1147"/>
                    <a:pt x="1026" y="1189"/>
                    <a:pt x="1132" y="1224"/>
                  </a:cubicBezTo>
                  <a:cubicBezTo>
                    <a:pt x="1229" y="1232"/>
                    <a:pt x="1321" y="1252"/>
                    <a:pt x="1416" y="1252"/>
                  </a:cubicBezTo>
                  <a:cubicBezTo>
                    <a:pt x="1459" y="1252"/>
                    <a:pt x="1503" y="1247"/>
                    <a:pt x="1549" y="1236"/>
                  </a:cubicBezTo>
                  <a:lnTo>
                    <a:pt x="1549" y="1236"/>
                  </a:lnTo>
                  <a:cubicBezTo>
                    <a:pt x="1549" y="1296"/>
                    <a:pt x="1489" y="1319"/>
                    <a:pt x="1465" y="1355"/>
                  </a:cubicBezTo>
                  <a:cubicBezTo>
                    <a:pt x="1465" y="1367"/>
                    <a:pt x="1465" y="1391"/>
                    <a:pt x="1489" y="1391"/>
                  </a:cubicBezTo>
                  <a:cubicBezTo>
                    <a:pt x="1505" y="1389"/>
                    <a:pt x="1522" y="1387"/>
                    <a:pt x="1538" y="1387"/>
                  </a:cubicBezTo>
                  <a:cubicBezTo>
                    <a:pt x="1607" y="1387"/>
                    <a:pt x="1675" y="1412"/>
                    <a:pt x="1703" y="1498"/>
                  </a:cubicBezTo>
                  <a:cubicBezTo>
                    <a:pt x="1703" y="1510"/>
                    <a:pt x="1727" y="1510"/>
                    <a:pt x="1739" y="1510"/>
                  </a:cubicBezTo>
                  <a:cubicBezTo>
                    <a:pt x="1787" y="1510"/>
                    <a:pt x="1846" y="1510"/>
                    <a:pt x="1870" y="1558"/>
                  </a:cubicBezTo>
                  <a:cubicBezTo>
                    <a:pt x="1928" y="1579"/>
                    <a:pt x="1982" y="1601"/>
                    <a:pt x="2037" y="1601"/>
                  </a:cubicBezTo>
                  <a:cubicBezTo>
                    <a:pt x="2072" y="1601"/>
                    <a:pt x="2107" y="1592"/>
                    <a:pt x="2144" y="1569"/>
                  </a:cubicBezTo>
                  <a:cubicBezTo>
                    <a:pt x="2215" y="1534"/>
                    <a:pt x="2287" y="1510"/>
                    <a:pt x="2334" y="1438"/>
                  </a:cubicBezTo>
                  <a:cubicBezTo>
                    <a:pt x="2334" y="1403"/>
                    <a:pt x="2346" y="1391"/>
                    <a:pt x="2346" y="1379"/>
                  </a:cubicBezTo>
                  <a:cubicBezTo>
                    <a:pt x="2382" y="1331"/>
                    <a:pt x="2358" y="1284"/>
                    <a:pt x="2358" y="1236"/>
                  </a:cubicBezTo>
                  <a:cubicBezTo>
                    <a:pt x="2382" y="1105"/>
                    <a:pt x="2323" y="1034"/>
                    <a:pt x="2180" y="1022"/>
                  </a:cubicBezTo>
                  <a:cubicBezTo>
                    <a:pt x="2156" y="1022"/>
                    <a:pt x="2120" y="998"/>
                    <a:pt x="2096" y="986"/>
                  </a:cubicBezTo>
                  <a:cubicBezTo>
                    <a:pt x="2084" y="974"/>
                    <a:pt x="2061" y="962"/>
                    <a:pt x="2049" y="962"/>
                  </a:cubicBezTo>
                  <a:cubicBezTo>
                    <a:pt x="1970" y="941"/>
                    <a:pt x="1896" y="936"/>
                    <a:pt x="1821" y="936"/>
                  </a:cubicBezTo>
                  <a:cubicBezTo>
                    <a:pt x="1771" y="936"/>
                    <a:pt x="1720" y="938"/>
                    <a:pt x="1668" y="938"/>
                  </a:cubicBezTo>
                  <a:cubicBezTo>
                    <a:pt x="1549" y="938"/>
                    <a:pt x="1430" y="926"/>
                    <a:pt x="1334" y="855"/>
                  </a:cubicBezTo>
                  <a:cubicBezTo>
                    <a:pt x="1315" y="852"/>
                    <a:pt x="1296" y="851"/>
                    <a:pt x="1276" y="851"/>
                  </a:cubicBezTo>
                  <a:cubicBezTo>
                    <a:pt x="1241" y="851"/>
                    <a:pt x="1204" y="854"/>
                    <a:pt x="1168" y="854"/>
                  </a:cubicBezTo>
                  <a:cubicBezTo>
                    <a:pt x="1146" y="854"/>
                    <a:pt x="1123" y="853"/>
                    <a:pt x="1102" y="850"/>
                  </a:cubicBezTo>
                  <a:lnTo>
                    <a:pt x="1102" y="850"/>
                  </a:lnTo>
                  <a:cubicBezTo>
                    <a:pt x="1209" y="811"/>
                    <a:pt x="1144" y="733"/>
                    <a:pt x="1144" y="676"/>
                  </a:cubicBezTo>
                  <a:cubicBezTo>
                    <a:pt x="1072" y="676"/>
                    <a:pt x="1096" y="629"/>
                    <a:pt x="1096" y="581"/>
                  </a:cubicBezTo>
                  <a:lnTo>
                    <a:pt x="1096" y="557"/>
                  </a:lnTo>
                  <a:cubicBezTo>
                    <a:pt x="1025" y="367"/>
                    <a:pt x="906" y="224"/>
                    <a:pt x="775" y="81"/>
                  </a:cubicBezTo>
                  <a:cubicBezTo>
                    <a:pt x="752" y="74"/>
                    <a:pt x="735" y="57"/>
                    <a:pt x="719" y="57"/>
                  </a:cubicBezTo>
                  <a:cubicBezTo>
                    <a:pt x="709" y="57"/>
                    <a:pt x="700" y="63"/>
                    <a:pt x="691" y="81"/>
                  </a:cubicBezTo>
                  <a:cubicBezTo>
                    <a:pt x="685" y="97"/>
                    <a:pt x="682" y="110"/>
                    <a:pt x="682" y="123"/>
                  </a:cubicBezTo>
                  <a:lnTo>
                    <a:pt x="682" y="123"/>
                  </a:lnTo>
                  <a:cubicBezTo>
                    <a:pt x="680" y="110"/>
                    <a:pt x="679" y="96"/>
                    <a:pt x="679" y="81"/>
                  </a:cubicBezTo>
                  <a:cubicBezTo>
                    <a:pt x="679" y="41"/>
                    <a:pt x="669" y="1"/>
                    <a:pt x="636" y="1"/>
                  </a:cubicBez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" name="Google Shape;184;p11"/>
            <p:cNvSpPr/>
            <p:nvPr/>
          </p:nvSpPr>
          <p:spPr>
            <a:xfrm>
              <a:off x="5526875" y="2776075"/>
              <a:ext cx="147300" cy="98700"/>
            </a:xfrm>
            <a:custGeom>
              <a:avLst/>
              <a:gdLst/>
              <a:ahLst/>
              <a:cxnLst/>
              <a:rect l="l" t="t" r="r" b="b"/>
              <a:pathLst>
                <a:path w="5892" h="3948" extrusionOk="0">
                  <a:moveTo>
                    <a:pt x="3155" y="0"/>
                  </a:moveTo>
                  <a:cubicBezTo>
                    <a:pt x="3069" y="33"/>
                    <a:pt x="2972" y="85"/>
                    <a:pt x="2883" y="85"/>
                  </a:cubicBezTo>
                  <a:cubicBezTo>
                    <a:pt x="2875" y="85"/>
                    <a:pt x="2866" y="85"/>
                    <a:pt x="2858" y="83"/>
                  </a:cubicBezTo>
                  <a:cubicBezTo>
                    <a:pt x="2753" y="73"/>
                    <a:pt x="2649" y="69"/>
                    <a:pt x="2544" y="69"/>
                  </a:cubicBezTo>
                  <a:cubicBezTo>
                    <a:pt x="2292" y="69"/>
                    <a:pt x="2042" y="94"/>
                    <a:pt x="1798" y="119"/>
                  </a:cubicBezTo>
                  <a:cubicBezTo>
                    <a:pt x="1679" y="119"/>
                    <a:pt x="1572" y="155"/>
                    <a:pt x="1453" y="155"/>
                  </a:cubicBezTo>
                  <a:cubicBezTo>
                    <a:pt x="1414" y="170"/>
                    <a:pt x="1376" y="177"/>
                    <a:pt x="1337" y="177"/>
                  </a:cubicBezTo>
                  <a:cubicBezTo>
                    <a:pt x="1257" y="177"/>
                    <a:pt x="1176" y="148"/>
                    <a:pt x="1096" y="107"/>
                  </a:cubicBezTo>
                  <a:cubicBezTo>
                    <a:pt x="1050" y="98"/>
                    <a:pt x="1005" y="75"/>
                    <a:pt x="960" y="75"/>
                  </a:cubicBezTo>
                  <a:cubicBezTo>
                    <a:pt x="946" y="75"/>
                    <a:pt x="931" y="78"/>
                    <a:pt x="917" y="83"/>
                  </a:cubicBezTo>
                  <a:cubicBezTo>
                    <a:pt x="750" y="143"/>
                    <a:pt x="572" y="119"/>
                    <a:pt x="429" y="226"/>
                  </a:cubicBezTo>
                  <a:cubicBezTo>
                    <a:pt x="357" y="238"/>
                    <a:pt x="298" y="274"/>
                    <a:pt x="215" y="286"/>
                  </a:cubicBezTo>
                  <a:cubicBezTo>
                    <a:pt x="203" y="334"/>
                    <a:pt x="238" y="357"/>
                    <a:pt x="250" y="393"/>
                  </a:cubicBezTo>
                  <a:cubicBezTo>
                    <a:pt x="274" y="417"/>
                    <a:pt x="334" y="464"/>
                    <a:pt x="298" y="512"/>
                  </a:cubicBezTo>
                  <a:cubicBezTo>
                    <a:pt x="282" y="529"/>
                    <a:pt x="267" y="535"/>
                    <a:pt x="254" y="535"/>
                  </a:cubicBezTo>
                  <a:cubicBezTo>
                    <a:pt x="220" y="535"/>
                    <a:pt x="196" y="490"/>
                    <a:pt x="179" y="464"/>
                  </a:cubicBezTo>
                  <a:cubicBezTo>
                    <a:pt x="153" y="456"/>
                    <a:pt x="133" y="422"/>
                    <a:pt x="102" y="422"/>
                  </a:cubicBezTo>
                  <a:cubicBezTo>
                    <a:pt x="90" y="422"/>
                    <a:pt x="76" y="427"/>
                    <a:pt x="60" y="441"/>
                  </a:cubicBezTo>
                  <a:lnTo>
                    <a:pt x="24" y="464"/>
                  </a:lnTo>
                  <a:cubicBezTo>
                    <a:pt x="24" y="512"/>
                    <a:pt x="12" y="536"/>
                    <a:pt x="0" y="584"/>
                  </a:cubicBezTo>
                  <a:lnTo>
                    <a:pt x="0" y="679"/>
                  </a:lnTo>
                  <a:cubicBezTo>
                    <a:pt x="18" y="661"/>
                    <a:pt x="42" y="652"/>
                    <a:pt x="66" y="652"/>
                  </a:cubicBezTo>
                  <a:cubicBezTo>
                    <a:pt x="90" y="652"/>
                    <a:pt x="113" y="661"/>
                    <a:pt x="131" y="679"/>
                  </a:cubicBezTo>
                  <a:cubicBezTo>
                    <a:pt x="131" y="691"/>
                    <a:pt x="119" y="750"/>
                    <a:pt x="96" y="774"/>
                  </a:cubicBezTo>
                  <a:cubicBezTo>
                    <a:pt x="84" y="810"/>
                    <a:pt x="36" y="857"/>
                    <a:pt x="119" y="881"/>
                  </a:cubicBezTo>
                  <a:cubicBezTo>
                    <a:pt x="24" y="929"/>
                    <a:pt x="250" y="1036"/>
                    <a:pt x="84" y="1048"/>
                  </a:cubicBezTo>
                  <a:cubicBezTo>
                    <a:pt x="72" y="1167"/>
                    <a:pt x="179" y="1155"/>
                    <a:pt x="238" y="1191"/>
                  </a:cubicBezTo>
                  <a:cubicBezTo>
                    <a:pt x="453" y="1250"/>
                    <a:pt x="453" y="1250"/>
                    <a:pt x="334" y="1417"/>
                  </a:cubicBezTo>
                  <a:cubicBezTo>
                    <a:pt x="262" y="1572"/>
                    <a:pt x="274" y="1727"/>
                    <a:pt x="298" y="1893"/>
                  </a:cubicBezTo>
                  <a:cubicBezTo>
                    <a:pt x="274" y="1941"/>
                    <a:pt x="274" y="1988"/>
                    <a:pt x="262" y="2024"/>
                  </a:cubicBezTo>
                  <a:cubicBezTo>
                    <a:pt x="310" y="2131"/>
                    <a:pt x="417" y="2119"/>
                    <a:pt x="488" y="2167"/>
                  </a:cubicBezTo>
                  <a:cubicBezTo>
                    <a:pt x="572" y="2191"/>
                    <a:pt x="655" y="2239"/>
                    <a:pt x="750" y="2239"/>
                  </a:cubicBezTo>
                  <a:cubicBezTo>
                    <a:pt x="798" y="2239"/>
                    <a:pt x="858" y="2239"/>
                    <a:pt x="905" y="2227"/>
                  </a:cubicBezTo>
                  <a:cubicBezTo>
                    <a:pt x="965" y="2203"/>
                    <a:pt x="1012" y="2203"/>
                    <a:pt x="1048" y="2191"/>
                  </a:cubicBezTo>
                  <a:cubicBezTo>
                    <a:pt x="1155" y="2191"/>
                    <a:pt x="1250" y="2167"/>
                    <a:pt x="1334" y="2131"/>
                  </a:cubicBezTo>
                  <a:cubicBezTo>
                    <a:pt x="1381" y="2119"/>
                    <a:pt x="1441" y="2119"/>
                    <a:pt x="1489" y="2108"/>
                  </a:cubicBezTo>
                  <a:cubicBezTo>
                    <a:pt x="1525" y="2094"/>
                    <a:pt x="1566" y="2091"/>
                    <a:pt x="1608" y="2091"/>
                  </a:cubicBezTo>
                  <a:cubicBezTo>
                    <a:pt x="1642" y="2091"/>
                    <a:pt x="1677" y="2093"/>
                    <a:pt x="1712" y="2093"/>
                  </a:cubicBezTo>
                  <a:cubicBezTo>
                    <a:pt x="1745" y="2093"/>
                    <a:pt x="1778" y="2091"/>
                    <a:pt x="1810" y="2084"/>
                  </a:cubicBezTo>
                  <a:cubicBezTo>
                    <a:pt x="1965" y="2084"/>
                    <a:pt x="2096" y="2108"/>
                    <a:pt x="2215" y="2167"/>
                  </a:cubicBezTo>
                  <a:cubicBezTo>
                    <a:pt x="2298" y="2191"/>
                    <a:pt x="2382" y="2227"/>
                    <a:pt x="2453" y="2262"/>
                  </a:cubicBezTo>
                  <a:cubicBezTo>
                    <a:pt x="2798" y="2489"/>
                    <a:pt x="3132" y="2727"/>
                    <a:pt x="3465" y="2953"/>
                  </a:cubicBezTo>
                  <a:cubicBezTo>
                    <a:pt x="3548" y="3001"/>
                    <a:pt x="3655" y="3060"/>
                    <a:pt x="3727" y="3131"/>
                  </a:cubicBezTo>
                  <a:cubicBezTo>
                    <a:pt x="3834" y="3191"/>
                    <a:pt x="3929" y="3251"/>
                    <a:pt x="4025" y="3322"/>
                  </a:cubicBezTo>
                  <a:cubicBezTo>
                    <a:pt x="4144" y="3382"/>
                    <a:pt x="4227" y="3489"/>
                    <a:pt x="4358" y="3501"/>
                  </a:cubicBezTo>
                  <a:cubicBezTo>
                    <a:pt x="4368" y="3499"/>
                    <a:pt x="4377" y="3498"/>
                    <a:pt x="4387" y="3498"/>
                  </a:cubicBezTo>
                  <a:cubicBezTo>
                    <a:pt x="4471" y="3498"/>
                    <a:pt x="4554" y="3558"/>
                    <a:pt x="4631" y="3558"/>
                  </a:cubicBezTo>
                  <a:cubicBezTo>
                    <a:pt x="4648" y="3558"/>
                    <a:pt x="4666" y="3555"/>
                    <a:pt x="4683" y="3547"/>
                  </a:cubicBezTo>
                  <a:lnTo>
                    <a:pt x="4683" y="3547"/>
                  </a:lnTo>
                  <a:cubicBezTo>
                    <a:pt x="4661" y="3562"/>
                    <a:pt x="4634" y="3581"/>
                    <a:pt x="4608" y="3608"/>
                  </a:cubicBezTo>
                  <a:cubicBezTo>
                    <a:pt x="4608" y="3620"/>
                    <a:pt x="4608" y="3620"/>
                    <a:pt x="4620" y="3643"/>
                  </a:cubicBezTo>
                  <a:cubicBezTo>
                    <a:pt x="4656" y="3655"/>
                    <a:pt x="4703" y="3655"/>
                    <a:pt x="4727" y="3667"/>
                  </a:cubicBezTo>
                  <a:cubicBezTo>
                    <a:pt x="4822" y="3715"/>
                    <a:pt x="4965" y="3679"/>
                    <a:pt x="5001" y="3834"/>
                  </a:cubicBezTo>
                  <a:lnTo>
                    <a:pt x="5037" y="3882"/>
                  </a:lnTo>
                  <a:cubicBezTo>
                    <a:pt x="5096" y="3932"/>
                    <a:pt x="5161" y="3947"/>
                    <a:pt x="5228" y="3947"/>
                  </a:cubicBezTo>
                  <a:cubicBezTo>
                    <a:pt x="5255" y="3947"/>
                    <a:pt x="5283" y="3945"/>
                    <a:pt x="5310" y="3941"/>
                  </a:cubicBezTo>
                  <a:cubicBezTo>
                    <a:pt x="5430" y="3905"/>
                    <a:pt x="5560" y="3893"/>
                    <a:pt x="5680" y="3882"/>
                  </a:cubicBezTo>
                  <a:cubicBezTo>
                    <a:pt x="5799" y="3846"/>
                    <a:pt x="5834" y="3739"/>
                    <a:pt x="5834" y="3643"/>
                  </a:cubicBezTo>
                  <a:lnTo>
                    <a:pt x="5834" y="3524"/>
                  </a:lnTo>
                  <a:cubicBezTo>
                    <a:pt x="5811" y="3310"/>
                    <a:pt x="5834" y="3120"/>
                    <a:pt x="5834" y="2905"/>
                  </a:cubicBezTo>
                  <a:cubicBezTo>
                    <a:pt x="5799" y="2846"/>
                    <a:pt x="5811" y="2786"/>
                    <a:pt x="5799" y="2727"/>
                  </a:cubicBezTo>
                  <a:cubicBezTo>
                    <a:pt x="5775" y="2597"/>
                    <a:pt x="5891" y="2468"/>
                    <a:pt x="5790" y="2327"/>
                  </a:cubicBezTo>
                  <a:lnTo>
                    <a:pt x="5790" y="2327"/>
                  </a:lnTo>
                  <a:cubicBezTo>
                    <a:pt x="5793" y="2329"/>
                    <a:pt x="5796" y="2330"/>
                    <a:pt x="5800" y="2330"/>
                  </a:cubicBezTo>
                  <a:cubicBezTo>
                    <a:pt x="5803" y="2330"/>
                    <a:pt x="5807" y="2328"/>
                    <a:pt x="5811" y="2322"/>
                  </a:cubicBezTo>
                  <a:cubicBezTo>
                    <a:pt x="5834" y="2310"/>
                    <a:pt x="5846" y="2298"/>
                    <a:pt x="5846" y="2286"/>
                  </a:cubicBezTo>
                  <a:cubicBezTo>
                    <a:pt x="5846" y="2167"/>
                    <a:pt x="5811" y="2060"/>
                    <a:pt x="5775" y="1953"/>
                  </a:cubicBezTo>
                  <a:cubicBezTo>
                    <a:pt x="5727" y="1917"/>
                    <a:pt x="5668" y="1881"/>
                    <a:pt x="5596" y="1881"/>
                  </a:cubicBezTo>
                  <a:cubicBezTo>
                    <a:pt x="5553" y="1886"/>
                    <a:pt x="5511" y="1893"/>
                    <a:pt x="5472" y="1893"/>
                  </a:cubicBezTo>
                  <a:cubicBezTo>
                    <a:pt x="5416" y="1893"/>
                    <a:pt x="5365" y="1878"/>
                    <a:pt x="5322" y="1822"/>
                  </a:cubicBezTo>
                  <a:cubicBezTo>
                    <a:pt x="5382" y="1810"/>
                    <a:pt x="5441" y="1786"/>
                    <a:pt x="5418" y="1715"/>
                  </a:cubicBezTo>
                  <a:cubicBezTo>
                    <a:pt x="4977" y="1298"/>
                    <a:pt x="4489" y="976"/>
                    <a:pt x="4013" y="595"/>
                  </a:cubicBezTo>
                  <a:cubicBezTo>
                    <a:pt x="3941" y="595"/>
                    <a:pt x="3870" y="584"/>
                    <a:pt x="3834" y="512"/>
                  </a:cubicBezTo>
                  <a:cubicBezTo>
                    <a:pt x="3763" y="393"/>
                    <a:pt x="3655" y="286"/>
                    <a:pt x="3536" y="214"/>
                  </a:cubicBezTo>
                  <a:cubicBezTo>
                    <a:pt x="3417" y="143"/>
                    <a:pt x="3310" y="24"/>
                    <a:pt x="3155" y="0"/>
                  </a:cubicBez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" name="Google Shape;185;p11"/>
            <p:cNvSpPr/>
            <p:nvPr/>
          </p:nvSpPr>
          <p:spPr>
            <a:xfrm>
              <a:off x="4764500" y="3140575"/>
              <a:ext cx="117375" cy="110700"/>
            </a:xfrm>
            <a:custGeom>
              <a:avLst/>
              <a:gdLst/>
              <a:ahLst/>
              <a:cxnLst/>
              <a:rect l="l" t="t" r="r" b="b"/>
              <a:pathLst>
                <a:path w="4695" h="4428" extrusionOk="0">
                  <a:moveTo>
                    <a:pt x="3688" y="1"/>
                  </a:moveTo>
                  <a:cubicBezTo>
                    <a:pt x="3645" y="1"/>
                    <a:pt x="3599" y="10"/>
                    <a:pt x="3551" y="29"/>
                  </a:cubicBezTo>
                  <a:cubicBezTo>
                    <a:pt x="3448" y="113"/>
                    <a:pt x="3345" y="190"/>
                    <a:pt x="3208" y="190"/>
                  </a:cubicBezTo>
                  <a:cubicBezTo>
                    <a:pt x="3170" y="190"/>
                    <a:pt x="3130" y="185"/>
                    <a:pt x="3087" y="172"/>
                  </a:cubicBezTo>
                  <a:cubicBezTo>
                    <a:pt x="3063" y="172"/>
                    <a:pt x="3016" y="184"/>
                    <a:pt x="2992" y="208"/>
                  </a:cubicBezTo>
                  <a:cubicBezTo>
                    <a:pt x="2813" y="255"/>
                    <a:pt x="2647" y="315"/>
                    <a:pt x="2492" y="446"/>
                  </a:cubicBezTo>
                  <a:cubicBezTo>
                    <a:pt x="2468" y="482"/>
                    <a:pt x="2408" y="529"/>
                    <a:pt x="2468" y="589"/>
                  </a:cubicBezTo>
                  <a:cubicBezTo>
                    <a:pt x="2492" y="636"/>
                    <a:pt x="2468" y="648"/>
                    <a:pt x="2432" y="648"/>
                  </a:cubicBezTo>
                  <a:cubicBezTo>
                    <a:pt x="2397" y="648"/>
                    <a:pt x="2349" y="624"/>
                    <a:pt x="2301" y="624"/>
                  </a:cubicBezTo>
                  <a:cubicBezTo>
                    <a:pt x="2285" y="624"/>
                    <a:pt x="2264" y="630"/>
                    <a:pt x="2248" y="630"/>
                  </a:cubicBezTo>
                  <a:cubicBezTo>
                    <a:pt x="2240" y="630"/>
                    <a:pt x="2234" y="628"/>
                    <a:pt x="2230" y="624"/>
                  </a:cubicBezTo>
                  <a:cubicBezTo>
                    <a:pt x="2186" y="603"/>
                    <a:pt x="2146" y="592"/>
                    <a:pt x="2108" y="592"/>
                  </a:cubicBezTo>
                  <a:cubicBezTo>
                    <a:pt x="2044" y="592"/>
                    <a:pt x="1989" y="624"/>
                    <a:pt x="1944" y="684"/>
                  </a:cubicBezTo>
                  <a:cubicBezTo>
                    <a:pt x="1916" y="712"/>
                    <a:pt x="1892" y="723"/>
                    <a:pt x="1868" y="723"/>
                  </a:cubicBezTo>
                  <a:cubicBezTo>
                    <a:pt x="1851" y="723"/>
                    <a:pt x="1833" y="718"/>
                    <a:pt x="1813" y="708"/>
                  </a:cubicBezTo>
                  <a:cubicBezTo>
                    <a:pt x="1779" y="691"/>
                    <a:pt x="1746" y="674"/>
                    <a:pt x="1716" y="674"/>
                  </a:cubicBezTo>
                  <a:cubicBezTo>
                    <a:pt x="1704" y="674"/>
                    <a:pt x="1693" y="677"/>
                    <a:pt x="1682" y="684"/>
                  </a:cubicBezTo>
                  <a:cubicBezTo>
                    <a:pt x="1646" y="696"/>
                    <a:pt x="1623" y="708"/>
                    <a:pt x="1623" y="755"/>
                  </a:cubicBezTo>
                  <a:cubicBezTo>
                    <a:pt x="1640" y="806"/>
                    <a:pt x="1632" y="821"/>
                    <a:pt x="1606" y="821"/>
                  </a:cubicBezTo>
                  <a:cubicBezTo>
                    <a:pt x="1595" y="821"/>
                    <a:pt x="1580" y="818"/>
                    <a:pt x="1563" y="815"/>
                  </a:cubicBezTo>
                  <a:cubicBezTo>
                    <a:pt x="1539" y="827"/>
                    <a:pt x="1527" y="827"/>
                    <a:pt x="1515" y="839"/>
                  </a:cubicBezTo>
                  <a:cubicBezTo>
                    <a:pt x="1361" y="993"/>
                    <a:pt x="1230" y="1113"/>
                    <a:pt x="1051" y="1220"/>
                  </a:cubicBezTo>
                  <a:cubicBezTo>
                    <a:pt x="980" y="1255"/>
                    <a:pt x="920" y="1315"/>
                    <a:pt x="908" y="1410"/>
                  </a:cubicBezTo>
                  <a:cubicBezTo>
                    <a:pt x="884" y="1458"/>
                    <a:pt x="884" y="1482"/>
                    <a:pt x="884" y="1529"/>
                  </a:cubicBezTo>
                  <a:cubicBezTo>
                    <a:pt x="908" y="1636"/>
                    <a:pt x="884" y="1732"/>
                    <a:pt x="908" y="1827"/>
                  </a:cubicBezTo>
                  <a:cubicBezTo>
                    <a:pt x="932" y="1898"/>
                    <a:pt x="920" y="1958"/>
                    <a:pt x="932" y="2029"/>
                  </a:cubicBezTo>
                  <a:cubicBezTo>
                    <a:pt x="968" y="2089"/>
                    <a:pt x="968" y="2172"/>
                    <a:pt x="980" y="2244"/>
                  </a:cubicBezTo>
                  <a:cubicBezTo>
                    <a:pt x="990" y="2317"/>
                    <a:pt x="973" y="2353"/>
                    <a:pt x="905" y="2353"/>
                  </a:cubicBezTo>
                  <a:cubicBezTo>
                    <a:pt x="895" y="2353"/>
                    <a:pt x="884" y="2352"/>
                    <a:pt x="873" y="2351"/>
                  </a:cubicBezTo>
                  <a:lnTo>
                    <a:pt x="742" y="2351"/>
                  </a:lnTo>
                  <a:cubicBezTo>
                    <a:pt x="730" y="2351"/>
                    <a:pt x="706" y="2363"/>
                    <a:pt x="694" y="2363"/>
                  </a:cubicBezTo>
                  <a:cubicBezTo>
                    <a:pt x="646" y="2375"/>
                    <a:pt x="622" y="2410"/>
                    <a:pt x="587" y="2434"/>
                  </a:cubicBezTo>
                  <a:cubicBezTo>
                    <a:pt x="570" y="2485"/>
                    <a:pt x="529" y="2500"/>
                    <a:pt x="490" y="2500"/>
                  </a:cubicBezTo>
                  <a:cubicBezTo>
                    <a:pt x="473" y="2500"/>
                    <a:pt x="458" y="2497"/>
                    <a:pt x="444" y="2494"/>
                  </a:cubicBezTo>
                  <a:cubicBezTo>
                    <a:pt x="414" y="2488"/>
                    <a:pt x="386" y="2485"/>
                    <a:pt x="359" y="2485"/>
                  </a:cubicBezTo>
                  <a:cubicBezTo>
                    <a:pt x="277" y="2485"/>
                    <a:pt x="206" y="2506"/>
                    <a:pt x="134" y="2506"/>
                  </a:cubicBezTo>
                  <a:cubicBezTo>
                    <a:pt x="111" y="2506"/>
                    <a:pt x="111" y="2506"/>
                    <a:pt x="99" y="2529"/>
                  </a:cubicBezTo>
                  <a:cubicBezTo>
                    <a:pt x="15" y="2613"/>
                    <a:pt x="111" y="2672"/>
                    <a:pt x="134" y="2744"/>
                  </a:cubicBezTo>
                  <a:cubicBezTo>
                    <a:pt x="134" y="2827"/>
                    <a:pt x="87" y="2898"/>
                    <a:pt x="99" y="2970"/>
                  </a:cubicBezTo>
                  <a:cubicBezTo>
                    <a:pt x="111" y="3065"/>
                    <a:pt x="158" y="3137"/>
                    <a:pt x="170" y="3208"/>
                  </a:cubicBezTo>
                  <a:cubicBezTo>
                    <a:pt x="156" y="3194"/>
                    <a:pt x="144" y="3190"/>
                    <a:pt x="132" y="3190"/>
                  </a:cubicBezTo>
                  <a:cubicBezTo>
                    <a:pt x="101" y="3190"/>
                    <a:pt x="73" y="3220"/>
                    <a:pt x="39" y="3220"/>
                  </a:cubicBezTo>
                  <a:cubicBezTo>
                    <a:pt x="27" y="3244"/>
                    <a:pt x="27" y="3268"/>
                    <a:pt x="39" y="3279"/>
                  </a:cubicBezTo>
                  <a:cubicBezTo>
                    <a:pt x="49" y="3297"/>
                    <a:pt x="50" y="3302"/>
                    <a:pt x="45" y="3302"/>
                  </a:cubicBezTo>
                  <a:cubicBezTo>
                    <a:pt x="38" y="3302"/>
                    <a:pt x="19" y="3288"/>
                    <a:pt x="9" y="3288"/>
                  </a:cubicBezTo>
                  <a:cubicBezTo>
                    <a:pt x="3" y="3288"/>
                    <a:pt x="0" y="3292"/>
                    <a:pt x="3" y="3303"/>
                  </a:cubicBezTo>
                  <a:cubicBezTo>
                    <a:pt x="3" y="3375"/>
                    <a:pt x="87" y="3601"/>
                    <a:pt x="99" y="3625"/>
                  </a:cubicBezTo>
                  <a:cubicBezTo>
                    <a:pt x="99" y="3625"/>
                    <a:pt x="93" y="3619"/>
                    <a:pt x="83" y="3619"/>
                  </a:cubicBezTo>
                  <a:cubicBezTo>
                    <a:pt x="77" y="3619"/>
                    <a:pt x="71" y="3621"/>
                    <a:pt x="63" y="3625"/>
                  </a:cubicBezTo>
                  <a:cubicBezTo>
                    <a:pt x="51" y="3649"/>
                    <a:pt x="51" y="3672"/>
                    <a:pt x="51" y="3684"/>
                  </a:cubicBezTo>
                  <a:cubicBezTo>
                    <a:pt x="75" y="3744"/>
                    <a:pt x="87" y="3803"/>
                    <a:pt x="158" y="3815"/>
                  </a:cubicBezTo>
                  <a:cubicBezTo>
                    <a:pt x="194" y="3815"/>
                    <a:pt x="206" y="3839"/>
                    <a:pt x="218" y="3839"/>
                  </a:cubicBezTo>
                  <a:cubicBezTo>
                    <a:pt x="235" y="3836"/>
                    <a:pt x="248" y="3834"/>
                    <a:pt x="260" y="3834"/>
                  </a:cubicBezTo>
                  <a:cubicBezTo>
                    <a:pt x="286" y="3834"/>
                    <a:pt x="300" y="3843"/>
                    <a:pt x="325" y="3851"/>
                  </a:cubicBezTo>
                  <a:cubicBezTo>
                    <a:pt x="337" y="3863"/>
                    <a:pt x="337" y="3887"/>
                    <a:pt x="349" y="3887"/>
                  </a:cubicBezTo>
                  <a:cubicBezTo>
                    <a:pt x="396" y="3899"/>
                    <a:pt x="444" y="3899"/>
                    <a:pt x="444" y="3946"/>
                  </a:cubicBezTo>
                  <a:cubicBezTo>
                    <a:pt x="483" y="3985"/>
                    <a:pt x="511" y="4034"/>
                    <a:pt x="556" y="4034"/>
                  </a:cubicBezTo>
                  <a:cubicBezTo>
                    <a:pt x="580" y="4034"/>
                    <a:pt x="609" y="4019"/>
                    <a:pt x="646" y="3982"/>
                  </a:cubicBezTo>
                  <a:cubicBezTo>
                    <a:pt x="670" y="3946"/>
                    <a:pt x="682" y="3899"/>
                    <a:pt x="706" y="3863"/>
                  </a:cubicBezTo>
                  <a:cubicBezTo>
                    <a:pt x="765" y="3827"/>
                    <a:pt x="825" y="3827"/>
                    <a:pt x="896" y="3803"/>
                  </a:cubicBezTo>
                  <a:cubicBezTo>
                    <a:pt x="896" y="3803"/>
                    <a:pt x="920" y="3791"/>
                    <a:pt x="932" y="3791"/>
                  </a:cubicBezTo>
                  <a:cubicBezTo>
                    <a:pt x="961" y="3769"/>
                    <a:pt x="987" y="3751"/>
                    <a:pt x="1008" y="3751"/>
                  </a:cubicBezTo>
                  <a:cubicBezTo>
                    <a:pt x="1032" y="3751"/>
                    <a:pt x="1051" y="3772"/>
                    <a:pt x="1063" y="3827"/>
                  </a:cubicBezTo>
                  <a:lnTo>
                    <a:pt x="1063" y="3863"/>
                  </a:lnTo>
                  <a:cubicBezTo>
                    <a:pt x="1099" y="3911"/>
                    <a:pt x="1111" y="3958"/>
                    <a:pt x="1111" y="4006"/>
                  </a:cubicBezTo>
                  <a:cubicBezTo>
                    <a:pt x="1123" y="4030"/>
                    <a:pt x="1146" y="4030"/>
                    <a:pt x="1158" y="4041"/>
                  </a:cubicBezTo>
                  <a:lnTo>
                    <a:pt x="1218" y="4041"/>
                  </a:lnTo>
                  <a:cubicBezTo>
                    <a:pt x="1226" y="4038"/>
                    <a:pt x="1235" y="4036"/>
                    <a:pt x="1245" y="4036"/>
                  </a:cubicBezTo>
                  <a:cubicBezTo>
                    <a:pt x="1264" y="4036"/>
                    <a:pt x="1285" y="4041"/>
                    <a:pt x="1301" y="4041"/>
                  </a:cubicBezTo>
                  <a:cubicBezTo>
                    <a:pt x="1325" y="4047"/>
                    <a:pt x="1349" y="4050"/>
                    <a:pt x="1373" y="4050"/>
                  </a:cubicBezTo>
                  <a:cubicBezTo>
                    <a:pt x="1396" y="4050"/>
                    <a:pt x="1420" y="4047"/>
                    <a:pt x="1444" y="4041"/>
                  </a:cubicBezTo>
                  <a:cubicBezTo>
                    <a:pt x="1471" y="4028"/>
                    <a:pt x="1497" y="4022"/>
                    <a:pt x="1523" y="4022"/>
                  </a:cubicBezTo>
                  <a:cubicBezTo>
                    <a:pt x="1586" y="4022"/>
                    <a:pt x="1643" y="4058"/>
                    <a:pt x="1694" y="4101"/>
                  </a:cubicBezTo>
                  <a:cubicBezTo>
                    <a:pt x="1754" y="4149"/>
                    <a:pt x="1813" y="4232"/>
                    <a:pt x="1896" y="4268"/>
                  </a:cubicBezTo>
                  <a:cubicBezTo>
                    <a:pt x="1901" y="4269"/>
                    <a:pt x="1906" y="4270"/>
                    <a:pt x="1912" y="4270"/>
                  </a:cubicBezTo>
                  <a:cubicBezTo>
                    <a:pt x="1926" y="4270"/>
                    <a:pt x="1941" y="4266"/>
                    <a:pt x="1953" y="4266"/>
                  </a:cubicBezTo>
                  <a:cubicBezTo>
                    <a:pt x="1973" y="4266"/>
                    <a:pt x="1982" y="4276"/>
                    <a:pt x="1956" y="4327"/>
                  </a:cubicBezTo>
                  <a:lnTo>
                    <a:pt x="1992" y="4351"/>
                  </a:lnTo>
                  <a:cubicBezTo>
                    <a:pt x="2071" y="4400"/>
                    <a:pt x="2123" y="4427"/>
                    <a:pt x="2160" y="4427"/>
                  </a:cubicBezTo>
                  <a:cubicBezTo>
                    <a:pt x="2212" y="4427"/>
                    <a:pt x="2233" y="4374"/>
                    <a:pt x="2254" y="4256"/>
                  </a:cubicBezTo>
                  <a:cubicBezTo>
                    <a:pt x="2254" y="4232"/>
                    <a:pt x="2277" y="4208"/>
                    <a:pt x="2277" y="4196"/>
                  </a:cubicBezTo>
                  <a:cubicBezTo>
                    <a:pt x="2289" y="4113"/>
                    <a:pt x="2301" y="4041"/>
                    <a:pt x="2337" y="3970"/>
                  </a:cubicBezTo>
                  <a:cubicBezTo>
                    <a:pt x="2349" y="3958"/>
                    <a:pt x="2349" y="3922"/>
                    <a:pt x="2361" y="3899"/>
                  </a:cubicBezTo>
                  <a:cubicBezTo>
                    <a:pt x="2373" y="3815"/>
                    <a:pt x="2432" y="3756"/>
                    <a:pt x="2408" y="3684"/>
                  </a:cubicBezTo>
                  <a:cubicBezTo>
                    <a:pt x="2343" y="3477"/>
                    <a:pt x="2397" y="3360"/>
                    <a:pt x="2562" y="3360"/>
                  </a:cubicBezTo>
                  <a:cubicBezTo>
                    <a:pt x="2578" y="3360"/>
                    <a:pt x="2594" y="3361"/>
                    <a:pt x="2611" y="3363"/>
                  </a:cubicBezTo>
                  <a:cubicBezTo>
                    <a:pt x="2671" y="3325"/>
                    <a:pt x="2721" y="3279"/>
                    <a:pt x="2774" y="3279"/>
                  </a:cubicBezTo>
                  <a:cubicBezTo>
                    <a:pt x="2805" y="3279"/>
                    <a:pt x="2837" y="3295"/>
                    <a:pt x="2873" y="3339"/>
                  </a:cubicBezTo>
                  <a:cubicBezTo>
                    <a:pt x="2883" y="3354"/>
                    <a:pt x="2897" y="3361"/>
                    <a:pt x="2913" y="3361"/>
                  </a:cubicBezTo>
                  <a:cubicBezTo>
                    <a:pt x="2936" y="3361"/>
                    <a:pt x="2964" y="3348"/>
                    <a:pt x="2992" y="3327"/>
                  </a:cubicBezTo>
                  <a:cubicBezTo>
                    <a:pt x="3051" y="3256"/>
                    <a:pt x="3147" y="3208"/>
                    <a:pt x="3230" y="3125"/>
                  </a:cubicBezTo>
                  <a:cubicBezTo>
                    <a:pt x="3240" y="3083"/>
                    <a:pt x="3233" y="3062"/>
                    <a:pt x="3217" y="3053"/>
                  </a:cubicBezTo>
                  <a:lnTo>
                    <a:pt x="3217" y="3053"/>
                  </a:lnTo>
                  <a:cubicBezTo>
                    <a:pt x="3268" y="3033"/>
                    <a:pt x="3291" y="2984"/>
                    <a:pt x="3266" y="2898"/>
                  </a:cubicBezTo>
                  <a:lnTo>
                    <a:pt x="3266" y="2898"/>
                  </a:lnTo>
                  <a:cubicBezTo>
                    <a:pt x="3275" y="2921"/>
                    <a:pt x="3289" y="2928"/>
                    <a:pt x="3305" y="2928"/>
                  </a:cubicBezTo>
                  <a:cubicBezTo>
                    <a:pt x="3330" y="2928"/>
                    <a:pt x="3358" y="2910"/>
                    <a:pt x="3373" y="2910"/>
                  </a:cubicBezTo>
                  <a:cubicBezTo>
                    <a:pt x="3468" y="2898"/>
                    <a:pt x="3504" y="2851"/>
                    <a:pt x="3540" y="2768"/>
                  </a:cubicBezTo>
                  <a:cubicBezTo>
                    <a:pt x="3550" y="2714"/>
                    <a:pt x="3580" y="2670"/>
                    <a:pt x="3637" y="2670"/>
                  </a:cubicBezTo>
                  <a:cubicBezTo>
                    <a:pt x="3644" y="2670"/>
                    <a:pt x="3651" y="2671"/>
                    <a:pt x="3659" y="2672"/>
                  </a:cubicBezTo>
                  <a:cubicBezTo>
                    <a:pt x="3742" y="2648"/>
                    <a:pt x="3766" y="2565"/>
                    <a:pt x="3790" y="2494"/>
                  </a:cubicBezTo>
                  <a:cubicBezTo>
                    <a:pt x="3801" y="2387"/>
                    <a:pt x="3849" y="2315"/>
                    <a:pt x="3956" y="2291"/>
                  </a:cubicBezTo>
                  <a:cubicBezTo>
                    <a:pt x="3980" y="2291"/>
                    <a:pt x="4004" y="2267"/>
                    <a:pt x="4016" y="2244"/>
                  </a:cubicBezTo>
                  <a:cubicBezTo>
                    <a:pt x="4028" y="2184"/>
                    <a:pt x="4087" y="2184"/>
                    <a:pt x="4135" y="2184"/>
                  </a:cubicBezTo>
                  <a:cubicBezTo>
                    <a:pt x="4159" y="2184"/>
                    <a:pt x="4194" y="2172"/>
                    <a:pt x="4218" y="2148"/>
                  </a:cubicBezTo>
                  <a:cubicBezTo>
                    <a:pt x="4361" y="2077"/>
                    <a:pt x="4385" y="1946"/>
                    <a:pt x="4397" y="1815"/>
                  </a:cubicBezTo>
                  <a:cubicBezTo>
                    <a:pt x="4421" y="1732"/>
                    <a:pt x="4444" y="1648"/>
                    <a:pt x="4504" y="1589"/>
                  </a:cubicBezTo>
                  <a:cubicBezTo>
                    <a:pt x="4516" y="1553"/>
                    <a:pt x="4552" y="1541"/>
                    <a:pt x="4563" y="1494"/>
                  </a:cubicBezTo>
                  <a:cubicBezTo>
                    <a:pt x="4563" y="1470"/>
                    <a:pt x="4599" y="1458"/>
                    <a:pt x="4623" y="1458"/>
                  </a:cubicBezTo>
                  <a:cubicBezTo>
                    <a:pt x="4659" y="1458"/>
                    <a:pt x="4683" y="1434"/>
                    <a:pt x="4694" y="1422"/>
                  </a:cubicBezTo>
                  <a:cubicBezTo>
                    <a:pt x="4683" y="1291"/>
                    <a:pt x="4671" y="1160"/>
                    <a:pt x="4683" y="1017"/>
                  </a:cubicBezTo>
                  <a:cubicBezTo>
                    <a:pt x="4683" y="958"/>
                    <a:pt x="4671" y="922"/>
                    <a:pt x="4659" y="863"/>
                  </a:cubicBezTo>
                  <a:cubicBezTo>
                    <a:pt x="4635" y="743"/>
                    <a:pt x="4575" y="636"/>
                    <a:pt x="4623" y="517"/>
                  </a:cubicBezTo>
                  <a:cubicBezTo>
                    <a:pt x="4623" y="482"/>
                    <a:pt x="4623" y="458"/>
                    <a:pt x="4611" y="422"/>
                  </a:cubicBezTo>
                  <a:cubicBezTo>
                    <a:pt x="4516" y="303"/>
                    <a:pt x="4397" y="231"/>
                    <a:pt x="4254" y="220"/>
                  </a:cubicBezTo>
                  <a:cubicBezTo>
                    <a:pt x="4099" y="208"/>
                    <a:pt x="3980" y="160"/>
                    <a:pt x="3861" y="65"/>
                  </a:cubicBezTo>
                  <a:cubicBezTo>
                    <a:pt x="3811" y="22"/>
                    <a:pt x="3752" y="1"/>
                    <a:pt x="3688" y="1"/>
                  </a:cubicBez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" name="Google Shape;186;p11"/>
            <p:cNvSpPr/>
            <p:nvPr/>
          </p:nvSpPr>
          <p:spPr>
            <a:xfrm>
              <a:off x="1906475" y="1466675"/>
              <a:ext cx="3163525" cy="2660175"/>
            </a:xfrm>
            <a:custGeom>
              <a:avLst/>
              <a:gdLst/>
              <a:ahLst/>
              <a:cxnLst/>
              <a:rect l="l" t="t" r="r" b="b"/>
              <a:pathLst>
                <a:path w="126541" h="106407" extrusionOk="0">
                  <a:moveTo>
                    <a:pt x="17169" y="1"/>
                  </a:moveTo>
                  <a:lnTo>
                    <a:pt x="16836" y="60"/>
                  </a:lnTo>
                  <a:lnTo>
                    <a:pt x="16526" y="370"/>
                  </a:lnTo>
                  <a:lnTo>
                    <a:pt x="16169" y="572"/>
                  </a:lnTo>
                  <a:lnTo>
                    <a:pt x="15812" y="786"/>
                  </a:lnTo>
                  <a:lnTo>
                    <a:pt x="15610" y="834"/>
                  </a:lnTo>
                  <a:lnTo>
                    <a:pt x="15514" y="667"/>
                  </a:lnTo>
                  <a:lnTo>
                    <a:pt x="15121" y="72"/>
                  </a:lnTo>
                  <a:lnTo>
                    <a:pt x="14455" y="334"/>
                  </a:lnTo>
                  <a:lnTo>
                    <a:pt x="13752" y="906"/>
                  </a:lnTo>
                  <a:lnTo>
                    <a:pt x="13038" y="1394"/>
                  </a:lnTo>
                  <a:lnTo>
                    <a:pt x="12324" y="1739"/>
                  </a:lnTo>
                  <a:lnTo>
                    <a:pt x="11657" y="2156"/>
                  </a:lnTo>
                  <a:lnTo>
                    <a:pt x="11383" y="2334"/>
                  </a:lnTo>
                  <a:lnTo>
                    <a:pt x="11050" y="2358"/>
                  </a:lnTo>
                  <a:lnTo>
                    <a:pt x="10728" y="2596"/>
                  </a:lnTo>
                  <a:lnTo>
                    <a:pt x="10609" y="3049"/>
                  </a:lnTo>
                  <a:lnTo>
                    <a:pt x="10466" y="3251"/>
                  </a:lnTo>
                  <a:lnTo>
                    <a:pt x="10514" y="3549"/>
                  </a:lnTo>
                  <a:lnTo>
                    <a:pt x="10633" y="3608"/>
                  </a:lnTo>
                  <a:lnTo>
                    <a:pt x="10764" y="3584"/>
                  </a:lnTo>
                  <a:lnTo>
                    <a:pt x="10990" y="3525"/>
                  </a:lnTo>
                  <a:lnTo>
                    <a:pt x="11192" y="3608"/>
                  </a:lnTo>
                  <a:lnTo>
                    <a:pt x="10966" y="3834"/>
                  </a:lnTo>
                  <a:lnTo>
                    <a:pt x="10847" y="4073"/>
                  </a:lnTo>
                  <a:lnTo>
                    <a:pt x="11121" y="4263"/>
                  </a:lnTo>
                  <a:lnTo>
                    <a:pt x="11478" y="4346"/>
                  </a:lnTo>
                  <a:lnTo>
                    <a:pt x="11669" y="4323"/>
                  </a:lnTo>
                  <a:lnTo>
                    <a:pt x="11871" y="4299"/>
                  </a:lnTo>
                  <a:lnTo>
                    <a:pt x="11990" y="4358"/>
                  </a:lnTo>
                  <a:lnTo>
                    <a:pt x="12073" y="4466"/>
                  </a:lnTo>
                  <a:lnTo>
                    <a:pt x="11621" y="4835"/>
                  </a:lnTo>
                  <a:lnTo>
                    <a:pt x="11073" y="5001"/>
                  </a:lnTo>
                  <a:lnTo>
                    <a:pt x="10383" y="4727"/>
                  </a:lnTo>
                  <a:lnTo>
                    <a:pt x="9871" y="5454"/>
                  </a:lnTo>
                  <a:lnTo>
                    <a:pt x="9597" y="4739"/>
                  </a:lnTo>
                  <a:lnTo>
                    <a:pt x="9061" y="4942"/>
                  </a:lnTo>
                  <a:lnTo>
                    <a:pt x="8228" y="5335"/>
                  </a:lnTo>
                  <a:lnTo>
                    <a:pt x="7323" y="5454"/>
                  </a:lnTo>
                  <a:lnTo>
                    <a:pt x="6656" y="5537"/>
                  </a:lnTo>
                  <a:lnTo>
                    <a:pt x="6001" y="5478"/>
                  </a:lnTo>
                  <a:lnTo>
                    <a:pt x="5537" y="5073"/>
                  </a:lnTo>
                  <a:lnTo>
                    <a:pt x="5263" y="4442"/>
                  </a:lnTo>
                  <a:lnTo>
                    <a:pt x="4954" y="5085"/>
                  </a:lnTo>
                  <a:lnTo>
                    <a:pt x="4334" y="5335"/>
                  </a:lnTo>
                  <a:lnTo>
                    <a:pt x="3822" y="5561"/>
                  </a:lnTo>
                  <a:lnTo>
                    <a:pt x="3953" y="6085"/>
                  </a:lnTo>
                  <a:lnTo>
                    <a:pt x="2858" y="6573"/>
                  </a:lnTo>
                  <a:lnTo>
                    <a:pt x="1679" y="6644"/>
                  </a:lnTo>
                  <a:lnTo>
                    <a:pt x="1536" y="6692"/>
                  </a:lnTo>
                  <a:lnTo>
                    <a:pt x="1382" y="6799"/>
                  </a:lnTo>
                  <a:lnTo>
                    <a:pt x="1215" y="6978"/>
                  </a:lnTo>
                  <a:lnTo>
                    <a:pt x="1203" y="7216"/>
                  </a:lnTo>
                  <a:lnTo>
                    <a:pt x="1358" y="7394"/>
                  </a:lnTo>
                  <a:lnTo>
                    <a:pt x="1596" y="7383"/>
                  </a:lnTo>
                  <a:lnTo>
                    <a:pt x="1751" y="7347"/>
                  </a:lnTo>
                  <a:lnTo>
                    <a:pt x="1929" y="7442"/>
                  </a:lnTo>
                  <a:lnTo>
                    <a:pt x="1203" y="7883"/>
                  </a:lnTo>
                  <a:lnTo>
                    <a:pt x="429" y="8359"/>
                  </a:lnTo>
                  <a:lnTo>
                    <a:pt x="298" y="8537"/>
                  </a:lnTo>
                  <a:lnTo>
                    <a:pt x="310" y="8776"/>
                  </a:lnTo>
                  <a:lnTo>
                    <a:pt x="524" y="9228"/>
                  </a:lnTo>
                  <a:lnTo>
                    <a:pt x="239" y="9657"/>
                  </a:lnTo>
                  <a:lnTo>
                    <a:pt x="120" y="9847"/>
                  </a:lnTo>
                  <a:lnTo>
                    <a:pt x="60" y="10097"/>
                  </a:lnTo>
                  <a:lnTo>
                    <a:pt x="1" y="10454"/>
                  </a:lnTo>
                  <a:lnTo>
                    <a:pt x="155" y="10740"/>
                  </a:lnTo>
                  <a:lnTo>
                    <a:pt x="393" y="10692"/>
                  </a:lnTo>
                  <a:lnTo>
                    <a:pt x="584" y="10478"/>
                  </a:lnTo>
                  <a:lnTo>
                    <a:pt x="965" y="10264"/>
                  </a:lnTo>
                  <a:lnTo>
                    <a:pt x="1370" y="10300"/>
                  </a:lnTo>
                  <a:lnTo>
                    <a:pt x="1489" y="10538"/>
                  </a:lnTo>
                  <a:lnTo>
                    <a:pt x="1370" y="10800"/>
                  </a:lnTo>
                  <a:lnTo>
                    <a:pt x="1465" y="11097"/>
                  </a:lnTo>
                  <a:lnTo>
                    <a:pt x="1656" y="11347"/>
                  </a:lnTo>
                  <a:lnTo>
                    <a:pt x="1798" y="11526"/>
                  </a:lnTo>
                  <a:lnTo>
                    <a:pt x="1703" y="11740"/>
                  </a:lnTo>
                  <a:lnTo>
                    <a:pt x="1441" y="12097"/>
                  </a:lnTo>
                  <a:lnTo>
                    <a:pt x="1620" y="12502"/>
                  </a:lnTo>
                  <a:lnTo>
                    <a:pt x="2001" y="12586"/>
                  </a:lnTo>
                  <a:lnTo>
                    <a:pt x="2263" y="12300"/>
                  </a:lnTo>
                  <a:lnTo>
                    <a:pt x="2727" y="12181"/>
                  </a:lnTo>
                  <a:lnTo>
                    <a:pt x="3096" y="12466"/>
                  </a:lnTo>
                  <a:lnTo>
                    <a:pt x="3132" y="12752"/>
                  </a:lnTo>
                  <a:lnTo>
                    <a:pt x="2858" y="12895"/>
                  </a:lnTo>
                  <a:lnTo>
                    <a:pt x="2120" y="13812"/>
                  </a:lnTo>
                  <a:cubicBezTo>
                    <a:pt x="2009" y="14651"/>
                    <a:pt x="2082" y="15537"/>
                    <a:pt x="2508" y="15537"/>
                  </a:cubicBezTo>
                  <a:cubicBezTo>
                    <a:pt x="2722" y="15537"/>
                    <a:pt x="3026" y="15311"/>
                    <a:pt x="3441" y="14741"/>
                  </a:cubicBezTo>
                  <a:lnTo>
                    <a:pt x="4180" y="14669"/>
                  </a:lnTo>
                  <a:lnTo>
                    <a:pt x="4227" y="14645"/>
                  </a:lnTo>
                  <a:lnTo>
                    <a:pt x="4287" y="14586"/>
                  </a:lnTo>
                  <a:lnTo>
                    <a:pt x="4501" y="14360"/>
                  </a:lnTo>
                  <a:lnTo>
                    <a:pt x="4763" y="14467"/>
                  </a:lnTo>
                  <a:lnTo>
                    <a:pt x="4918" y="14800"/>
                  </a:lnTo>
                  <a:lnTo>
                    <a:pt x="4704" y="15122"/>
                  </a:lnTo>
                  <a:lnTo>
                    <a:pt x="4453" y="15312"/>
                  </a:lnTo>
                  <a:lnTo>
                    <a:pt x="4358" y="15610"/>
                  </a:lnTo>
                  <a:lnTo>
                    <a:pt x="4299" y="16086"/>
                  </a:lnTo>
                  <a:lnTo>
                    <a:pt x="3918" y="16431"/>
                  </a:lnTo>
                  <a:lnTo>
                    <a:pt x="3572" y="16800"/>
                  </a:lnTo>
                  <a:lnTo>
                    <a:pt x="3572" y="17336"/>
                  </a:lnTo>
                  <a:lnTo>
                    <a:pt x="3918" y="17646"/>
                  </a:lnTo>
                  <a:lnTo>
                    <a:pt x="4406" y="17705"/>
                  </a:lnTo>
                  <a:lnTo>
                    <a:pt x="4823" y="17598"/>
                  </a:lnTo>
                  <a:lnTo>
                    <a:pt x="5275" y="17646"/>
                  </a:lnTo>
                  <a:lnTo>
                    <a:pt x="4930" y="18170"/>
                  </a:lnTo>
                  <a:lnTo>
                    <a:pt x="4358" y="18432"/>
                  </a:lnTo>
                  <a:lnTo>
                    <a:pt x="3870" y="18634"/>
                  </a:lnTo>
                  <a:lnTo>
                    <a:pt x="3703" y="19110"/>
                  </a:lnTo>
                  <a:lnTo>
                    <a:pt x="4025" y="19467"/>
                  </a:lnTo>
                  <a:lnTo>
                    <a:pt x="4561" y="19408"/>
                  </a:lnTo>
                  <a:lnTo>
                    <a:pt x="4870" y="19348"/>
                  </a:lnTo>
                  <a:lnTo>
                    <a:pt x="5108" y="19491"/>
                  </a:lnTo>
                  <a:lnTo>
                    <a:pt x="5013" y="19789"/>
                  </a:lnTo>
                  <a:lnTo>
                    <a:pt x="4704" y="19967"/>
                  </a:lnTo>
                  <a:lnTo>
                    <a:pt x="4537" y="20027"/>
                  </a:lnTo>
                  <a:lnTo>
                    <a:pt x="4382" y="20086"/>
                  </a:lnTo>
                  <a:lnTo>
                    <a:pt x="3608" y="20896"/>
                  </a:lnTo>
                  <a:lnTo>
                    <a:pt x="2906" y="21765"/>
                  </a:lnTo>
                  <a:lnTo>
                    <a:pt x="2846" y="21980"/>
                  </a:lnTo>
                  <a:lnTo>
                    <a:pt x="2906" y="22230"/>
                  </a:lnTo>
                  <a:lnTo>
                    <a:pt x="2965" y="22813"/>
                  </a:lnTo>
                  <a:lnTo>
                    <a:pt x="2858" y="23396"/>
                  </a:lnTo>
                  <a:lnTo>
                    <a:pt x="2858" y="24051"/>
                  </a:lnTo>
                  <a:lnTo>
                    <a:pt x="3525" y="24111"/>
                  </a:lnTo>
                  <a:lnTo>
                    <a:pt x="4418" y="23623"/>
                  </a:lnTo>
                  <a:lnTo>
                    <a:pt x="5073" y="22873"/>
                  </a:lnTo>
                  <a:lnTo>
                    <a:pt x="5406" y="22587"/>
                  </a:lnTo>
                  <a:lnTo>
                    <a:pt x="5823" y="22420"/>
                  </a:lnTo>
                  <a:lnTo>
                    <a:pt x="7740" y="22277"/>
                  </a:lnTo>
                  <a:lnTo>
                    <a:pt x="9597" y="21777"/>
                  </a:lnTo>
                  <a:lnTo>
                    <a:pt x="9978" y="21753"/>
                  </a:lnTo>
                  <a:lnTo>
                    <a:pt x="10157" y="22158"/>
                  </a:lnTo>
                  <a:lnTo>
                    <a:pt x="10252" y="22575"/>
                  </a:lnTo>
                  <a:lnTo>
                    <a:pt x="10669" y="22730"/>
                  </a:lnTo>
                  <a:lnTo>
                    <a:pt x="11109" y="22992"/>
                  </a:lnTo>
                  <a:lnTo>
                    <a:pt x="10990" y="23480"/>
                  </a:lnTo>
                  <a:lnTo>
                    <a:pt x="10764" y="23646"/>
                  </a:lnTo>
                  <a:lnTo>
                    <a:pt x="10514" y="23754"/>
                  </a:lnTo>
                  <a:lnTo>
                    <a:pt x="10026" y="24146"/>
                  </a:lnTo>
                  <a:lnTo>
                    <a:pt x="9716" y="24682"/>
                  </a:lnTo>
                  <a:lnTo>
                    <a:pt x="9787" y="25028"/>
                  </a:lnTo>
                  <a:lnTo>
                    <a:pt x="10145" y="25159"/>
                  </a:lnTo>
                  <a:lnTo>
                    <a:pt x="10228" y="25266"/>
                  </a:lnTo>
                  <a:lnTo>
                    <a:pt x="10180" y="25397"/>
                  </a:lnTo>
                  <a:lnTo>
                    <a:pt x="10061" y="25849"/>
                  </a:lnTo>
                  <a:lnTo>
                    <a:pt x="10311" y="26171"/>
                  </a:lnTo>
                  <a:lnTo>
                    <a:pt x="10847" y="26194"/>
                  </a:lnTo>
                  <a:lnTo>
                    <a:pt x="11359" y="25932"/>
                  </a:lnTo>
                  <a:lnTo>
                    <a:pt x="12300" y="25325"/>
                  </a:lnTo>
                  <a:lnTo>
                    <a:pt x="13407" y="25492"/>
                  </a:lnTo>
                  <a:lnTo>
                    <a:pt x="13705" y="25540"/>
                  </a:lnTo>
                  <a:lnTo>
                    <a:pt x="14002" y="25432"/>
                  </a:lnTo>
                  <a:lnTo>
                    <a:pt x="14479" y="25301"/>
                  </a:lnTo>
                  <a:lnTo>
                    <a:pt x="14895" y="25575"/>
                  </a:lnTo>
                  <a:lnTo>
                    <a:pt x="15705" y="26171"/>
                  </a:lnTo>
                  <a:lnTo>
                    <a:pt x="16717" y="26218"/>
                  </a:lnTo>
                  <a:lnTo>
                    <a:pt x="17026" y="26194"/>
                  </a:lnTo>
                  <a:lnTo>
                    <a:pt x="17312" y="26349"/>
                  </a:lnTo>
                  <a:lnTo>
                    <a:pt x="17967" y="26635"/>
                  </a:lnTo>
                  <a:lnTo>
                    <a:pt x="18598" y="26337"/>
                  </a:lnTo>
                  <a:lnTo>
                    <a:pt x="18931" y="26147"/>
                  </a:lnTo>
                  <a:lnTo>
                    <a:pt x="19301" y="26075"/>
                  </a:lnTo>
                  <a:lnTo>
                    <a:pt x="19932" y="25897"/>
                  </a:lnTo>
                  <a:lnTo>
                    <a:pt x="20098" y="25266"/>
                  </a:lnTo>
                  <a:lnTo>
                    <a:pt x="20229" y="24849"/>
                  </a:lnTo>
                  <a:lnTo>
                    <a:pt x="20479" y="24766"/>
                  </a:lnTo>
                  <a:lnTo>
                    <a:pt x="21503" y="25063"/>
                  </a:lnTo>
                  <a:lnTo>
                    <a:pt x="22527" y="25004"/>
                  </a:lnTo>
                  <a:lnTo>
                    <a:pt x="23468" y="25218"/>
                  </a:lnTo>
                  <a:lnTo>
                    <a:pt x="24230" y="24658"/>
                  </a:lnTo>
                  <a:lnTo>
                    <a:pt x="24337" y="24599"/>
                  </a:lnTo>
                  <a:lnTo>
                    <a:pt x="24480" y="24551"/>
                  </a:lnTo>
                  <a:lnTo>
                    <a:pt x="24611" y="25397"/>
                  </a:lnTo>
                  <a:lnTo>
                    <a:pt x="25468" y="25504"/>
                  </a:lnTo>
                  <a:lnTo>
                    <a:pt x="25778" y="25480"/>
                  </a:lnTo>
                  <a:lnTo>
                    <a:pt x="26087" y="25420"/>
                  </a:lnTo>
                  <a:lnTo>
                    <a:pt x="26373" y="25420"/>
                  </a:lnTo>
                  <a:lnTo>
                    <a:pt x="26480" y="25659"/>
                  </a:lnTo>
                  <a:lnTo>
                    <a:pt x="26563" y="26802"/>
                  </a:lnTo>
                  <a:lnTo>
                    <a:pt x="26361" y="27980"/>
                  </a:lnTo>
                  <a:lnTo>
                    <a:pt x="26337" y="29016"/>
                  </a:lnTo>
                  <a:lnTo>
                    <a:pt x="27135" y="29373"/>
                  </a:lnTo>
                  <a:lnTo>
                    <a:pt x="28468" y="29409"/>
                  </a:lnTo>
                  <a:lnTo>
                    <a:pt x="29492" y="30254"/>
                  </a:lnTo>
                  <a:lnTo>
                    <a:pt x="29719" y="30802"/>
                  </a:lnTo>
                  <a:lnTo>
                    <a:pt x="29457" y="31290"/>
                  </a:lnTo>
                  <a:lnTo>
                    <a:pt x="28897" y="31921"/>
                  </a:lnTo>
                  <a:lnTo>
                    <a:pt x="28564" y="32683"/>
                  </a:lnTo>
                  <a:lnTo>
                    <a:pt x="28445" y="32993"/>
                  </a:lnTo>
                  <a:lnTo>
                    <a:pt x="28230" y="33195"/>
                  </a:lnTo>
                  <a:lnTo>
                    <a:pt x="27564" y="33707"/>
                  </a:lnTo>
                  <a:lnTo>
                    <a:pt x="26992" y="34314"/>
                  </a:lnTo>
                  <a:lnTo>
                    <a:pt x="26694" y="34553"/>
                  </a:lnTo>
                  <a:lnTo>
                    <a:pt x="26361" y="34731"/>
                  </a:lnTo>
                  <a:lnTo>
                    <a:pt x="25111" y="35160"/>
                  </a:lnTo>
                  <a:lnTo>
                    <a:pt x="24111" y="36041"/>
                  </a:lnTo>
                  <a:lnTo>
                    <a:pt x="23801" y="36267"/>
                  </a:lnTo>
                  <a:lnTo>
                    <a:pt x="23515" y="36577"/>
                  </a:lnTo>
                  <a:lnTo>
                    <a:pt x="23099" y="37529"/>
                  </a:lnTo>
                  <a:lnTo>
                    <a:pt x="22099" y="37624"/>
                  </a:lnTo>
                  <a:lnTo>
                    <a:pt x="21789" y="37708"/>
                  </a:lnTo>
                  <a:lnTo>
                    <a:pt x="21849" y="37982"/>
                  </a:lnTo>
                  <a:lnTo>
                    <a:pt x="22265" y="38970"/>
                  </a:lnTo>
                  <a:lnTo>
                    <a:pt x="22682" y="39958"/>
                  </a:lnTo>
                  <a:lnTo>
                    <a:pt x="22789" y="40137"/>
                  </a:lnTo>
                  <a:lnTo>
                    <a:pt x="22741" y="40339"/>
                  </a:lnTo>
                  <a:lnTo>
                    <a:pt x="22503" y="40970"/>
                  </a:lnTo>
                  <a:lnTo>
                    <a:pt x="22563" y="41625"/>
                  </a:lnTo>
                  <a:lnTo>
                    <a:pt x="22741" y="42589"/>
                  </a:lnTo>
                  <a:lnTo>
                    <a:pt x="22551" y="43554"/>
                  </a:lnTo>
                  <a:lnTo>
                    <a:pt x="22515" y="43816"/>
                  </a:lnTo>
                  <a:lnTo>
                    <a:pt x="22646" y="44078"/>
                  </a:lnTo>
                  <a:lnTo>
                    <a:pt x="22801" y="44542"/>
                  </a:lnTo>
                  <a:lnTo>
                    <a:pt x="22527" y="44923"/>
                  </a:lnTo>
                  <a:lnTo>
                    <a:pt x="22230" y="45399"/>
                  </a:lnTo>
                  <a:lnTo>
                    <a:pt x="22265" y="45959"/>
                  </a:lnTo>
                  <a:lnTo>
                    <a:pt x="22349" y="46673"/>
                  </a:lnTo>
                  <a:lnTo>
                    <a:pt x="22075" y="47387"/>
                  </a:lnTo>
                  <a:lnTo>
                    <a:pt x="21563" y="47923"/>
                  </a:lnTo>
                  <a:lnTo>
                    <a:pt x="20896" y="48173"/>
                  </a:lnTo>
                  <a:lnTo>
                    <a:pt x="20658" y="48233"/>
                  </a:lnTo>
                  <a:lnTo>
                    <a:pt x="20432" y="48340"/>
                  </a:lnTo>
                  <a:lnTo>
                    <a:pt x="20063" y="48578"/>
                  </a:lnTo>
                  <a:lnTo>
                    <a:pt x="19944" y="48935"/>
                  </a:lnTo>
                  <a:lnTo>
                    <a:pt x="20039" y="49542"/>
                  </a:lnTo>
                  <a:lnTo>
                    <a:pt x="20372" y="50019"/>
                  </a:lnTo>
                  <a:lnTo>
                    <a:pt x="20729" y="50304"/>
                  </a:lnTo>
                  <a:lnTo>
                    <a:pt x="20920" y="50685"/>
                  </a:lnTo>
                  <a:lnTo>
                    <a:pt x="21027" y="52400"/>
                  </a:lnTo>
                  <a:lnTo>
                    <a:pt x="20301" y="53948"/>
                  </a:lnTo>
                  <a:lnTo>
                    <a:pt x="20015" y="54424"/>
                  </a:lnTo>
                  <a:lnTo>
                    <a:pt x="19836" y="54948"/>
                  </a:lnTo>
                  <a:lnTo>
                    <a:pt x="19372" y="55924"/>
                  </a:lnTo>
                  <a:lnTo>
                    <a:pt x="18277" y="55996"/>
                  </a:lnTo>
                  <a:lnTo>
                    <a:pt x="17515" y="55865"/>
                  </a:lnTo>
                  <a:lnTo>
                    <a:pt x="16776" y="55877"/>
                  </a:lnTo>
                  <a:lnTo>
                    <a:pt x="15622" y="55996"/>
                  </a:lnTo>
                  <a:lnTo>
                    <a:pt x="14526" y="55746"/>
                  </a:lnTo>
                  <a:lnTo>
                    <a:pt x="14312" y="55698"/>
                  </a:lnTo>
                  <a:lnTo>
                    <a:pt x="14157" y="55805"/>
                  </a:lnTo>
                  <a:lnTo>
                    <a:pt x="14109" y="55972"/>
                  </a:lnTo>
                  <a:lnTo>
                    <a:pt x="14181" y="56139"/>
                  </a:lnTo>
                  <a:lnTo>
                    <a:pt x="14526" y="56770"/>
                  </a:lnTo>
                  <a:lnTo>
                    <a:pt x="14955" y="57365"/>
                  </a:lnTo>
                  <a:lnTo>
                    <a:pt x="15205" y="57651"/>
                  </a:lnTo>
                  <a:lnTo>
                    <a:pt x="15241" y="58020"/>
                  </a:lnTo>
                  <a:lnTo>
                    <a:pt x="15252" y="58436"/>
                  </a:lnTo>
                  <a:lnTo>
                    <a:pt x="15586" y="58675"/>
                  </a:lnTo>
                  <a:lnTo>
                    <a:pt x="16003" y="58996"/>
                  </a:lnTo>
                  <a:lnTo>
                    <a:pt x="15943" y="59544"/>
                  </a:lnTo>
                  <a:lnTo>
                    <a:pt x="15836" y="59960"/>
                  </a:lnTo>
                  <a:lnTo>
                    <a:pt x="16003" y="60341"/>
                  </a:lnTo>
                  <a:lnTo>
                    <a:pt x="16491" y="61020"/>
                  </a:lnTo>
                  <a:lnTo>
                    <a:pt x="16634" y="61818"/>
                  </a:lnTo>
                  <a:lnTo>
                    <a:pt x="16788" y="62306"/>
                  </a:lnTo>
                  <a:lnTo>
                    <a:pt x="17169" y="62651"/>
                  </a:lnTo>
                  <a:lnTo>
                    <a:pt x="17431" y="62818"/>
                  </a:lnTo>
                  <a:lnTo>
                    <a:pt x="17550" y="63104"/>
                  </a:lnTo>
                  <a:lnTo>
                    <a:pt x="17765" y="63592"/>
                  </a:lnTo>
                  <a:lnTo>
                    <a:pt x="18312" y="63568"/>
                  </a:lnTo>
                  <a:lnTo>
                    <a:pt x="18848" y="63604"/>
                  </a:lnTo>
                  <a:lnTo>
                    <a:pt x="19348" y="64128"/>
                  </a:lnTo>
                  <a:lnTo>
                    <a:pt x="19467" y="64794"/>
                  </a:lnTo>
                  <a:lnTo>
                    <a:pt x="19146" y="65378"/>
                  </a:lnTo>
                  <a:lnTo>
                    <a:pt x="18562" y="66009"/>
                  </a:lnTo>
                  <a:lnTo>
                    <a:pt x="18622" y="66878"/>
                  </a:lnTo>
                  <a:lnTo>
                    <a:pt x="18622" y="67021"/>
                  </a:lnTo>
                  <a:lnTo>
                    <a:pt x="18467" y="67140"/>
                  </a:lnTo>
                  <a:lnTo>
                    <a:pt x="17503" y="67759"/>
                  </a:lnTo>
                  <a:lnTo>
                    <a:pt x="16610" y="68485"/>
                  </a:lnTo>
                  <a:lnTo>
                    <a:pt x="16086" y="68950"/>
                  </a:lnTo>
                  <a:lnTo>
                    <a:pt x="15907" y="69545"/>
                  </a:lnTo>
                  <a:lnTo>
                    <a:pt x="15848" y="70378"/>
                  </a:lnTo>
                  <a:lnTo>
                    <a:pt x="15514" y="71105"/>
                  </a:lnTo>
                  <a:lnTo>
                    <a:pt x="15229" y="71724"/>
                  </a:lnTo>
                  <a:lnTo>
                    <a:pt x="15300" y="72414"/>
                  </a:lnTo>
                  <a:lnTo>
                    <a:pt x="16288" y="74010"/>
                  </a:lnTo>
                  <a:lnTo>
                    <a:pt x="17038" y="75736"/>
                  </a:lnTo>
                  <a:lnTo>
                    <a:pt x="17431" y="76153"/>
                  </a:lnTo>
                  <a:lnTo>
                    <a:pt x="18027" y="76093"/>
                  </a:lnTo>
                  <a:lnTo>
                    <a:pt x="18789" y="75927"/>
                  </a:lnTo>
                  <a:lnTo>
                    <a:pt x="19039" y="76677"/>
                  </a:lnTo>
                  <a:lnTo>
                    <a:pt x="19039" y="77034"/>
                  </a:lnTo>
                  <a:lnTo>
                    <a:pt x="18801" y="77248"/>
                  </a:lnTo>
                  <a:lnTo>
                    <a:pt x="18586" y="77415"/>
                  </a:lnTo>
                  <a:lnTo>
                    <a:pt x="18503" y="77665"/>
                  </a:lnTo>
                  <a:lnTo>
                    <a:pt x="18134" y="78177"/>
                  </a:lnTo>
                  <a:lnTo>
                    <a:pt x="17479" y="78082"/>
                  </a:lnTo>
                  <a:lnTo>
                    <a:pt x="17086" y="77927"/>
                  </a:lnTo>
                  <a:lnTo>
                    <a:pt x="16741" y="78106"/>
                  </a:lnTo>
                  <a:lnTo>
                    <a:pt x="16467" y="78379"/>
                  </a:lnTo>
                  <a:lnTo>
                    <a:pt x="16086" y="78320"/>
                  </a:lnTo>
                  <a:lnTo>
                    <a:pt x="15657" y="78296"/>
                  </a:lnTo>
                  <a:lnTo>
                    <a:pt x="15407" y="78713"/>
                  </a:lnTo>
                  <a:lnTo>
                    <a:pt x="14943" y="80058"/>
                  </a:lnTo>
                  <a:lnTo>
                    <a:pt x="14026" y="81177"/>
                  </a:lnTo>
                  <a:lnTo>
                    <a:pt x="13288" y="81749"/>
                  </a:lnTo>
                  <a:lnTo>
                    <a:pt x="12835" y="82547"/>
                  </a:lnTo>
                  <a:lnTo>
                    <a:pt x="12550" y="83392"/>
                  </a:lnTo>
                  <a:lnTo>
                    <a:pt x="12085" y="84154"/>
                  </a:lnTo>
                  <a:lnTo>
                    <a:pt x="11978" y="84368"/>
                  </a:lnTo>
                  <a:lnTo>
                    <a:pt x="12038" y="84606"/>
                  </a:lnTo>
                  <a:lnTo>
                    <a:pt x="12574" y="85987"/>
                  </a:lnTo>
                  <a:lnTo>
                    <a:pt x="12514" y="87464"/>
                  </a:lnTo>
                  <a:lnTo>
                    <a:pt x="12562" y="88369"/>
                  </a:lnTo>
                  <a:lnTo>
                    <a:pt x="12895" y="89202"/>
                  </a:lnTo>
                  <a:lnTo>
                    <a:pt x="13228" y="89274"/>
                  </a:lnTo>
                  <a:lnTo>
                    <a:pt x="13609" y="89035"/>
                  </a:lnTo>
                  <a:lnTo>
                    <a:pt x="14871" y="89190"/>
                  </a:lnTo>
                  <a:lnTo>
                    <a:pt x="16134" y="89202"/>
                  </a:lnTo>
                  <a:lnTo>
                    <a:pt x="17146" y="89345"/>
                  </a:lnTo>
                  <a:lnTo>
                    <a:pt x="18027" y="89809"/>
                  </a:lnTo>
                  <a:lnTo>
                    <a:pt x="18848" y="90286"/>
                  </a:lnTo>
                  <a:lnTo>
                    <a:pt x="19682" y="90738"/>
                  </a:lnTo>
                  <a:lnTo>
                    <a:pt x="20634" y="91298"/>
                  </a:lnTo>
                  <a:lnTo>
                    <a:pt x="21503" y="91988"/>
                  </a:lnTo>
                  <a:lnTo>
                    <a:pt x="22980" y="93607"/>
                  </a:lnTo>
                  <a:lnTo>
                    <a:pt x="24277" y="95358"/>
                  </a:lnTo>
                  <a:lnTo>
                    <a:pt x="24087" y="95417"/>
                  </a:lnTo>
                  <a:lnTo>
                    <a:pt x="23884" y="95501"/>
                  </a:lnTo>
                  <a:lnTo>
                    <a:pt x="23325" y="95703"/>
                  </a:lnTo>
                  <a:lnTo>
                    <a:pt x="23099" y="96251"/>
                  </a:lnTo>
                  <a:lnTo>
                    <a:pt x="23456" y="97346"/>
                  </a:lnTo>
                  <a:lnTo>
                    <a:pt x="24218" y="97620"/>
                  </a:lnTo>
                  <a:lnTo>
                    <a:pt x="24861" y="97798"/>
                  </a:lnTo>
                  <a:lnTo>
                    <a:pt x="25373" y="98191"/>
                  </a:lnTo>
                  <a:lnTo>
                    <a:pt x="25528" y="98477"/>
                  </a:lnTo>
                  <a:lnTo>
                    <a:pt x="25254" y="98596"/>
                  </a:lnTo>
                  <a:lnTo>
                    <a:pt x="24682" y="98858"/>
                  </a:lnTo>
                  <a:lnTo>
                    <a:pt x="24801" y="99465"/>
                  </a:lnTo>
                  <a:lnTo>
                    <a:pt x="25004" y="99989"/>
                  </a:lnTo>
                  <a:lnTo>
                    <a:pt x="25230" y="100513"/>
                  </a:lnTo>
                  <a:lnTo>
                    <a:pt x="26182" y="102025"/>
                  </a:lnTo>
                  <a:lnTo>
                    <a:pt x="27087" y="103573"/>
                  </a:lnTo>
                  <a:lnTo>
                    <a:pt x="27278" y="103752"/>
                  </a:lnTo>
                  <a:lnTo>
                    <a:pt x="27575" y="103811"/>
                  </a:lnTo>
                  <a:lnTo>
                    <a:pt x="28468" y="104073"/>
                  </a:lnTo>
                  <a:lnTo>
                    <a:pt x="29147" y="104704"/>
                  </a:lnTo>
                  <a:lnTo>
                    <a:pt x="29445" y="104990"/>
                  </a:lnTo>
                  <a:lnTo>
                    <a:pt x="29778" y="105228"/>
                  </a:lnTo>
                  <a:lnTo>
                    <a:pt x="30671" y="105704"/>
                  </a:lnTo>
                  <a:lnTo>
                    <a:pt x="31588" y="106133"/>
                  </a:lnTo>
                  <a:lnTo>
                    <a:pt x="32517" y="106407"/>
                  </a:lnTo>
                  <a:lnTo>
                    <a:pt x="33469" y="106180"/>
                  </a:lnTo>
                  <a:lnTo>
                    <a:pt x="33814" y="105597"/>
                  </a:lnTo>
                  <a:lnTo>
                    <a:pt x="33695" y="104871"/>
                  </a:lnTo>
                  <a:lnTo>
                    <a:pt x="33826" y="104383"/>
                  </a:lnTo>
                  <a:lnTo>
                    <a:pt x="34338" y="104311"/>
                  </a:lnTo>
                  <a:lnTo>
                    <a:pt x="34779" y="104275"/>
                  </a:lnTo>
                  <a:lnTo>
                    <a:pt x="35005" y="103918"/>
                  </a:lnTo>
                  <a:lnTo>
                    <a:pt x="35898" y="102716"/>
                  </a:lnTo>
                  <a:lnTo>
                    <a:pt x="36767" y="101477"/>
                  </a:lnTo>
                  <a:lnTo>
                    <a:pt x="36827" y="101406"/>
                  </a:lnTo>
                  <a:lnTo>
                    <a:pt x="36910" y="101346"/>
                  </a:lnTo>
                  <a:lnTo>
                    <a:pt x="38684" y="100692"/>
                  </a:lnTo>
                  <a:lnTo>
                    <a:pt x="40470" y="100037"/>
                  </a:lnTo>
                  <a:lnTo>
                    <a:pt x="40910" y="99989"/>
                  </a:lnTo>
                  <a:lnTo>
                    <a:pt x="41410" y="100156"/>
                  </a:lnTo>
                  <a:lnTo>
                    <a:pt x="42315" y="100346"/>
                  </a:lnTo>
                  <a:lnTo>
                    <a:pt x="43149" y="100072"/>
                  </a:lnTo>
                  <a:lnTo>
                    <a:pt x="44387" y="99037"/>
                  </a:lnTo>
                  <a:lnTo>
                    <a:pt x="45482" y="97870"/>
                  </a:lnTo>
                  <a:lnTo>
                    <a:pt x="45852" y="97548"/>
                  </a:lnTo>
                  <a:lnTo>
                    <a:pt x="46304" y="97477"/>
                  </a:lnTo>
                  <a:lnTo>
                    <a:pt x="47447" y="97596"/>
                  </a:lnTo>
                  <a:lnTo>
                    <a:pt x="48578" y="97477"/>
                  </a:lnTo>
                  <a:lnTo>
                    <a:pt x="50162" y="97239"/>
                  </a:lnTo>
                  <a:lnTo>
                    <a:pt x="51745" y="97239"/>
                  </a:lnTo>
                  <a:lnTo>
                    <a:pt x="53031" y="97358"/>
                  </a:lnTo>
                  <a:lnTo>
                    <a:pt x="54353" y="97346"/>
                  </a:lnTo>
                  <a:lnTo>
                    <a:pt x="54603" y="97405"/>
                  </a:lnTo>
                  <a:lnTo>
                    <a:pt x="54841" y="97548"/>
                  </a:lnTo>
                  <a:lnTo>
                    <a:pt x="55972" y="97965"/>
                  </a:lnTo>
                  <a:lnTo>
                    <a:pt x="57162" y="97846"/>
                  </a:lnTo>
                  <a:lnTo>
                    <a:pt x="58294" y="97525"/>
                  </a:lnTo>
                  <a:lnTo>
                    <a:pt x="59472" y="97477"/>
                  </a:lnTo>
                  <a:lnTo>
                    <a:pt x="60639" y="97489"/>
                  </a:lnTo>
                  <a:lnTo>
                    <a:pt x="61794" y="97477"/>
                  </a:lnTo>
                  <a:lnTo>
                    <a:pt x="62306" y="97525"/>
                  </a:lnTo>
                  <a:lnTo>
                    <a:pt x="62782" y="97727"/>
                  </a:lnTo>
                  <a:lnTo>
                    <a:pt x="63413" y="98060"/>
                  </a:lnTo>
                  <a:lnTo>
                    <a:pt x="64104" y="98275"/>
                  </a:lnTo>
                  <a:lnTo>
                    <a:pt x="64997" y="98096"/>
                  </a:lnTo>
                  <a:lnTo>
                    <a:pt x="65735" y="97227"/>
                  </a:lnTo>
                  <a:lnTo>
                    <a:pt x="66485" y="96358"/>
                  </a:lnTo>
                  <a:lnTo>
                    <a:pt x="67580" y="96358"/>
                  </a:lnTo>
                  <a:lnTo>
                    <a:pt x="67854" y="96417"/>
                  </a:lnTo>
                  <a:lnTo>
                    <a:pt x="68116" y="96346"/>
                  </a:lnTo>
                  <a:lnTo>
                    <a:pt x="68688" y="96191"/>
                  </a:lnTo>
                  <a:lnTo>
                    <a:pt x="69247" y="96382"/>
                  </a:lnTo>
                  <a:lnTo>
                    <a:pt x="69771" y="96774"/>
                  </a:lnTo>
                  <a:lnTo>
                    <a:pt x="70188" y="97286"/>
                  </a:lnTo>
                  <a:lnTo>
                    <a:pt x="70914" y="97775"/>
                  </a:lnTo>
                  <a:lnTo>
                    <a:pt x="71605" y="97298"/>
                  </a:lnTo>
                  <a:lnTo>
                    <a:pt x="72391" y="96489"/>
                  </a:lnTo>
                  <a:lnTo>
                    <a:pt x="72903" y="95489"/>
                  </a:lnTo>
                  <a:lnTo>
                    <a:pt x="72962" y="95346"/>
                  </a:lnTo>
                  <a:lnTo>
                    <a:pt x="73057" y="95262"/>
                  </a:lnTo>
                  <a:lnTo>
                    <a:pt x="73795" y="94667"/>
                  </a:lnTo>
                  <a:lnTo>
                    <a:pt x="73986" y="93738"/>
                  </a:lnTo>
                  <a:lnTo>
                    <a:pt x="74117" y="93250"/>
                  </a:lnTo>
                  <a:lnTo>
                    <a:pt x="74427" y="92822"/>
                  </a:lnTo>
                  <a:lnTo>
                    <a:pt x="74700" y="92464"/>
                  </a:lnTo>
                  <a:lnTo>
                    <a:pt x="74748" y="92060"/>
                  </a:lnTo>
                  <a:lnTo>
                    <a:pt x="75200" y="90583"/>
                  </a:lnTo>
                  <a:lnTo>
                    <a:pt x="76308" y="89547"/>
                  </a:lnTo>
                  <a:lnTo>
                    <a:pt x="77582" y="88619"/>
                  </a:lnTo>
                  <a:lnTo>
                    <a:pt x="78796" y="87488"/>
                  </a:lnTo>
                  <a:lnTo>
                    <a:pt x="78868" y="87428"/>
                  </a:lnTo>
                  <a:lnTo>
                    <a:pt x="78975" y="87369"/>
                  </a:lnTo>
                  <a:lnTo>
                    <a:pt x="81201" y="86476"/>
                  </a:lnTo>
                  <a:lnTo>
                    <a:pt x="83582" y="86237"/>
                  </a:lnTo>
                  <a:lnTo>
                    <a:pt x="83856" y="86297"/>
                  </a:lnTo>
                  <a:lnTo>
                    <a:pt x="84071" y="86464"/>
                  </a:lnTo>
                  <a:lnTo>
                    <a:pt x="84428" y="86654"/>
                  </a:lnTo>
                  <a:lnTo>
                    <a:pt x="84785" y="86595"/>
                  </a:lnTo>
                  <a:lnTo>
                    <a:pt x="85499" y="86333"/>
                  </a:lnTo>
                  <a:lnTo>
                    <a:pt x="86249" y="86166"/>
                  </a:lnTo>
                  <a:lnTo>
                    <a:pt x="86690" y="86095"/>
                  </a:lnTo>
                  <a:lnTo>
                    <a:pt x="86976" y="85749"/>
                  </a:lnTo>
                  <a:lnTo>
                    <a:pt x="86773" y="85404"/>
                  </a:lnTo>
                  <a:lnTo>
                    <a:pt x="86368" y="85273"/>
                  </a:lnTo>
                  <a:lnTo>
                    <a:pt x="85821" y="84904"/>
                  </a:lnTo>
                  <a:lnTo>
                    <a:pt x="85523" y="84416"/>
                  </a:lnTo>
                  <a:lnTo>
                    <a:pt x="85678" y="83713"/>
                  </a:lnTo>
                  <a:lnTo>
                    <a:pt x="86011" y="83249"/>
                  </a:lnTo>
                  <a:lnTo>
                    <a:pt x="86535" y="82713"/>
                  </a:lnTo>
                  <a:lnTo>
                    <a:pt x="86571" y="82046"/>
                  </a:lnTo>
                  <a:lnTo>
                    <a:pt x="86690" y="81558"/>
                  </a:lnTo>
                  <a:lnTo>
                    <a:pt x="86976" y="81177"/>
                  </a:lnTo>
                  <a:lnTo>
                    <a:pt x="87333" y="80606"/>
                  </a:lnTo>
                  <a:lnTo>
                    <a:pt x="87452" y="79927"/>
                  </a:lnTo>
                  <a:lnTo>
                    <a:pt x="87619" y="78725"/>
                  </a:lnTo>
                  <a:lnTo>
                    <a:pt x="88559" y="77927"/>
                  </a:lnTo>
                  <a:lnTo>
                    <a:pt x="88857" y="77701"/>
                  </a:lnTo>
                  <a:lnTo>
                    <a:pt x="88869" y="77248"/>
                  </a:lnTo>
                  <a:lnTo>
                    <a:pt x="88821" y="76451"/>
                  </a:lnTo>
                  <a:lnTo>
                    <a:pt x="89416" y="75879"/>
                  </a:lnTo>
                  <a:lnTo>
                    <a:pt x="90059" y="75498"/>
                  </a:lnTo>
                  <a:lnTo>
                    <a:pt x="90369" y="74796"/>
                  </a:lnTo>
                  <a:lnTo>
                    <a:pt x="90679" y="74296"/>
                  </a:lnTo>
                  <a:lnTo>
                    <a:pt x="91262" y="73974"/>
                  </a:lnTo>
                  <a:lnTo>
                    <a:pt x="92286" y="73653"/>
                  </a:lnTo>
                  <a:lnTo>
                    <a:pt x="93322" y="73295"/>
                  </a:lnTo>
                  <a:lnTo>
                    <a:pt x="93715" y="73117"/>
                  </a:lnTo>
                  <a:lnTo>
                    <a:pt x="93893" y="72700"/>
                  </a:lnTo>
                  <a:lnTo>
                    <a:pt x="94167" y="72010"/>
                  </a:lnTo>
                  <a:lnTo>
                    <a:pt x="94905" y="71998"/>
                  </a:lnTo>
                  <a:lnTo>
                    <a:pt x="95203" y="72045"/>
                  </a:lnTo>
                  <a:lnTo>
                    <a:pt x="95370" y="71879"/>
                  </a:lnTo>
                  <a:lnTo>
                    <a:pt x="95763" y="71105"/>
                  </a:lnTo>
                  <a:lnTo>
                    <a:pt x="96441" y="70616"/>
                  </a:lnTo>
                  <a:lnTo>
                    <a:pt x="96632" y="70402"/>
                  </a:lnTo>
                  <a:lnTo>
                    <a:pt x="96620" y="70152"/>
                  </a:lnTo>
                  <a:lnTo>
                    <a:pt x="95763" y="69200"/>
                  </a:lnTo>
                  <a:lnTo>
                    <a:pt x="94643" y="68545"/>
                  </a:lnTo>
                  <a:lnTo>
                    <a:pt x="92929" y="67461"/>
                  </a:lnTo>
                  <a:lnTo>
                    <a:pt x="91905" y="65699"/>
                  </a:lnTo>
                  <a:lnTo>
                    <a:pt x="91738" y="64782"/>
                  </a:lnTo>
                  <a:lnTo>
                    <a:pt x="91500" y="63866"/>
                  </a:lnTo>
                  <a:lnTo>
                    <a:pt x="91024" y="62711"/>
                  </a:lnTo>
                  <a:lnTo>
                    <a:pt x="90607" y="61532"/>
                  </a:lnTo>
                  <a:lnTo>
                    <a:pt x="90500" y="60901"/>
                  </a:lnTo>
                  <a:lnTo>
                    <a:pt x="90643" y="60246"/>
                  </a:lnTo>
                  <a:lnTo>
                    <a:pt x="91500" y="58615"/>
                  </a:lnTo>
                  <a:lnTo>
                    <a:pt x="92191" y="56912"/>
                  </a:lnTo>
                  <a:lnTo>
                    <a:pt x="92203" y="56877"/>
                  </a:lnTo>
                  <a:lnTo>
                    <a:pt x="92214" y="56853"/>
                  </a:lnTo>
                  <a:lnTo>
                    <a:pt x="93262" y="55126"/>
                  </a:lnTo>
                  <a:lnTo>
                    <a:pt x="94310" y="53412"/>
                  </a:lnTo>
                  <a:lnTo>
                    <a:pt x="94429" y="53257"/>
                  </a:lnTo>
                  <a:lnTo>
                    <a:pt x="94608" y="53138"/>
                  </a:lnTo>
                  <a:lnTo>
                    <a:pt x="95298" y="52579"/>
                  </a:lnTo>
                  <a:lnTo>
                    <a:pt x="95655" y="51745"/>
                  </a:lnTo>
                  <a:lnTo>
                    <a:pt x="95834" y="51257"/>
                  </a:lnTo>
                  <a:lnTo>
                    <a:pt x="96203" y="50876"/>
                  </a:lnTo>
                  <a:lnTo>
                    <a:pt x="97251" y="49733"/>
                  </a:lnTo>
                  <a:lnTo>
                    <a:pt x="98025" y="48399"/>
                  </a:lnTo>
                  <a:lnTo>
                    <a:pt x="98953" y="46768"/>
                  </a:lnTo>
                  <a:lnTo>
                    <a:pt x="99775" y="45078"/>
                  </a:lnTo>
                  <a:lnTo>
                    <a:pt x="100073" y="44709"/>
                  </a:lnTo>
                  <a:lnTo>
                    <a:pt x="100477" y="44589"/>
                  </a:lnTo>
                  <a:lnTo>
                    <a:pt x="101478" y="44328"/>
                  </a:lnTo>
                  <a:lnTo>
                    <a:pt x="102430" y="43958"/>
                  </a:lnTo>
                  <a:lnTo>
                    <a:pt x="102787" y="43732"/>
                  </a:lnTo>
                  <a:lnTo>
                    <a:pt x="102930" y="43351"/>
                  </a:lnTo>
                  <a:lnTo>
                    <a:pt x="102740" y="43196"/>
                  </a:lnTo>
                  <a:lnTo>
                    <a:pt x="102442" y="43232"/>
                  </a:lnTo>
                  <a:lnTo>
                    <a:pt x="102275" y="43113"/>
                  </a:lnTo>
                  <a:lnTo>
                    <a:pt x="102156" y="42946"/>
                  </a:lnTo>
                  <a:lnTo>
                    <a:pt x="101966" y="42684"/>
                  </a:lnTo>
                  <a:lnTo>
                    <a:pt x="101632" y="42589"/>
                  </a:lnTo>
                  <a:lnTo>
                    <a:pt x="101156" y="42327"/>
                  </a:lnTo>
                  <a:lnTo>
                    <a:pt x="101358" y="41827"/>
                  </a:lnTo>
                  <a:lnTo>
                    <a:pt x="101954" y="41053"/>
                  </a:lnTo>
                  <a:lnTo>
                    <a:pt x="102513" y="40268"/>
                  </a:lnTo>
                  <a:lnTo>
                    <a:pt x="103394" y="39315"/>
                  </a:lnTo>
                  <a:lnTo>
                    <a:pt x="104526" y="38708"/>
                  </a:lnTo>
                  <a:lnTo>
                    <a:pt x="105561" y="38398"/>
                  </a:lnTo>
                  <a:lnTo>
                    <a:pt x="106550" y="37874"/>
                  </a:lnTo>
                  <a:lnTo>
                    <a:pt x="107752" y="37279"/>
                  </a:lnTo>
                  <a:lnTo>
                    <a:pt x="109074" y="36886"/>
                  </a:lnTo>
                  <a:lnTo>
                    <a:pt x="111562" y="36088"/>
                  </a:lnTo>
                  <a:lnTo>
                    <a:pt x="114074" y="35386"/>
                  </a:lnTo>
                  <a:lnTo>
                    <a:pt x="114991" y="35076"/>
                  </a:lnTo>
                  <a:lnTo>
                    <a:pt x="115598" y="34374"/>
                  </a:lnTo>
                  <a:lnTo>
                    <a:pt x="116360" y="33076"/>
                  </a:lnTo>
                  <a:lnTo>
                    <a:pt x="117503" y="32147"/>
                  </a:lnTo>
                  <a:lnTo>
                    <a:pt x="119230" y="30981"/>
                  </a:lnTo>
                  <a:lnTo>
                    <a:pt x="121147" y="30159"/>
                  </a:lnTo>
                  <a:lnTo>
                    <a:pt x="121540" y="29981"/>
                  </a:lnTo>
                  <a:lnTo>
                    <a:pt x="121790" y="29671"/>
                  </a:lnTo>
                  <a:lnTo>
                    <a:pt x="122254" y="29147"/>
                  </a:lnTo>
                  <a:lnTo>
                    <a:pt x="122849" y="28826"/>
                  </a:lnTo>
                  <a:lnTo>
                    <a:pt x="123266" y="28576"/>
                  </a:lnTo>
                  <a:lnTo>
                    <a:pt x="123647" y="28290"/>
                  </a:lnTo>
                  <a:lnTo>
                    <a:pt x="124647" y="27302"/>
                  </a:lnTo>
                  <a:lnTo>
                    <a:pt x="125611" y="26278"/>
                  </a:lnTo>
                  <a:lnTo>
                    <a:pt x="126123" y="24908"/>
                  </a:lnTo>
                  <a:lnTo>
                    <a:pt x="125671" y="23492"/>
                  </a:lnTo>
                  <a:lnTo>
                    <a:pt x="125171" y="22956"/>
                  </a:lnTo>
                  <a:lnTo>
                    <a:pt x="124766" y="22361"/>
                  </a:lnTo>
                  <a:lnTo>
                    <a:pt x="124516" y="21860"/>
                  </a:lnTo>
                  <a:lnTo>
                    <a:pt x="124647" y="21337"/>
                  </a:lnTo>
                  <a:lnTo>
                    <a:pt x="125076" y="21194"/>
                  </a:lnTo>
                  <a:lnTo>
                    <a:pt x="125528" y="21384"/>
                  </a:lnTo>
                  <a:lnTo>
                    <a:pt x="126159" y="21384"/>
                  </a:lnTo>
                  <a:lnTo>
                    <a:pt x="126540" y="20848"/>
                  </a:lnTo>
                  <a:lnTo>
                    <a:pt x="126504" y="20313"/>
                  </a:lnTo>
                  <a:lnTo>
                    <a:pt x="126028" y="20075"/>
                  </a:lnTo>
                  <a:lnTo>
                    <a:pt x="125135" y="19670"/>
                  </a:lnTo>
                  <a:lnTo>
                    <a:pt x="125016" y="18801"/>
                  </a:lnTo>
                  <a:lnTo>
                    <a:pt x="124576" y="18824"/>
                  </a:lnTo>
                  <a:lnTo>
                    <a:pt x="124195" y="18741"/>
                  </a:lnTo>
                  <a:lnTo>
                    <a:pt x="123064" y="18312"/>
                  </a:lnTo>
                  <a:lnTo>
                    <a:pt x="121992" y="18693"/>
                  </a:lnTo>
                  <a:lnTo>
                    <a:pt x="120849" y="19194"/>
                  </a:lnTo>
                  <a:lnTo>
                    <a:pt x="120063" y="20182"/>
                  </a:lnTo>
                  <a:lnTo>
                    <a:pt x="119932" y="20337"/>
                  </a:lnTo>
                  <a:lnTo>
                    <a:pt x="119754" y="20420"/>
                  </a:lnTo>
                  <a:lnTo>
                    <a:pt x="118658" y="20420"/>
                  </a:lnTo>
                  <a:lnTo>
                    <a:pt x="117575" y="20039"/>
                  </a:lnTo>
                  <a:lnTo>
                    <a:pt x="116313" y="19384"/>
                  </a:lnTo>
                  <a:lnTo>
                    <a:pt x="114836" y="19551"/>
                  </a:lnTo>
                  <a:lnTo>
                    <a:pt x="114420" y="19860"/>
                  </a:lnTo>
                  <a:lnTo>
                    <a:pt x="114098" y="20241"/>
                  </a:lnTo>
                  <a:lnTo>
                    <a:pt x="113586" y="20456"/>
                  </a:lnTo>
                  <a:lnTo>
                    <a:pt x="113146" y="20158"/>
                  </a:lnTo>
                  <a:lnTo>
                    <a:pt x="112860" y="19789"/>
                  </a:lnTo>
                  <a:lnTo>
                    <a:pt x="112967" y="19324"/>
                  </a:lnTo>
                  <a:lnTo>
                    <a:pt x="113265" y="19146"/>
                  </a:lnTo>
                  <a:lnTo>
                    <a:pt x="113277" y="18848"/>
                  </a:lnTo>
                  <a:lnTo>
                    <a:pt x="112979" y="18813"/>
                  </a:lnTo>
                  <a:lnTo>
                    <a:pt x="112646" y="18991"/>
                  </a:lnTo>
                  <a:lnTo>
                    <a:pt x="112229" y="19229"/>
                  </a:lnTo>
                  <a:lnTo>
                    <a:pt x="111717" y="19194"/>
                  </a:lnTo>
                  <a:lnTo>
                    <a:pt x="110455" y="18872"/>
                  </a:lnTo>
                  <a:lnTo>
                    <a:pt x="109193" y="19229"/>
                  </a:lnTo>
                  <a:lnTo>
                    <a:pt x="108693" y="19539"/>
                  </a:lnTo>
                  <a:lnTo>
                    <a:pt x="108121" y="19491"/>
                  </a:lnTo>
                  <a:lnTo>
                    <a:pt x="107621" y="18932"/>
                  </a:lnTo>
                  <a:lnTo>
                    <a:pt x="107502" y="18241"/>
                  </a:lnTo>
                  <a:lnTo>
                    <a:pt x="107454" y="17336"/>
                  </a:lnTo>
                  <a:lnTo>
                    <a:pt x="107121" y="16515"/>
                  </a:lnTo>
                  <a:lnTo>
                    <a:pt x="106573" y="15895"/>
                  </a:lnTo>
                  <a:lnTo>
                    <a:pt x="105716" y="15788"/>
                  </a:lnTo>
                  <a:lnTo>
                    <a:pt x="104847" y="15907"/>
                  </a:lnTo>
                  <a:lnTo>
                    <a:pt x="104121" y="15395"/>
                  </a:lnTo>
                  <a:lnTo>
                    <a:pt x="103787" y="15181"/>
                  </a:lnTo>
                  <a:lnTo>
                    <a:pt x="103347" y="15122"/>
                  </a:lnTo>
                  <a:lnTo>
                    <a:pt x="102216" y="14979"/>
                  </a:lnTo>
                  <a:lnTo>
                    <a:pt x="101144" y="14586"/>
                  </a:lnTo>
                  <a:lnTo>
                    <a:pt x="100311" y="14360"/>
                  </a:lnTo>
                  <a:lnTo>
                    <a:pt x="99537" y="14550"/>
                  </a:lnTo>
                  <a:lnTo>
                    <a:pt x="99287" y="15181"/>
                  </a:lnTo>
                  <a:lnTo>
                    <a:pt x="99501" y="15907"/>
                  </a:lnTo>
                  <a:lnTo>
                    <a:pt x="99501" y="16312"/>
                  </a:lnTo>
                  <a:lnTo>
                    <a:pt x="99120" y="16396"/>
                  </a:lnTo>
                  <a:lnTo>
                    <a:pt x="98632" y="16396"/>
                  </a:lnTo>
                  <a:lnTo>
                    <a:pt x="98144" y="16431"/>
                  </a:lnTo>
                  <a:lnTo>
                    <a:pt x="97441" y="16527"/>
                  </a:lnTo>
                  <a:lnTo>
                    <a:pt x="96798" y="16217"/>
                  </a:lnTo>
                  <a:lnTo>
                    <a:pt x="96632" y="16146"/>
                  </a:lnTo>
                  <a:lnTo>
                    <a:pt x="96489" y="16229"/>
                  </a:lnTo>
                  <a:lnTo>
                    <a:pt x="96013" y="16669"/>
                  </a:lnTo>
                  <a:lnTo>
                    <a:pt x="95465" y="16312"/>
                  </a:lnTo>
                  <a:lnTo>
                    <a:pt x="95179" y="16157"/>
                  </a:lnTo>
                  <a:lnTo>
                    <a:pt x="94798" y="16193"/>
                  </a:lnTo>
                  <a:lnTo>
                    <a:pt x="94119" y="16455"/>
                  </a:lnTo>
                  <a:lnTo>
                    <a:pt x="93453" y="16753"/>
                  </a:lnTo>
                  <a:lnTo>
                    <a:pt x="92595" y="17003"/>
                  </a:lnTo>
                  <a:lnTo>
                    <a:pt x="91929" y="16396"/>
                  </a:lnTo>
                  <a:lnTo>
                    <a:pt x="91321" y="15693"/>
                  </a:lnTo>
                  <a:lnTo>
                    <a:pt x="90429" y="15300"/>
                  </a:lnTo>
                  <a:lnTo>
                    <a:pt x="89690" y="15276"/>
                  </a:lnTo>
                  <a:lnTo>
                    <a:pt x="88988" y="15384"/>
                  </a:lnTo>
                  <a:lnTo>
                    <a:pt x="87571" y="15217"/>
                  </a:lnTo>
                  <a:lnTo>
                    <a:pt x="86261" y="14550"/>
                  </a:lnTo>
                  <a:lnTo>
                    <a:pt x="85940" y="14193"/>
                  </a:lnTo>
                  <a:lnTo>
                    <a:pt x="85726" y="13764"/>
                  </a:lnTo>
                  <a:lnTo>
                    <a:pt x="85309" y="13074"/>
                  </a:lnTo>
                  <a:lnTo>
                    <a:pt x="84487" y="13133"/>
                  </a:lnTo>
                  <a:lnTo>
                    <a:pt x="83928" y="13300"/>
                  </a:lnTo>
                  <a:lnTo>
                    <a:pt x="83344" y="13240"/>
                  </a:lnTo>
                  <a:lnTo>
                    <a:pt x="82106" y="12764"/>
                  </a:lnTo>
                  <a:lnTo>
                    <a:pt x="80808" y="12455"/>
                  </a:lnTo>
                  <a:lnTo>
                    <a:pt x="80213" y="12205"/>
                  </a:lnTo>
                  <a:lnTo>
                    <a:pt x="80189" y="11562"/>
                  </a:lnTo>
                  <a:lnTo>
                    <a:pt x="80201" y="11276"/>
                  </a:lnTo>
                  <a:lnTo>
                    <a:pt x="80011" y="11085"/>
                  </a:lnTo>
                  <a:lnTo>
                    <a:pt x="79772" y="11097"/>
                  </a:lnTo>
                  <a:lnTo>
                    <a:pt x="79606" y="11276"/>
                  </a:lnTo>
                  <a:lnTo>
                    <a:pt x="79475" y="11443"/>
                  </a:lnTo>
                  <a:lnTo>
                    <a:pt x="79344" y="11609"/>
                  </a:lnTo>
                  <a:lnTo>
                    <a:pt x="79177" y="11931"/>
                  </a:lnTo>
                  <a:lnTo>
                    <a:pt x="78820" y="11919"/>
                  </a:lnTo>
                  <a:lnTo>
                    <a:pt x="78558" y="11562"/>
                  </a:lnTo>
                  <a:lnTo>
                    <a:pt x="78665" y="11133"/>
                  </a:lnTo>
                  <a:lnTo>
                    <a:pt x="79010" y="10395"/>
                  </a:lnTo>
                  <a:lnTo>
                    <a:pt x="79106" y="9609"/>
                  </a:lnTo>
                  <a:lnTo>
                    <a:pt x="79129" y="9073"/>
                  </a:lnTo>
                  <a:lnTo>
                    <a:pt x="78796" y="8645"/>
                  </a:lnTo>
                  <a:lnTo>
                    <a:pt x="78165" y="8585"/>
                  </a:lnTo>
                  <a:lnTo>
                    <a:pt x="77665" y="8930"/>
                  </a:lnTo>
                  <a:lnTo>
                    <a:pt x="77332" y="9133"/>
                  </a:lnTo>
                  <a:lnTo>
                    <a:pt x="76915" y="9133"/>
                  </a:lnTo>
                  <a:lnTo>
                    <a:pt x="76177" y="8954"/>
                  </a:lnTo>
                  <a:lnTo>
                    <a:pt x="75665" y="8371"/>
                  </a:lnTo>
                  <a:lnTo>
                    <a:pt x="75403" y="7990"/>
                  </a:lnTo>
                  <a:lnTo>
                    <a:pt x="75069" y="7597"/>
                  </a:lnTo>
                  <a:lnTo>
                    <a:pt x="74629" y="7323"/>
                  </a:lnTo>
                  <a:lnTo>
                    <a:pt x="74165" y="7597"/>
                  </a:lnTo>
                  <a:lnTo>
                    <a:pt x="74034" y="7871"/>
                  </a:lnTo>
                  <a:lnTo>
                    <a:pt x="73819" y="8109"/>
                  </a:lnTo>
                  <a:cubicBezTo>
                    <a:pt x="72842" y="8406"/>
                    <a:pt x="72030" y="8540"/>
                    <a:pt x="71274" y="8540"/>
                  </a:cubicBezTo>
                  <a:cubicBezTo>
                    <a:pt x="69794" y="8540"/>
                    <a:pt x="68528" y="8028"/>
                    <a:pt x="66652" y="7240"/>
                  </a:cubicBezTo>
                  <a:cubicBezTo>
                    <a:pt x="66127" y="7019"/>
                    <a:pt x="65513" y="6892"/>
                    <a:pt x="64921" y="6892"/>
                  </a:cubicBezTo>
                  <a:cubicBezTo>
                    <a:pt x="63913" y="6892"/>
                    <a:pt x="62969" y="7261"/>
                    <a:pt x="62639" y="8168"/>
                  </a:cubicBezTo>
                  <a:cubicBezTo>
                    <a:pt x="61234" y="7513"/>
                    <a:pt x="59722" y="7037"/>
                    <a:pt x="58174" y="6787"/>
                  </a:cubicBezTo>
                  <a:lnTo>
                    <a:pt x="58174" y="6787"/>
                  </a:lnTo>
                  <a:cubicBezTo>
                    <a:pt x="58178" y="6787"/>
                    <a:pt x="58181" y="6787"/>
                    <a:pt x="58185" y="6787"/>
                  </a:cubicBezTo>
                  <a:cubicBezTo>
                    <a:pt x="58657" y="6787"/>
                    <a:pt x="58278" y="5977"/>
                    <a:pt x="57805" y="5894"/>
                  </a:cubicBezTo>
                  <a:cubicBezTo>
                    <a:pt x="57647" y="5867"/>
                    <a:pt x="57487" y="5853"/>
                    <a:pt x="57327" y="5853"/>
                  </a:cubicBezTo>
                  <a:cubicBezTo>
                    <a:pt x="56451" y="5853"/>
                    <a:pt x="55573" y="6255"/>
                    <a:pt x="55019" y="6930"/>
                  </a:cubicBezTo>
                  <a:lnTo>
                    <a:pt x="55019" y="6882"/>
                  </a:lnTo>
                  <a:cubicBezTo>
                    <a:pt x="54968" y="6455"/>
                    <a:pt x="54621" y="6140"/>
                    <a:pt x="54216" y="6140"/>
                  </a:cubicBezTo>
                  <a:cubicBezTo>
                    <a:pt x="54148" y="6140"/>
                    <a:pt x="54078" y="6149"/>
                    <a:pt x="54007" y="6168"/>
                  </a:cubicBezTo>
                  <a:cubicBezTo>
                    <a:pt x="52368" y="6613"/>
                    <a:pt x="50665" y="6835"/>
                    <a:pt x="48963" y="6835"/>
                  </a:cubicBezTo>
                  <a:cubicBezTo>
                    <a:pt x="46609" y="6835"/>
                    <a:pt x="44255" y="6411"/>
                    <a:pt x="42065" y="5561"/>
                  </a:cubicBezTo>
                  <a:cubicBezTo>
                    <a:pt x="40172" y="4835"/>
                    <a:pt x="37267" y="4942"/>
                    <a:pt x="35886" y="3715"/>
                  </a:cubicBezTo>
                  <a:cubicBezTo>
                    <a:pt x="35874" y="3704"/>
                    <a:pt x="35136" y="3061"/>
                    <a:pt x="35136" y="3061"/>
                  </a:cubicBezTo>
                  <a:lnTo>
                    <a:pt x="34291" y="3573"/>
                  </a:lnTo>
                  <a:lnTo>
                    <a:pt x="33874" y="3823"/>
                  </a:lnTo>
                  <a:lnTo>
                    <a:pt x="33398" y="3870"/>
                  </a:lnTo>
                  <a:lnTo>
                    <a:pt x="31266" y="3775"/>
                  </a:lnTo>
                  <a:lnTo>
                    <a:pt x="29147" y="3834"/>
                  </a:lnTo>
                  <a:lnTo>
                    <a:pt x="27480" y="3727"/>
                  </a:lnTo>
                  <a:lnTo>
                    <a:pt x="25825" y="3477"/>
                  </a:lnTo>
                  <a:lnTo>
                    <a:pt x="23932" y="3394"/>
                  </a:lnTo>
                  <a:lnTo>
                    <a:pt x="22027" y="3453"/>
                  </a:lnTo>
                  <a:lnTo>
                    <a:pt x="21206" y="3311"/>
                  </a:lnTo>
                  <a:lnTo>
                    <a:pt x="20825" y="2584"/>
                  </a:lnTo>
                  <a:lnTo>
                    <a:pt x="20491" y="1989"/>
                  </a:lnTo>
                  <a:lnTo>
                    <a:pt x="19908" y="1572"/>
                  </a:lnTo>
                  <a:lnTo>
                    <a:pt x="19658" y="1441"/>
                  </a:lnTo>
                  <a:lnTo>
                    <a:pt x="19432" y="1275"/>
                  </a:lnTo>
                  <a:lnTo>
                    <a:pt x="19074" y="929"/>
                  </a:lnTo>
                  <a:lnTo>
                    <a:pt x="18586" y="751"/>
                  </a:lnTo>
                  <a:lnTo>
                    <a:pt x="18098" y="977"/>
                  </a:lnTo>
                  <a:lnTo>
                    <a:pt x="17788" y="1429"/>
                  </a:lnTo>
                  <a:lnTo>
                    <a:pt x="17693" y="1132"/>
                  </a:lnTo>
                  <a:lnTo>
                    <a:pt x="17681" y="906"/>
                  </a:lnTo>
                  <a:lnTo>
                    <a:pt x="17586" y="322"/>
                  </a:lnTo>
                  <a:lnTo>
                    <a:pt x="17169" y="1"/>
                  </a:ln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" name="Google Shape;187;p11"/>
            <p:cNvSpPr/>
            <p:nvPr/>
          </p:nvSpPr>
          <p:spPr>
            <a:xfrm>
              <a:off x="2972075" y="2727850"/>
              <a:ext cx="25" cy="325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0"/>
                  </a:moveTo>
                  <a:cubicBezTo>
                    <a:pt x="1" y="0"/>
                    <a:pt x="1" y="12"/>
                    <a:pt x="1" y="0"/>
                  </a:cubicBezTo>
                  <a:cubicBezTo>
                    <a:pt x="1" y="12"/>
                    <a:pt x="1" y="12"/>
                    <a:pt x="1" y="0"/>
                  </a:cubicBezTo>
                  <a:cubicBezTo>
                    <a:pt x="1" y="12"/>
                    <a:pt x="1" y="12"/>
                    <a:pt x="1" y="0"/>
                  </a:cubicBez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" name="Google Shape;188;p11"/>
            <p:cNvSpPr/>
            <p:nvPr/>
          </p:nvSpPr>
          <p:spPr>
            <a:xfrm>
              <a:off x="2972075" y="2889775"/>
              <a:ext cx="325" cy="625"/>
            </a:xfrm>
            <a:custGeom>
              <a:avLst/>
              <a:gdLst/>
              <a:ahLst/>
              <a:cxnLst/>
              <a:rect l="l" t="t" r="r" b="b"/>
              <a:pathLst>
                <a:path w="13" h="25" extrusionOk="0">
                  <a:moveTo>
                    <a:pt x="1" y="0"/>
                  </a:moveTo>
                  <a:lnTo>
                    <a:pt x="1" y="24"/>
                  </a:lnTo>
                  <a:lnTo>
                    <a:pt x="13" y="12"/>
                  </a:lnTo>
                  <a:cubicBezTo>
                    <a:pt x="13" y="0"/>
                    <a:pt x="13" y="0"/>
                    <a:pt x="1" y="0"/>
                  </a:cubicBez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" name="Google Shape;189;p11"/>
            <p:cNvSpPr/>
            <p:nvPr/>
          </p:nvSpPr>
          <p:spPr>
            <a:xfrm>
              <a:off x="3736475" y="20926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" name="Google Shape;190;p11"/>
            <p:cNvSpPr/>
            <p:nvPr/>
          </p:nvSpPr>
          <p:spPr>
            <a:xfrm>
              <a:off x="5097050" y="2815725"/>
              <a:ext cx="330425" cy="270825"/>
            </a:xfrm>
            <a:custGeom>
              <a:avLst/>
              <a:gdLst/>
              <a:ahLst/>
              <a:cxnLst/>
              <a:rect l="l" t="t" r="r" b="b"/>
              <a:pathLst>
                <a:path w="13217" h="10833" extrusionOk="0">
                  <a:moveTo>
                    <a:pt x="2979" y="3824"/>
                  </a:moveTo>
                  <a:cubicBezTo>
                    <a:pt x="2984" y="3830"/>
                    <a:pt x="2987" y="3836"/>
                    <a:pt x="2989" y="3843"/>
                  </a:cubicBezTo>
                  <a:lnTo>
                    <a:pt x="2979" y="3824"/>
                  </a:lnTo>
                  <a:close/>
                  <a:moveTo>
                    <a:pt x="9646" y="1"/>
                  </a:moveTo>
                  <a:cubicBezTo>
                    <a:pt x="9631" y="1"/>
                    <a:pt x="9615" y="4"/>
                    <a:pt x="9597" y="10"/>
                  </a:cubicBezTo>
                  <a:cubicBezTo>
                    <a:pt x="9573" y="10"/>
                    <a:pt x="9549" y="10"/>
                    <a:pt x="9549" y="45"/>
                  </a:cubicBezTo>
                  <a:cubicBezTo>
                    <a:pt x="9573" y="69"/>
                    <a:pt x="9597" y="69"/>
                    <a:pt x="9597" y="81"/>
                  </a:cubicBezTo>
                  <a:cubicBezTo>
                    <a:pt x="9593" y="80"/>
                    <a:pt x="9588" y="80"/>
                    <a:pt x="9584" y="80"/>
                  </a:cubicBezTo>
                  <a:cubicBezTo>
                    <a:pt x="9523" y="80"/>
                    <a:pt x="9462" y="135"/>
                    <a:pt x="9396" y="135"/>
                  </a:cubicBezTo>
                  <a:cubicBezTo>
                    <a:pt x="9376" y="135"/>
                    <a:pt x="9356" y="130"/>
                    <a:pt x="9335" y="117"/>
                  </a:cubicBezTo>
                  <a:cubicBezTo>
                    <a:pt x="9299" y="117"/>
                    <a:pt x="9276" y="117"/>
                    <a:pt x="9240" y="129"/>
                  </a:cubicBezTo>
                  <a:cubicBezTo>
                    <a:pt x="9192" y="141"/>
                    <a:pt x="9157" y="164"/>
                    <a:pt x="9133" y="200"/>
                  </a:cubicBezTo>
                  <a:cubicBezTo>
                    <a:pt x="9133" y="236"/>
                    <a:pt x="9157" y="248"/>
                    <a:pt x="9168" y="260"/>
                  </a:cubicBezTo>
                  <a:cubicBezTo>
                    <a:pt x="9133" y="260"/>
                    <a:pt x="9121" y="248"/>
                    <a:pt x="9109" y="236"/>
                  </a:cubicBezTo>
                  <a:cubicBezTo>
                    <a:pt x="9101" y="236"/>
                    <a:pt x="9104" y="241"/>
                    <a:pt x="9103" y="241"/>
                  </a:cubicBezTo>
                  <a:cubicBezTo>
                    <a:pt x="9102" y="241"/>
                    <a:pt x="9101" y="240"/>
                    <a:pt x="9097" y="236"/>
                  </a:cubicBezTo>
                  <a:cubicBezTo>
                    <a:pt x="9088" y="235"/>
                    <a:pt x="9080" y="234"/>
                    <a:pt x="9072" y="234"/>
                  </a:cubicBezTo>
                  <a:cubicBezTo>
                    <a:pt x="8991" y="234"/>
                    <a:pt x="8936" y="285"/>
                    <a:pt x="8871" y="295"/>
                  </a:cubicBezTo>
                  <a:cubicBezTo>
                    <a:pt x="8799" y="319"/>
                    <a:pt x="8740" y="367"/>
                    <a:pt x="8656" y="379"/>
                  </a:cubicBezTo>
                  <a:cubicBezTo>
                    <a:pt x="8561" y="426"/>
                    <a:pt x="8466" y="474"/>
                    <a:pt x="8359" y="498"/>
                  </a:cubicBezTo>
                  <a:cubicBezTo>
                    <a:pt x="8264" y="533"/>
                    <a:pt x="8145" y="557"/>
                    <a:pt x="8025" y="593"/>
                  </a:cubicBezTo>
                  <a:cubicBezTo>
                    <a:pt x="7811" y="664"/>
                    <a:pt x="7609" y="676"/>
                    <a:pt x="7394" y="700"/>
                  </a:cubicBezTo>
                  <a:cubicBezTo>
                    <a:pt x="7347" y="700"/>
                    <a:pt x="7311" y="700"/>
                    <a:pt x="7263" y="712"/>
                  </a:cubicBezTo>
                  <a:cubicBezTo>
                    <a:pt x="7168" y="736"/>
                    <a:pt x="7049" y="724"/>
                    <a:pt x="6966" y="783"/>
                  </a:cubicBezTo>
                  <a:cubicBezTo>
                    <a:pt x="6918" y="831"/>
                    <a:pt x="6859" y="855"/>
                    <a:pt x="6835" y="914"/>
                  </a:cubicBezTo>
                  <a:cubicBezTo>
                    <a:pt x="6765" y="1044"/>
                    <a:pt x="6661" y="1099"/>
                    <a:pt x="6531" y="1099"/>
                  </a:cubicBezTo>
                  <a:cubicBezTo>
                    <a:pt x="6506" y="1099"/>
                    <a:pt x="6481" y="1097"/>
                    <a:pt x="6454" y="1093"/>
                  </a:cubicBezTo>
                  <a:cubicBezTo>
                    <a:pt x="6442" y="1093"/>
                    <a:pt x="6430" y="1117"/>
                    <a:pt x="6418" y="1117"/>
                  </a:cubicBezTo>
                  <a:cubicBezTo>
                    <a:pt x="6377" y="1240"/>
                    <a:pt x="6364" y="1278"/>
                    <a:pt x="6301" y="1278"/>
                  </a:cubicBezTo>
                  <a:cubicBezTo>
                    <a:pt x="6273" y="1278"/>
                    <a:pt x="6235" y="1271"/>
                    <a:pt x="6180" y="1260"/>
                  </a:cubicBezTo>
                  <a:lnTo>
                    <a:pt x="6144" y="1260"/>
                  </a:lnTo>
                  <a:cubicBezTo>
                    <a:pt x="5906" y="1385"/>
                    <a:pt x="5678" y="1499"/>
                    <a:pt x="5400" y="1499"/>
                  </a:cubicBezTo>
                  <a:cubicBezTo>
                    <a:pt x="5386" y="1499"/>
                    <a:pt x="5372" y="1498"/>
                    <a:pt x="5358" y="1498"/>
                  </a:cubicBezTo>
                  <a:lnTo>
                    <a:pt x="5347" y="1498"/>
                  </a:lnTo>
                  <a:cubicBezTo>
                    <a:pt x="5239" y="1593"/>
                    <a:pt x="5180" y="1724"/>
                    <a:pt x="5025" y="1736"/>
                  </a:cubicBezTo>
                  <a:cubicBezTo>
                    <a:pt x="4954" y="1784"/>
                    <a:pt x="4882" y="1807"/>
                    <a:pt x="4870" y="1903"/>
                  </a:cubicBezTo>
                  <a:cubicBezTo>
                    <a:pt x="4882" y="1962"/>
                    <a:pt x="4930" y="1974"/>
                    <a:pt x="4954" y="2010"/>
                  </a:cubicBezTo>
                  <a:cubicBezTo>
                    <a:pt x="4846" y="2022"/>
                    <a:pt x="4763" y="2069"/>
                    <a:pt x="4692" y="2141"/>
                  </a:cubicBezTo>
                  <a:cubicBezTo>
                    <a:pt x="4624" y="2199"/>
                    <a:pt x="4564" y="2257"/>
                    <a:pt x="4479" y="2257"/>
                  </a:cubicBezTo>
                  <a:cubicBezTo>
                    <a:pt x="4460" y="2257"/>
                    <a:pt x="4440" y="2255"/>
                    <a:pt x="4418" y="2248"/>
                  </a:cubicBezTo>
                  <a:cubicBezTo>
                    <a:pt x="4346" y="2248"/>
                    <a:pt x="4287" y="2307"/>
                    <a:pt x="4215" y="2319"/>
                  </a:cubicBezTo>
                  <a:cubicBezTo>
                    <a:pt x="4156" y="2331"/>
                    <a:pt x="4108" y="2379"/>
                    <a:pt x="4061" y="2427"/>
                  </a:cubicBezTo>
                  <a:cubicBezTo>
                    <a:pt x="3930" y="2558"/>
                    <a:pt x="3811" y="2700"/>
                    <a:pt x="3692" y="2855"/>
                  </a:cubicBezTo>
                  <a:cubicBezTo>
                    <a:pt x="3620" y="2939"/>
                    <a:pt x="3513" y="2986"/>
                    <a:pt x="3477" y="3105"/>
                  </a:cubicBezTo>
                  <a:cubicBezTo>
                    <a:pt x="3501" y="3141"/>
                    <a:pt x="3501" y="3165"/>
                    <a:pt x="3501" y="3212"/>
                  </a:cubicBezTo>
                  <a:cubicBezTo>
                    <a:pt x="3457" y="3200"/>
                    <a:pt x="3415" y="3187"/>
                    <a:pt x="3379" y="3187"/>
                  </a:cubicBezTo>
                  <a:cubicBezTo>
                    <a:pt x="3348" y="3187"/>
                    <a:pt x="3321" y="3197"/>
                    <a:pt x="3299" y="3224"/>
                  </a:cubicBezTo>
                  <a:cubicBezTo>
                    <a:pt x="3239" y="3272"/>
                    <a:pt x="3215" y="3331"/>
                    <a:pt x="3192" y="3391"/>
                  </a:cubicBezTo>
                  <a:cubicBezTo>
                    <a:pt x="3156" y="3439"/>
                    <a:pt x="3287" y="3498"/>
                    <a:pt x="3180" y="3546"/>
                  </a:cubicBezTo>
                  <a:cubicBezTo>
                    <a:pt x="3128" y="3566"/>
                    <a:pt x="3086" y="3622"/>
                    <a:pt x="3030" y="3622"/>
                  </a:cubicBezTo>
                  <a:cubicBezTo>
                    <a:pt x="3020" y="3622"/>
                    <a:pt x="3011" y="3620"/>
                    <a:pt x="3001" y="3617"/>
                  </a:cubicBezTo>
                  <a:cubicBezTo>
                    <a:pt x="2953" y="3629"/>
                    <a:pt x="2930" y="3677"/>
                    <a:pt x="2918" y="3724"/>
                  </a:cubicBezTo>
                  <a:cubicBezTo>
                    <a:pt x="2898" y="3773"/>
                    <a:pt x="2950" y="3790"/>
                    <a:pt x="2976" y="3820"/>
                  </a:cubicBezTo>
                  <a:lnTo>
                    <a:pt x="2976" y="3820"/>
                  </a:lnTo>
                  <a:cubicBezTo>
                    <a:pt x="2962" y="3832"/>
                    <a:pt x="2948" y="3836"/>
                    <a:pt x="2935" y="3836"/>
                  </a:cubicBezTo>
                  <a:cubicBezTo>
                    <a:pt x="2894" y="3836"/>
                    <a:pt x="2858" y="3796"/>
                    <a:pt x="2822" y="3796"/>
                  </a:cubicBezTo>
                  <a:cubicBezTo>
                    <a:pt x="2656" y="3891"/>
                    <a:pt x="2501" y="3986"/>
                    <a:pt x="2299" y="3998"/>
                  </a:cubicBezTo>
                  <a:cubicBezTo>
                    <a:pt x="2215" y="3998"/>
                    <a:pt x="2144" y="4046"/>
                    <a:pt x="2060" y="4093"/>
                  </a:cubicBezTo>
                  <a:cubicBezTo>
                    <a:pt x="1977" y="4153"/>
                    <a:pt x="1906" y="4212"/>
                    <a:pt x="1870" y="4308"/>
                  </a:cubicBezTo>
                  <a:lnTo>
                    <a:pt x="1870" y="4427"/>
                  </a:lnTo>
                  <a:cubicBezTo>
                    <a:pt x="1879" y="4507"/>
                    <a:pt x="1861" y="4547"/>
                    <a:pt x="1811" y="4547"/>
                  </a:cubicBezTo>
                  <a:cubicBezTo>
                    <a:pt x="1795" y="4547"/>
                    <a:pt x="1775" y="4543"/>
                    <a:pt x="1751" y="4534"/>
                  </a:cubicBezTo>
                  <a:cubicBezTo>
                    <a:pt x="1727" y="4522"/>
                    <a:pt x="1703" y="4522"/>
                    <a:pt x="1679" y="4522"/>
                  </a:cubicBezTo>
                  <a:cubicBezTo>
                    <a:pt x="1632" y="4534"/>
                    <a:pt x="1608" y="4570"/>
                    <a:pt x="1608" y="4605"/>
                  </a:cubicBezTo>
                  <a:cubicBezTo>
                    <a:pt x="1632" y="4760"/>
                    <a:pt x="1632" y="4760"/>
                    <a:pt x="1489" y="4772"/>
                  </a:cubicBezTo>
                  <a:cubicBezTo>
                    <a:pt x="1465" y="4772"/>
                    <a:pt x="1453" y="4796"/>
                    <a:pt x="1441" y="4796"/>
                  </a:cubicBezTo>
                  <a:cubicBezTo>
                    <a:pt x="1395" y="4852"/>
                    <a:pt x="1356" y="4922"/>
                    <a:pt x="1279" y="4922"/>
                  </a:cubicBezTo>
                  <a:cubicBezTo>
                    <a:pt x="1257" y="4922"/>
                    <a:pt x="1232" y="4916"/>
                    <a:pt x="1203" y="4903"/>
                  </a:cubicBezTo>
                  <a:lnTo>
                    <a:pt x="1120" y="4903"/>
                  </a:lnTo>
                  <a:cubicBezTo>
                    <a:pt x="1036" y="4927"/>
                    <a:pt x="953" y="4939"/>
                    <a:pt x="906" y="5010"/>
                  </a:cubicBezTo>
                  <a:cubicBezTo>
                    <a:pt x="882" y="5046"/>
                    <a:pt x="953" y="5070"/>
                    <a:pt x="894" y="5105"/>
                  </a:cubicBezTo>
                  <a:cubicBezTo>
                    <a:pt x="799" y="5147"/>
                    <a:pt x="733" y="5217"/>
                    <a:pt x="637" y="5217"/>
                  </a:cubicBezTo>
                  <a:cubicBezTo>
                    <a:pt x="624" y="5217"/>
                    <a:pt x="610" y="5215"/>
                    <a:pt x="596" y="5213"/>
                  </a:cubicBezTo>
                  <a:cubicBezTo>
                    <a:pt x="548" y="5213"/>
                    <a:pt x="513" y="5225"/>
                    <a:pt x="489" y="5272"/>
                  </a:cubicBezTo>
                  <a:cubicBezTo>
                    <a:pt x="477" y="5391"/>
                    <a:pt x="417" y="5451"/>
                    <a:pt x="274" y="5451"/>
                  </a:cubicBezTo>
                  <a:cubicBezTo>
                    <a:pt x="251" y="5451"/>
                    <a:pt x="203" y="5451"/>
                    <a:pt x="179" y="5463"/>
                  </a:cubicBezTo>
                  <a:cubicBezTo>
                    <a:pt x="155" y="5475"/>
                    <a:pt x="132" y="5486"/>
                    <a:pt x="120" y="5522"/>
                  </a:cubicBezTo>
                  <a:cubicBezTo>
                    <a:pt x="84" y="5594"/>
                    <a:pt x="60" y="5665"/>
                    <a:pt x="36" y="5748"/>
                  </a:cubicBezTo>
                  <a:cubicBezTo>
                    <a:pt x="36" y="5963"/>
                    <a:pt x="1" y="6177"/>
                    <a:pt x="120" y="6379"/>
                  </a:cubicBezTo>
                  <a:cubicBezTo>
                    <a:pt x="191" y="6475"/>
                    <a:pt x="310" y="6522"/>
                    <a:pt x="334" y="6653"/>
                  </a:cubicBezTo>
                  <a:cubicBezTo>
                    <a:pt x="358" y="6689"/>
                    <a:pt x="382" y="6760"/>
                    <a:pt x="394" y="6796"/>
                  </a:cubicBezTo>
                  <a:lnTo>
                    <a:pt x="429" y="6832"/>
                  </a:lnTo>
                  <a:cubicBezTo>
                    <a:pt x="441" y="6844"/>
                    <a:pt x="477" y="6844"/>
                    <a:pt x="489" y="6844"/>
                  </a:cubicBezTo>
                  <a:cubicBezTo>
                    <a:pt x="567" y="6791"/>
                    <a:pt x="633" y="6758"/>
                    <a:pt x="709" y="6758"/>
                  </a:cubicBezTo>
                  <a:cubicBezTo>
                    <a:pt x="737" y="6758"/>
                    <a:pt x="766" y="6763"/>
                    <a:pt x="798" y="6772"/>
                  </a:cubicBezTo>
                  <a:lnTo>
                    <a:pt x="858" y="6772"/>
                  </a:lnTo>
                  <a:cubicBezTo>
                    <a:pt x="891" y="6764"/>
                    <a:pt x="912" y="6750"/>
                    <a:pt x="938" y="6750"/>
                  </a:cubicBezTo>
                  <a:cubicBezTo>
                    <a:pt x="950" y="6750"/>
                    <a:pt x="962" y="6753"/>
                    <a:pt x="977" y="6760"/>
                  </a:cubicBezTo>
                  <a:cubicBezTo>
                    <a:pt x="1048" y="6772"/>
                    <a:pt x="1108" y="6796"/>
                    <a:pt x="1167" y="6832"/>
                  </a:cubicBezTo>
                  <a:cubicBezTo>
                    <a:pt x="1167" y="6832"/>
                    <a:pt x="1191" y="6820"/>
                    <a:pt x="1203" y="6820"/>
                  </a:cubicBezTo>
                  <a:cubicBezTo>
                    <a:pt x="1227" y="6772"/>
                    <a:pt x="1263" y="6737"/>
                    <a:pt x="1322" y="6737"/>
                  </a:cubicBezTo>
                  <a:cubicBezTo>
                    <a:pt x="1329" y="6735"/>
                    <a:pt x="1334" y="6734"/>
                    <a:pt x="1340" y="6734"/>
                  </a:cubicBezTo>
                  <a:cubicBezTo>
                    <a:pt x="1373" y="6734"/>
                    <a:pt x="1382" y="6765"/>
                    <a:pt x="1382" y="6796"/>
                  </a:cubicBezTo>
                  <a:cubicBezTo>
                    <a:pt x="1382" y="6808"/>
                    <a:pt x="1394" y="6832"/>
                    <a:pt x="1417" y="6844"/>
                  </a:cubicBezTo>
                  <a:cubicBezTo>
                    <a:pt x="1453" y="6856"/>
                    <a:pt x="1489" y="6891"/>
                    <a:pt x="1513" y="6915"/>
                  </a:cubicBezTo>
                  <a:cubicBezTo>
                    <a:pt x="1537" y="6915"/>
                    <a:pt x="1537" y="6915"/>
                    <a:pt x="1548" y="6903"/>
                  </a:cubicBezTo>
                  <a:cubicBezTo>
                    <a:pt x="1559" y="6893"/>
                    <a:pt x="1551" y="6865"/>
                    <a:pt x="1557" y="6865"/>
                  </a:cubicBezTo>
                  <a:lnTo>
                    <a:pt x="1557" y="6865"/>
                  </a:lnTo>
                  <a:cubicBezTo>
                    <a:pt x="1557" y="6865"/>
                    <a:pt x="1559" y="6866"/>
                    <a:pt x="1560" y="6868"/>
                  </a:cubicBezTo>
                  <a:cubicBezTo>
                    <a:pt x="1608" y="6951"/>
                    <a:pt x="1608" y="7022"/>
                    <a:pt x="1596" y="7094"/>
                  </a:cubicBezTo>
                  <a:cubicBezTo>
                    <a:pt x="1572" y="7153"/>
                    <a:pt x="1548" y="7225"/>
                    <a:pt x="1572" y="7272"/>
                  </a:cubicBezTo>
                  <a:cubicBezTo>
                    <a:pt x="1620" y="7368"/>
                    <a:pt x="1596" y="7439"/>
                    <a:pt x="1596" y="7522"/>
                  </a:cubicBezTo>
                  <a:cubicBezTo>
                    <a:pt x="1596" y="7606"/>
                    <a:pt x="1620" y="7665"/>
                    <a:pt x="1679" y="7713"/>
                  </a:cubicBezTo>
                  <a:cubicBezTo>
                    <a:pt x="1707" y="7721"/>
                    <a:pt x="1736" y="7725"/>
                    <a:pt x="1766" y="7725"/>
                  </a:cubicBezTo>
                  <a:cubicBezTo>
                    <a:pt x="1825" y="7725"/>
                    <a:pt x="1886" y="7709"/>
                    <a:pt x="1941" y="7677"/>
                  </a:cubicBezTo>
                  <a:cubicBezTo>
                    <a:pt x="1977" y="7665"/>
                    <a:pt x="1977" y="7630"/>
                    <a:pt x="1965" y="7618"/>
                  </a:cubicBezTo>
                  <a:cubicBezTo>
                    <a:pt x="1882" y="7511"/>
                    <a:pt x="1929" y="7451"/>
                    <a:pt x="2049" y="7439"/>
                  </a:cubicBezTo>
                  <a:cubicBezTo>
                    <a:pt x="2084" y="7439"/>
                    <a:pt x="2120" y="7427"/>
                    <a:pt x="2144" y="7391"/>
                  </a:cubicBezTo>
                  <a:cubicBezTo>
                    <a:pt x="2147" y="7382"/>
                    <a:pt x="2150" y="7374"/>
                    <a:pt x="2152" y="7369"/>
                  </a:cubicBezTo>
                  <a:lnTo>
                    <a:pt x="2152" y="7369"/>
                  </a:lnTo>
                  <a:cubicBezTo>
                    <a:pt x="2148" y="7386"/>
                    <a:pt x="2143" y="7416"/>
                    <a:pt x="2162" y="7416"/>
                  </a:cubicBezTo>
                  <a:cubicBezTo>
                    <a:pt x="2164" y="7416"/>
                    <a:pt x="2165" y="7416"/>
                    <a:pt x="2168" y="7415"/>
                  </a:cubicBezTo>
                  <a:cubicBezTo>
                    <a:pt x="2203" y="7391"/>
                    <a:pt x="2239" y="7391"/>
                    <a:pt x="2287" y="7391"/>
                  </a:cubicBezTo>
                  <a:cubicBezTo>
                    <a:pt x="2334" y="7380"/>
                    <a:pt x="2346" y="7344"/>
                    <a:pt x="2358" y="7308"/>
                  </a:cubicBezTo>
                  <a:cubicBezTo>
                    <a:pt x="2382" y="7260"/>
                    <a:pt x="2382" y="7225"/>
                    <a:pt x="2394" y="7201"/>
                  </a:cubicBezTo>
                  <a:cubicBezTo>
                    <a:pt x="2406" y="7141"/>
                    <a:pt x="2441" y="7082"/>
                    <a:pt x="2453" y="7022"/>
                  </a:cubicBezTo>
                  <a:cubicBezTo>
                    <a:pt x="2465" y="6951"/>
                    <a:pt x="2513" y="6891"/>
                    <a:pt x="2560" y="6844"/>
                  </a:cubicBezTo>
                  <a:lnTo>
                    <a:pt x="2644" y="6749"/>
                  </a:lnTo>
                  <a:cubicBezTo>
                    <a:pt x="2715" y="6713"/>
                    <a:pt x="2799" y="6665"/>
                    <a:pt x="2870" y="6629"/>
                  </a:cubicBezTo>
                  <a:cubicBezTo>
                    <a:pt x="2918" y="6606"/>
                    <a:pt x="2977" y="6570"/>
                    <a:pt x="3013" y="6546"/>
                  </a:cubicBezTo>
                  <a:cubicBezTo>
                    <a:pt x="3037" y="6546"/>
                    <a:pt x="3049" y="6534"/>
                    <a:pt x="3061" y="6510"/>
                  </a:cubicBezTo>
                  <a:cubicBezTo>
                    <a:pt x="3180" y="6451"/>
                    <a:pt x="3287" y="6391"/>
                    <a:pt x="3406" y="6356"/>
                  </a:cubicBezTo>
                  <a:cubicBezTo>
                    <a:pt x="3485" y="6324"/>
                    <a:pt x="3559" y="6297"/>
                    <a:pt x="3635" y="6297"/>
                  </a:cubicBezTo>
                  <a:cubicBezTo>
                    <a:pt x="3673" y="6297"/>
                    <a:pt x="3711" y="6304"/>
                    <a:pt x="3751" y="6320"/>
                  </a:cubicBezTo>
                  <a:cubicBezTo>
                    <a:pt x="4013" y="6415"/>
                    <a:pt x="4251" y="6546"/>
                    <a:pt x="4442" y="6749"/>
                  </a:cubicBezTo>
                  <a:lnTo>
                    <a:pt x="4561" y="6868"/>
                  </a:lnTo>
                  <a:cubicBezTo>
                    <a:pt x="4656" y="6975"/>
                    <a:pt x="4716" y="7094"/>
                    <a:pt x="4704" y="7249"/>
                  </a:cubicBezTo>
                  <a:cubicBezTo>
                    <a:pt x="4704" y="7272"/>
                    <a:pt x="4680" y="7284"/>
                    <a:pt x="4668" y="7320"/>
                  </a:cubicBezTo>
                  <a:cubicBezTo>
                    <a:pt x="4656" y="7344"/>
                    <a:pt x="4620" y="7391"/>
                    <a:pt x="4608" y="7439"/>
                  </a:cubicBezTo>
                  <a:cubicBezTo>
                    <a:pt x="4596" y="7487"/>
                    <a:pt x="4561" y="7546"/>
                    <a:pt x="4549" y="7582"/>
                  </a:cubicBezTo>
                  <a:cubicBezTo>
                    <a:pt x="4537" y="7641"/>
                    <a:pt x="4537" y="7725"/>
                    <a:pt x="4525" y="7784"/>
                  </a:cubicBezTo>
                  <a:cubicBezTo>
                    <a:pt x="4525" y="7820"/>
                    <a:pt x="4549" y="7856"/>
                    <a:pt x="4596" y="7880"/>
                  </a:cubicBezTo>
                  <a:cubicBezTo>
                    <a:pt x="4644" y="7915"/>
                    <a:pt x="4680" y="7963"/>
                    <a:pt x="4680" y="8022"/>
                  </a:cubicBezTo>
                  <a:cubicBezTo>
                    <a:pt x="4716" y="8106"/>
                    <a:pt x="4716" y="8201"/>
                    <a:pt x="4763" y="8284"/>
                  </a:cubicBezTo>
                  <a:cubicBezTo>
                    <a:pt x="4882" y="8320"/>
                    <a:pt x="4954" y="8380"/>
                    <a:pt x="5013" y="8463"/>
                  </a:cubicBezTo>
                  <a:cubicBezTo>
                    <a:pt x="5037" y="8523"/>
                    <a:pt x="5085" y="8570"/>
                    <a:pt x="5132" y="8618"/>
                  </a:cubicBezTo>
                  <a:cubicBezTo>
                    <a:pt x="5153" y="8639"/>
                    <a:pt x="5184" y="8679"/>
                    <a:pt x="5224" y="8679"/>
                  </a:cubicBezTo>
                  <a:cubicBezTo>
                    <a:pt x="5229" y="8679"/>
                    <a:pt x="5234" y="8679"/>
                    <a:pt x="5239" y="8677"/>
                  </a:cubicBezTo>
                  <a:lnTo>
                    <a:pt x="5335" y="8868"/>
                  </a:lnTo>
                  <a:cubicBezTo>
                    <a:pt x="5335" y="8999"/>
                    <a:pt x="5275" y="9106"/>
                    <a:pt x="5299" y="9237"/>
                  </a:cubicBezTo>
                  <a:cubicBezTo>
                    <a:pt x="5358" y="9296"/>
                    <a:pt x="5442" y="9308"/>
                    <a:pt x="5513" y="9356"/>
                  </a:cubicBezTo>
                  <a:cubicBezTo>
                    <a:pt x="5668" y="9404"/>
                    <a:pt x="5835" y="9404"/>
                    <a:pt x="5978" y="9416"/>
                  </a:cubicBezTo>
                  <a:cubicBezTo>
                    <a:pt x="5992" y="9414"/>
                    <a:pt x="6007" y="9414"/>
                    <a:pt x="6022" y="9414"/>
                  </a:cubicBezTo>
                  <a:cubicBezTo>
                    <a:pt x="6140" y="9414"/>
                    <a:pt x="6266" y="9451"/>
                    <a:pt x="6382" y="9451"/>
                  </a:cubicBezTo>
                  <a:lnTo>
                    <a:pt x="6466" y="9451"/>
                  </a:lnTo>
                  <a:cubicBezTo>
                    <a:pt x="6505" y="9451"/>
                    <a:pt x="6545" y="9453"/>
                    <a:pt x="6585" y="9453"/>
                  </a:cubicBezTo>
                  <a:cubicBezTo>
                    <a:pt x="6664" y="9453"/>
                    <a:pt x="6744" y="9447"/>
                    <a:pt x="6823" y="9416"/>
                  </a:cubicBezTo>
                  <a:cubicBezTo>
                    <a:pt x="6891" y="9381"/>
                    <a:pt x="6953" y="9353"/>
                    <a:pt x="7018" y="9353"/>
                  </a:cubicBezTo>
                  <a:cubicBezTo>
                    <a:pt x="7044" y="9353"/>
                    <a:pt x="7070" y="9358"/>
                    <a:pt x="7097" y="9368"/>
                  </a:cubicBezTo>
                  <a:cubicBezTo>
                    <a:pt x="7228" y="9427"/>
                    <a:pt x="7347" y="9546"/>
                    <a:pt x="7478" y="9606"/>
                  </a:cubicBezTo>
                  <a:cubicBezTo>
                    <a:pt x="7525" y="9642"/>
                    <a:pt x="7537" y="9701"/>
                    <a:pt x="7537" y="9749"/>
                  </a:cubicBezTo>
                  <a:cubicBezTo>
                    <a:pt x="7561" y="9820"/>
                    <a:pt x="7573" y="9880"/>
                    <a:pt x="7585" y="9939"/>
                  </a:cubicBezTo>
                  <a:cubicBezTo>
                    <a:pt x="7621" y="10070"/>
                    <a:pt x="7692" y="10142"/>
                    <a:pt x="7811" y="10201"/>
                  </a:cubicBezTo>
                  <a:cubicBezTo>
                    <a:pt x="7883" y="10249"/>
                    <a:pt x="7954" y="10285"/>
                    <a:pt x="8002" y="10344"/>
                  </a:cubicBezTo>
                  <a:cubicBezTo>
                    <a:pt x="8061" y="10404"/>
                    <a:pt x="8109" y="10475"/>
                    <a:pt x="8156" y="10547"/>
                  </a:cubicBezTo>
                  <a:cubicBezTo>
                    <a:pt x="8216" y="10642"/>
                    <a:pt x="8275" y="10725"/>
                    <a:pt x="8347" y="10797"/>
                  </a:cubicBezTo>
                  <a:cubicBezTo>
                    <a:pt x="8359" y="10820"/>
                    <a:pt x="8395" y="10832"/>
                    <a:pt x="8418" y="10832"/>
                  </a:cubicBezTo>
                  <a:cubicBezTo>
                    <a:pt x="8514" y="10820"/>
                    <a:pt x="8573" y="10761"/>
                    <a:pt x="8633" y="10713"/>
                  </a:cubicBezTo>
                  <a:cubicBezTo>
                    <a:pt x="8656" y="10701"/>
                    <a:pt x="8692" y="10654"/>
                    <a:pt x="8704" y="10618"/>
                  </a:cubicBezTo>
                  <a:cubicBezTo>
                    <a:pt x="8776" y="10487"/>
                    <a:pt x="8883" y="10404"/>
                    <a:pt x="9002" y="10308"/>
                  </a:cubicBezTo>
                  <a:cubicBezTo>
                    <a:pt x="9073" y="10249"/>
                    <a:pt x="9145" y="10178"/>
                    <a:pt x="9240" y="10118"/>
                  </a:cubicBezTo>
                  <a:cubicBezTo>
                    <a:pt x="9311" y="10058"/>
                    <a:pt x="9407" y="10011"/>
                    <a:pt x="9490" y="9987"/>
                  </a:cubicBezTo>
                  <a:cubicBezTo>
                    <a:pt x="9645" y="9927"/>
                    <a:pt x="9764" y="9820"/>
                    <a:pt x="9883" y="9713"/>
                  </a:cubicBezTo>
                  <a:cubicBezTo>
                    <a:pt x="9954" y="9642"/>
                    <a:pt x="10073" y="9630"/>
                    <a:pt x="10121" y="9523"/>
                  </a:cubicBezTo>
                  <a:cubicBezTo>
                    <a:pt x="10093" y="9477"/>
                    <a:pt x="10116" y="9459"/>
                    <a:pt x="10149" y="9459"/>
                  </a:cubicBezTo>
                  <a:cubicBezTo>
                    <a:pt x="10159" y="9459"/>
                    <a:pt x="10170" y="9460"/>
                    <a:pt x="10180" y="9463"/>
                  </a:cubicBezTo>
                  <a:cubicBezTo>
                    <a:pt x="10192" y="9463"/>
                    <a:pt x="10192" y="9463"/>
                    <a:pt x="10204" y="9451"/>
                  </a:cubicBezTo>
                  <a:cubicBezTo>
                    <a:pt x="10240" y="9404"/>
                    <a:pt x="10192" y="9368"/>
                    <a:pt x="10192" y="9344"/>
                  </a:cubicBezTo>
                  <a:cubicBezTo>
                    <a:pt x="10240" y="9344"/>
                    <a:pt x="10264" y="9392"/>
                    <a:pt x="10311" y="9392"/>
                  </a:cubicBezTo>
                  <a:cubicBezTo>
                    <a:pt x="10335" y="9368"/>
                    <a:pt x="10371" y="9344"/>
                    <a:pt x="10383" y="9308"/>
                  </a:cubicBezTo>
                  <a:lnTo>
                    <a:pt x="10538" y="9118"/>
                  </a:lnTo>
                  <a:cubicBezTo>
                    <a:pt x="10573" y="9118"/>
                    <a:pt x="10609" y="9094"/>
                    <a:pt x="10633" y="9058"/>
                  </a:cubicBezTo>
                  <a:cubicBezTo>
                    <a:pt x="10669" y="8999"/>
                    <a:pt x="10681" y="8939"/>
                    <a:pt x="10692" y="8880"/>
                  </a:cubicBezTo>
                  <a:cubicBezTo>
                    <a:pt x="10716" y="8808"/>
                    <a:pt x="10740" y="8737"/>
                    <a:pt x="10752" y="8654"/>
                  </a:cubicBezTo>
                  <a:cubicBezTo>
                    <a:pt x="10783" y="8552"/>
                    <a:pt x="10822" y="8467"/>
                    <a:pt x="10929" y="8467"/>
                  </a:cubicBezTo>
                  <a:cubicBezTo>
                    <a:pt x="10947" y="8467"/>
                    <a:pt x="10968" y="8470"/>
                    <a:pt x="10990" y="8475"/>
                  </a:cubicBezTo>
                  <a:cubicBezTo>
                    <a:pt x="10990" y="8463"/>
                    <a:pt x="11014" y="8451"/>
                    <a:pt x="11014" y="8439"/>
                  </a:cubicBezTo>
                  <a:cubicBezTo>
                    <a:pt x="11026" y="8284"/>
                    <a:pt x="11038" y="8153"/>
                    <a:pt x="11073" y="7999"/>
                  </a:cubicBezTo>
                  <a:cubicBezTo>
                    <a:pt x="11073" y="7880"/>
                    <a:pt x="11097" y="7761"/>
                    <a:pt x="11109" y="7641"/>
                  </a:cubicBezTo>
                  <a:cubicBezTo>
                    <a:pt x="11264" y="7320"/>
                    <a:pt x="11395" y="6987"/>
                    <a:pt x="11609" y="6713"/>
                  </a:cubicBezTo>
                  <a:cubicBezTo>
                    <a:pt x="11609" y="6594"/>
                    <a:pt x="11669" y="6487"/>
                    <a:pt x="11728" y="6391"/>
                  </a:cubicBezTo>
                  <a:cubicBezTo>
                    <a:pt x="11728" y="6435"/>
                    <a:pt x="11741" y="6460"/>
                    <a:pt x="11768" y="6460"/>
                  </a:cubicBezTo>
                  <a:cubicBezTo>
                    <a:pt x="11777" y="6460"/>
                    <a:pt x="11787" y="6457"/>
                    <a:pt x="11800" y="6451"/>
                  </a:cubicBezTo>
                  <a:cubicBezTo>
                    <a:pt x="11800" y="6451"/>
                    <a:pt x="11812" y="6439"/>
                    <a:pt x="11824" y="6439"/>
                  </a:cubicBezTo>
                  <a:cubicBezTo>
                    <a:pt x="11907" y="6379"/>
                    <a:pt x="11943" y="6296"/>
                    <a:pt x="12026" y="6248"/>
                  </a:cubicBezTo>
                  <a:cubicBezTo>
                    <a:pt x="12121" y="6153"/>
                    <a:pt x="12228" y="6058"/>
                    <a:pt x="12336" y="5951"/>
                  </a:cubicBezTo>
                  <a:lnTo>
                    <a:pt x="12383" y="5903"/>
                  </a:lnTo>
                  <a:cubicBezTo>
                    <a:pt x="12455" y="5832"/>
                    <a:pt x="12419" y="5772"/>
                    <a:pt x="12407" y="5701"/>
                  </a:cubicBezTo>
                  <a:cubicBezTo>
                    <a:pt x="12347" y="5522"/>
                    <a:pt x="12383" y="5355"/>
                    <a:pt x="12514" y="5201"/>
                  </a:cubicBezTo>
                  <a:cubicBezTo>
                    <a:pt x="12562" y="5165"/>
                    <a:pt x="12621" y="5165"/>
                    <a:pt x="12681" y="5129"/>
                  </a:cubicBezTo>
                  <a:cubicBezTo>
                    <a:pt x="12764" y="5105"/>
                    <a:pt x="12836" y="5058"/>
                    <a:pt x="12895" y="4986"/>
                  </a:cubicBezTo>
                  <a:cubicBezTo>
                    <a:pt x="13002" y="4844"/>
                    <a:pt x="13050" y="4689"/>
                    <a:pt x="13109" y="4534"/>
                  </a:cubicBezTo>
                  <a:cubicBezTo>
                    <a:pt x="13217" y="4391"/>
                    <a:pt x="13133" y="4236"/>
                    <a:pt x="13109" y="4093"/>
                  </a:cubicBezTo>
                  <a:cubicBezTo>
                    <a:pt x="13074" y="3974"/>
                    <a:pt x="13109" y="3855"/>
                    <a:pt x="13181" y="3748"/>
                  </a:cubicBezTo>
                  <a:cubicBezTo>
                    <a:pt x="13169" y="3736"/>
                    <a:pt x="13169" y="3712"/>
                    <a:pt x="13169" y="3701"/>
                  </a:cubicBezTo>
                  <a:cubicBezTo>
                    <a:pt x="13121" y="3593"/>
                    <a:pt x="13121" y="3510"/>
                    <a:pt x="13193" y="3415"/>
                  </a:cubicBezTo>
                  <a:cubicBezTo>
                    <a:pt x="13217" y="3391"/>
                    <a:pt x="13193" y="3379"/>
                    <a:pt x="13181" y="3355"/>
                  </a:cubicBezTo>
                  <a:cubicBezTo>
                    <a:pt x="13157" y="3343"/>
                    <a:pt x="13121" y="3331"/>
                    <a:pt x="13098" y="3331"/>
                  </a:cubicBezTo>
                  <a:cubicBezTo>
                    <a:pt x="13038" y="3331"/>
                    <a:pt x="12955" y="3331"/>
                    <a:pt x="12895" y="3320"/>
                  </a:cubicBezTo>
                  <a:cubicBezTo>
                    <a:pt x="12883" y="3296"/>
                    <a:pt x="12871" y="3296"/>
                    <a:pt x="12859" y="3296"/>
                  </a:cubicBezTo>
                  <a:cubicBezTo>
                    <a:pt x="12645" y="3260"/>
                    <a:pt x="12502" y="3117"/>
                    <a:pt x="12324" y="3022"/>
                  </a:cubicBezTo>
                  <a:cubicBezTo>
                    <a:pt x="12228" y="2962"/>
                    <a:pt x="12145" y="2903"/>
                    <a:pt x="12038" y="2903"/>
                  </a:cubicBezTo>
                  <a:lnTo>
                    <a:pt x="11943" y="2879"/>
                  </a:lnTo>
                  <a:cubicBezTo>
                    <a:pt x="11900" y="2837"/>
                    <a:pt x="11853" y="2820"/>
                    <a:pt x="11804" y="2820"/>
                  </a:cubicBezTo>
                  <a:cubicBezTo>
                    <a:pt x="11742" y="2820"/>
                    <a:pt x="11675" y="2846"/>
                    <a:pt x="11609" y="2879"/>
                  </a:cubicBezTo>
                  <a:cubicBezTo>
                    <a:pt x="11574" y="2903"/>
                    <a:pt x="11562" y="2915"/>
                    <a:pt x="11550" y="2939"/>
                  </a:cubicBezTo>
                  <a:cubicBezTo>
                    <a:pt x="11502" y="3034"/>
                    <a:pt x="11407" y="3093"/>
                    <a:pt x="11347" y="3165"/>
                  </a:cubicBezTo>
                  <a:cubicBezTo>
                    <a:pt x="11288" y="3236"/>
                    <a:pt x="11228" y="3284"/>
                    <a:pt x="11157" y="3320"/>
                  </a:cubicBezTo>
                  <a:cubicBezTo>
                    <a:pt x="11099" y="3344"/>
                    <a:pt x="11037" y="3350"/>
                    <a:pt x="10973" y="3350"/>
                  </a:cubicBezTo>
                  <a:cubicBezTo>
                    <a:pt x="10899" y="3350"/>
                    <a:pt x="10823" y="3341"/>
                    <a:pt x="10749" y="3341"/>
                  </a:cubicBezTo>
                  <a:cubicBezTo>
                    <a:pt x="10730" y="3341"/>
                    <a:pt x="10711" y="3342"/>
                    <a:pt x="10692" y="3343"/>
                  </a:cubicBezTo>
                  <a:lnTo>
                    <a:pt x="10264" y="3343"/>
                  </a:lnTo>
                  <a:cubicBezTo>
                    <a:pt x="10121" y="3331"/>
                    <a:pt x="9966" y="3296"/>
                    <a:pt x="9835" y="3224"/>
                  </a:cubicBezTo>
                  <a:cubicBezTo>
                    <a:pt x="9799" y="3224"/>
                    <a:pt x="9788" y="3212"/>
                    <a:pt x="9764" y="3200"/>
                  </a:cubicBezTo>
                  <a:cubicBezTo>
                    <a:pt x="9716" y="3177"/>
                    <a:pt x="9680" y="3153"/>
                    <a:pt x="9657" y="3141"/>
                  </a:cubicBezTo>
                  <a:cubicBezTo>
                    <a:pt x="9609" y="3105"/>
                    <a:pt x="9561" y="3093"/>
                    <a:pt x="9538" y="3058"/>
                  </a:cubicBezTo>
                  <a:cubicBezTo>
                    <a:pt x="9442" y="2986"/>
                    <a:pt x="9371" y="2915"/>
                    <a:pt x="9299" y="2819"/>
                  </a:cubicBezTo>
                  <a:cubicBezTo>
                    <a:pt x="9168" y="2617"/>
                    <a:pt x="9073" y="2403"/>
                    <a:pt x="9133" y="2153"/>
                  </a:cubicBezTo>
                  <a:cubicBezTo>
                    <a:pt x="9145" y="2093"/>
                    <a:pt x="9192" y="2046"/>
                    <a:pt x="9252" y="2022"/>
                  </a:cubicBezTo>
                  <a:cubicBezTo>
                    <a:pt x="9252" y="2022"/>
                    <a:pt x="9264" y="2010"/>
                    <a:pt x="9288" y="2010"/>
                  </a:cubicBezTo>
                  <a:cubicBezTo>
                    <a:pt x="9311" y="1986"/>
                    <a:pt x="9347" y="1986"/>
                    <a:pt x="9371" y="1974"/>
                  </a:cubicBezTo>
                  <a:cubicBezTo>
                    <a:pt x="9407" y="1962"/>
                    <a:pt x="9418" y="1950"/>
                    <a:pt x="9430" y="1915"/>
                  </a:cubicBezTo>
                  <a:lnTo>
                    <a:pt x="9478" y="1867"/>
                  </a:lnTo>
                  <a:cubicBezTo>
                    <a:pt x="9478" y="1903"/>
                    <a:pt x="9502" y="1915"/>
                    <a:pt x="9538" y="1915"/>
                  </a:cubicBezTo>
                  <a:cubicBezTo>
                    <a:pt x="9585" y="1915"/>
                    <a:pt x="9621" y="1903"/>
                    <a:pt x="9657" y="1891"/>
                  </a:cubicBezTo>
                  <a:cubicBezTo>
                    <a:pt x="9704" y="1855"/>
                    <a:pt x="9764" y="1843"/>
                    <a:pt x="9799" y="1796"/>
                  </a:cubicBezTo>
                  <a:cubicBezTo>
                    <a:pt x="9823" y="1784"/>
                    <a:pt x="9847" y="1748"/>
                    <a:pt x="9859" y="1724"/>
                  </a:cubicBezTo>
                  <a:cubicBezTo>
                    <a:pt x="9883" y="1676"/>
                    <a:pt x="9907" y="1629"/>
                    <a:pt x="9930" y="1593"/>
                  </a:cubicBezTo>
                  <a:lnTo>
                    <a:pt x="9930" y="1534"/>
                  </a:lnTo>
                  <a:cubicBezTo>
                    <a:pt x="9895" y="1450"/>
                    <a:pt x="9942" y="1379"/>
                    <a:pt x="9907" y="1319"/>
                  </a:cubicBezTo>
                  <a:cubicBezTo>
                    <a:pt x="9887" y="1300"/>
                    <a:pt x="9872" y="1292"/>
                    <a:pt x="9859" y="1292"/>
                  </a:cubicBezTo>
                  <a:cubicBezTo>
                    <a:pt x="9833" y="1292"/>
                    <a:pt x="9819" y="1327"/>
                    <a:pt x="9811" y="1367"/>
                  </a:cubicBezTo>
                  <a:lnTo>
                    <a:pt x="9538" y="1260"/>
                  </a:lnTo>
                  <a:cubicBezTo>
                    <a:pt x="9466" y="1260"/>
                    <a:pt x="9407" y="1295"/>
                    <a:pt x="9347" y="1307"/>
                  </a:cubicBezTo>
                  <a:cubicBezTo>
                    <a:pt x="9260" y="1327"/>
                    <a:pt x="9174" y="1361"/>
                    <a:pt x="9081" y="1361"/>
                  </a:cubicBezTo>
                  <a:cubicBezTo>
                    <a:pt x="9059" y="1361"/>
                    <a:pt x="9036" y="1360"/>
                    <a:pt x="9014" y="1355"/>
                  </a:cubicBezTo>
                  <a:cubicBezTo>
                    <a:pt x="8740" y="1307"/>
                    <a:pt x="8740" y="1307"/>
                    <a:pt x="8752" y="1022"/>
                  </a:cubicBezTo>
                  <a:cubicBezTo>
                    <a:pt x="8752" y="998"/>
                    <a:pt x="8752" y="974"/>
                    <a:pt x="8764" y="950"/>
                  </a:cubicBezTo>
                  <a:cubicBezTo>
                    <a:pt x="8764" y="909"/>
                    <a:pt x="8786" y="896"/>
                    <a:pt x="8816" y="896"/>
                  </a:cubicBezTo>
                  <a:cubicBezTo>
                    <a:pt x="8829" y="896"/>
                    <a:pt x="8844" y="899"/>
                    <a:pt x="8859" y="903"/>
                  </a:cubicBezTo>
                  <a:cubicBezTo>
                    <a:pt x="8877" y="920"/>
                    <a:pt x="8901" y="929"/>
                    <a:pt x="8926" y="929"/>
                  </a:cubicBezTo>
                  <a:cubicBezTo>
                    <a:pt x="8951" y="929"/>
                    <a:pt x="8978" y="920"/>
                    <a:pt x="9002" y="903"/>
                  </a:cubicBezTo>
                  <a:cubicBezTo>
                    <a:pt x="9026" y="891"/>
                    <a:pt x="9061" y="855"/>
                    <a:pt x="9085" y="831"/>
                  </a:cubicBezTo>
                  <a:cubicBezTo>
                    <a:pt x="9109" y="795"/>
                    <a:pt x="9133" y="783"/>
                    <a:pt x="9157" y="760"/>
                  </a:cubicBezTo>
                  <a:cubicBezTo>
                    <a:pt x="9192" y="664"/>
                    <a:pt x="9288" y="605"/>
                    <a:pt x="9371" y="581"/>
                  </a:cubicBezTo>
                  <a:cubicBezTo>
                    <a:pt x="9466" y="545"/>
                    <a:pt x="9549" y="533"/>
                    <a:pt x="9633" y="486"/>
                  </a:cubicBezTo>
                  <a:cubicBezTo>
                    <a:pt x="9704" y="438"/>
                    <a:pt x="9788" y="426"/>
                    <a:pt x="9835" y="355"/>
                  </a:cubicBezTo>
                  <a:cubicBezTo>
                    <a:pt x="9764" y="283"/>
                    <a:pt x="9704" y="188"/>
                    <a:pt x="9752" y="81"/>
                  </a:cubicBezTo>
                  <a:cubicBezTo>
                    <a:pt x="9725" y="27"/>
                    <a:pt x="9692" y="1"/>
                    <a:pt x="9646" y="1"/>
                  </a:cubicBez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91" name="Google Shape;191;p11"/>
          <p:cNvSpPr txBox="1">
            <a:spLocks noGrp="1"/>
          </p:cNvSpPr>
          <p:nvPr>
            <p:ph type="title" hasCustomPrompt="1"/>
          </p:nvPr>
        </p:nvSpPr>
        <p:spPr>
          <a:xfrm>
            <a:off x="1907067" y="2430200"/>
            <a:ext cx="8378000" cy="155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1pPr>
            <a:lvl2pPr lvl="1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2pPr>
            <a:lvl3pPr lvl="2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3pPr>
            <a:lvl4pPr lvl="3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4pPr>
            <a:lvl5pPr lvl="4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5pPr>
            <a:lvl6pPr lvl="5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6pPr>
            <a:lvl7pPr lvl="6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7pPr>
            <a:lvl8pPr lvl="7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8pPr>
            <a:lvl9pPr lvl="8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9pPr>
          </a:lstStyle>
          <a:p>
            <a:r>
              <a:t>xx%</a:t>
            </a:r>
          </a:p>
        </p:txBody>
      </p:sp>
      <p:sp>
        <p:nvSpPr>
          <p:cNvPr id="192" name="Google Shape;192;p11"/>
          <p:cNvSpPr txBox="1">
            <a:spLocks noGrp="1"/>
          </p:cNvSpPr>
          <p:nvPr>
            <p:ph type="subTitle" idx="1"/>
          </p:nvPr>
        </p:nvSpPr>
        <p:spPr>
          <a:xfrm>
            <a:off x="3251851" y="3987800"/>
            <a:ext cx="5688000" cy="59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5028914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95" name="Google Shape;95;p1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214893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" name="Google Shape;98;p1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99" name="Google Shape;99;p1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100" name="Google Shape;100;p1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01" name="Google Shape;101;p1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567922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2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104" name="Google Shape;104;p2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753145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07" name="Google Shape;107;p2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08" name="Google Shape;108;p2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8295834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2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11" name="Google Shape;111;p22"/>
          <p:cNvSpPr txBox="1"/>
          <p:nvPr/>
        </p:nvSpPr>
        <p:spPr>
          <a:xfrm>
            <a:off x="628900" y="6318633"/>
            <a:ext cx="2031200" cy="32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67">
                <a:solidFill>
                  <a:schemeClr val="dk2"/>
                </a:solidFill>
              </a:rPr>
              <a:t>Your Company Name</a:t>
            </a:r>
            <a:endParaRPr sz="1067">
              <a:solidFill>
                <a:schemeClr val="dk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941548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letely blank">
  <p:cSld name="Completely blank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1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43849107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766046-4DDE-284D-850C-AA397690FF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7EB8F5-BCA3-E647-A52C-556A7C7A7A4E}" type="datetimeFigureOut">
              <a:rPr lang="en-US"/>
              <a:pPr>
                <a:defRPr/>
              </a:pPr>
              <a:t>4/3/2023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1B7445-D171-C04C-B39A-5BD126A3FE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60A4CB-905F-0343-A0C8-C103CEB43D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1FD919-4DDB-3242-A85D-38ED18A3E37D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401560499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 + 1 column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5"/>
          <p:cNvSpPr/>
          <p:nvPr/>
        </p:nvSpPr>
        <p:spPr>
          <a:xfrm>
            <a:off x="0" y="0"/>
            <a:ext cx="3224800" cy="6866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" name="Google Shape;23;p5"/>
          <p:cNvSpPr txBox="1">
            <a:spLocks noGrp="1"/>
          </p:cNvSpPr>
          <p:nvPr>
            <p:ph type="title"/>
          </p:nvPr>
        </p:nvSpPr>
        <p:spPr>
          <a:xfrm>
            <a:off x="530867" y="1505507"/>
            <a:ext cx="2267600" cy="197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body" idx="1"/>
          </p:nvPr>
        </p:nvSpPr>
        <p:spPr>
          <a:xfrm>
            <a:off x="3828100" y="1343060"/>
            <a:ext cx="7414800" cy="47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558786">
              <a:spcBef>
                <a:spcPts val="800"/>
              </a:spcBef>
              <a:spcAft>
                <a:spcPts val="0"/>
              </a:spcAft>
              <a:buSzPts val="3000"/>
              <a:buChar char="⊙"/>
              <a:defRPr/>
            </a:lvl1pPr>
            <a:lvl2pPr marL="1219170" lvl="1" indent="-507987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2pPr>
            <a:lvl3pPr marL="1828754" lvl="2" indent="-507987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3pPr>
            <a:lvl4pPr marL="2438339" lvl="3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3047924" lvl="4" indent="-457189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3657509" lvl="5" indent="-457189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4267093" lvl="6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4876678" lvl="7" indent="-457189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5486263" lvl="8" indent="-457189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04640739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4D2871-6C75-F649-84FE-9C41A82034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148ADF-40CB-C642-A805-1B3638C636E2}" type="datetimeFigureOut">
              <a:rPr lang="en-US"/>
              <a:pPr>
                <a:defRPr/>
              </a:pPr>
              <a:t>4/3/2023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E1F180-6F5E-C943-A27E-6677FE68A0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BF98B9-101A-194E-A57D-51D2E77DA6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E203AF-A0EC-F74D-9FBB-5BC98CFC981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609536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F33F7B-1AF2-9A45-AD47-A4694AE319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EF0412-E9CD-2A4B-9283-9BE87F32E7AF}" type="datetimeFigureOut">
              <a:rPr lang="en-US"/>
              <a:pPr>
                <a:defRPr/>
              </a:pPr>
              <a:t>4/3/2023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A13BFC-045E-0743-8A15-46652BDB1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7F1D7C-5211-E14B-B322-4552333C8B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572AC8-6897-E94F-8EAE-DCFF256BDB6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90188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14"/>
          <p:cNvSpPr/>
          <p:nvPr/>
        </p:nvSpPr>
        <p:spPr>
          <a:xfrm>
            <a:off x="-100" y="1"/>
            <a:ext cx="12191888" cy="6848908"/>
          </a:xfrm>
          <a:custGeom>
            <a:avLst/>
            <a:gdLst/>
            <a:ahLst/>
            <a:cxnLst/>
            <a:rect l="l" t="t" r="r" b="b"/>
            <a:pathLst>
              <a:path w="84821" h="47649" extrusionOk="0">
                <a:moveTo>
                  <a:pt x="1" y="0"/>
                </a:moveTo>
                <a:lnTo>
                  <a:pt x="1" y="47649"/>
                </a:lnTo>
                <a:lnTo>
                  <a:pt x="84821" y="47649"/>
                </a:lnTo>
                <a:lnTo>
                  <a:pt x="84821" y="0"/>
                </a:lnTo>
                <a:close/>
              </a:path>
            </a:pathLst>
          </a:custGeom>
          <a:solidFill>
            <a:srgbClr val="EFDAA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0" name="Google Shape;210;p14"/>
          <p:cNvSpPr/>
          <p:nvPr/>
        </p:nvSpPr>
        <p:spPr>
          <a:xfrm>
            <a:off x="443193" y="226821"/>
            <a:ext cx="11375607" cy="6385932"/>
          </a:xfrm>
          <a:custGeom>
            <a:avLst/>
            <a:gdLst/>
            <a:ahLst/>
            <a:cxnLst/>
            <a:rect l="l" t="t" r="r" b="b"/>
            <a:pathLst>
              <a:path w="79142" h="44428" extrusionOk="0">
                <a:moveTo>
                  <a:pt x="57914" y="0"/>
                </a:moveTo>
                <a:cubicBezTo>
                  <a:pt x="57216" y="0"/>
                  <a:pt x="56783" y="9"/>
                  <a:pt x="56614" y="29"/>
                </a:cubicBezTo>
                <a:cubicBezTo>
                  <a:pt x="56507" y="137"/>
                  <a:pt x="55781" y="684"/>
                  <a:pt x="55436" y="684"/>
                </a:cubicBezTo>
                <a:cubicBezTo>
                  <a:pt x="55150" y="684"/>
                  <a:pt x="54543" y="315"/>
                  <a:pt x="54495" y="256"/>
                </a:cubicBezTo>
                <a:cubicBezTo>
                  <a:pt x="53328" y="351"/>
                  <a:pt x="52197" y="458"/>
                  <a:pt x="51090" y="553"/>
                </a:cubicBezTo>
                <a:cubicBezTo>
                  <a:pt x="50888" y="696"/>
                  <a:pt x="49995" y="1113"/>
                  <a:pt x="49792" y="1113"/>
                </a:cubicBezTo>
                <a:cubicBezTo>
                  <a:pt x="49495" y="1113"/>
                  <a:pt x="48899" y="756"/>
                  <a:pt x="48828" y="696"/>
                </a:cubicBezTo>
                <a:cubicBezTo>
                  <a:pt x="47113" y="803"/>
                  <a:pt x="45423" y="875"/>
                  <a:pt x="43756" y="922"/>
                </a:cubicBezTo>
                <a:cubicBezTo>
                  <a:pt x="43589" y="1291"/>
                  <a:pt x="42672" y="2530"/>
                  <a:pt x="42232" y="2530"/>
                </a:cubicBezTo>
                <a:cubicBezTo>
                  <a:pt x="41934" y="2530"/>
                  <a:pt x="41315" y="1184"/>
                  <a:pt x="41303" y="970"/>
                </a:cubicBezTo>
                <a:cubicBezTo>
                  <a:pt x="40839" y="970"/>
                  <a:pt x="37398" y="946"/>
                  <a:pt x="36148" y="922"/>
                </a:cubicBezTo>
                <a:cubicBezTo>
                  <a:pt x="35921" y="1125"/>
                  <a:pt x="35779" y="1339"/>
                  <a:pt x="35683" y="1565"/>
                </a:cubicBezTo>
                <a:cubicBezTo>
                  <a:pt x="35564" y="1875"/>
                  <a:pt x="35171" y="2077"/>
                  <a:pt x="34719" y="2077"/>
                </a:cubicBezTo>
                <a:cubicBezTo>
                  <a:pt x="34290" y="2077"/>
                  <a:pt x="33885" y="1875"/>
                  <a:pt x="33754" y="1577"/>
                </a:cubicBezTo>
                <a:cubicBezTo>
                  <a:pt x="33635" y="1327"/>
                  <a:pt x="33481" y="1065"/>
                  <a:pt x="33326" y="815"/>
                </a:cubicBezTo>
                <a:cubicBezTo>
                  <a:pt x="31873" y="744"/>
                  <a:pt x="30480" y="672"/>
                  <a:pt x="29159" y="565"/>
                </a:cubicBezTo>
                <a:lnTo>
                  <a:pt x="29111" y="565"/>
                </a:lnTo>
                <a:cubicBezTo>
                  <a:pt x="28647" y="518"/>
                  <a:pt x="28218" y="494"/>
                  <a:pt x="27789" y="494"/>
                </a:cubicBezTo>
                <a:cubicBezTo>
                  <a:pt x="27337" y="494"/>
                  <a:pt x="26980" y="530"/>
                  <a:pt x="26670" y="613"/>
                </a:cubicBezTo>
                <a:cubicBezTo>
                  <a:pt x="26337" y="684"/>
                  <a:pt x="26004" y="827"/>
                  <a:pt x="25623" y="982"/>
                </a:cubicBezTo>
                <a:cubicBezTo>
                  <a:pt x="24956" y="1244"/>
                  <a:pt x="24194" y="1565"/>
                  <a:pt x="23301" y="1565"/>
                </a:cubicBezTo>
                <a:cubicBezTo>
                  <a:pt x="23206" y="1565"/>
                  <a:pt x="23098" y="1542"/>
                  <a:pt x="23003" y="1542"/>
                </a:cubicBezTo>
                <a:cubicBezTo>
                  <a:pt x="22336" y="1482"/>
                  <a:pt x="21717" y="1291"/>
                  <a:pt x="21146" y="1125"/>
                </a:cubicBezTo>
                <a:cubicBezTo>
                  <a:pt x="20681" y="982"/>
                  <a:pt x="20229" y="851"/>
                  <a:pt x="19931" y="851"/>
                </a:cubicBezTo>
                <a:cubicBezTo>
                  <a:pt x="19824" y="851"/>
                  <a:pt x="19538" y="851"/>
                  <a:pt x="19288" y="1589"/>
                </a:cubicBezTo>
                <a:cubicBezTo>
                  <a:pt x="19253" y="1661"/>
                  <a:pt x="17860" y="3506"/>
                  <a:pt x="17860" y="3506"/>
                </a:cubicBezTo>
                <a:lnTo>
                  <a:pt x="17312" y="3268"/>
                </a:lnTo>
                <a:cubicBezTo>
                  <a:pt x="16312" y="2839"/>
                  <a:pt x="16181" y="2077"/>
                  <a:pt x="16062" y="1470"/>
                </a:cubicBezTo>
                <a:cubicBezTo>
                  <a:pt x="15943" y="815"/>
                  <a:pt x="15847" y="613"/>
                  <a:pt x="15502" y="518"/>
                </a:cubicBezTo>
                <a:cubicBezTo>
                  <a:pt x="15002" y="458"/>
                  <a:pt x="10894" y="208"/>
                  <a:pt x="6811" y="208"/>
                </a:cubicBezTo>
                <a:cubicBezTo>
                  <a:pt x="1477" y="208"/>
                  <a:pt x="322" y="672"/>
                  <a:pt x="131" y="768"/>
                </a:cubicBezTo>
                <a:cubicBezTo>
                  <a:pt x="131" y="970"/>
                  <a:pt x="179" y="1518"/>
                  <a:pt x="226" y="2053"/>
                </a:cubicBezTo>
                <a:cubicBezTo>
                  <a:pt x="524" y="5625"/>
                  <a:pt x="584" y="8030"/>
                  <a:pt x="0" y="9209"/>
                </a:cubicBezTo>
                <a:cubicBezTo>
                  <a:pt x="357" y="9459"/>
                  <a:pt x="679" y="9614"/>
                  <a:pt x="1417" y="9673"/>
                </a:cubicBezTo>
                <a:lnTo>
                  <a:pt x="3203" y="9840"/>
                </a:lnTo>
                <a:cubicBezTo>
                  <a:pt x="3203" y="9840"/>
                  <a:pt x="774" y="11233"/>
                  <a:pt x="131" y="11233"/>
                </a:cubicBezTo>
                <a:cubicBezTo>
                  <a:pt x="24" y="11233"/>
                  <a:pt x="203" y="27842"/>
                  <a:pt x="203" y="30676"/>
                </a:cubicBezTo>
                <a:lnTo>
                  <a:pt x="1084" y="30676"/>
                </a:lnTo>
                <a:lnTo>
                  <a:pt x="3155" y="30628"/>
                </a:lnTo>
                <a:lnTo>
                  <a:pt x="369" y="32664"/>
                </a:lnTo>
                <a:cubicBezTo>
                  <a:pt x="48" y="33915"/>
                  <a:pt x="893" y="42320"/>
                  <a:pt x="1274" y="44428"/>
                </a:cubicBezTo>
                <a:cubicBezTo>
                  <a:pt x="3513" y="44333"/>
                  <a:pt x="9585" y="44166"/>
                  <a:pt x="16598" y="44059"/>
                </a:cubicBezTo>
                <a:cubicBezTo>
                  <a:pt x="16729" y="43844"/>
                  <a:pt x="17491" y="42928"/>
                  <a:pt x="17919" y="42928"/>
                </a:cubicBezTo>
                <a:cubicBezTo>
                  <a:pt x="18264" y="42928"/>
                  <a:pt x="19169" y="43737"/>
                  <a:pt x="19336" y="44011"/>
                </a:cubicBezTo>
                <a:cubicBezTo>
                  <a:pt x="25265" y="43880"/>
                  <a:pt x="31361" y="43761"/>
                  <a:pt x="37029" y="43690"/>
                </a:cubicBezTo>
                <a:cubicBezTo>
                  <a:pt x="37100" y="43356"/>
                  <a:pt x="37767" y="42225"/>
                  <a:pt x="38243" y="42225"/>
                </a:cubicBezTo>
                <a:cubicBezTo>
                  <a:pt x="38684" y="42225"/>
                  <a:pt x="39553" y="43332"/>
                  <a:pt x="39720" y="43654"/>
                </a:cubicBezTo>
                <a:cubicBezTo>
                  <a:pt x="45030" y="43571"/>
                  <a:pt x="49911" y="43535"/>
                  <a:pt x="54281" y="43511"/>
                </a:cubicBezTo>
                <a:cubicBezTo>
                  <a:pt x="54364" y="43178"/>
                  <a:pt x="54483" y="42713"/>
                  <a:pt x="55198" y="42713"/>
                </a:cubicBezTo>
                <a:lnTo>
                  <a:pt x="56043" y="43320"/>
                </a:lnTo>
                <a:cubicBezTo>
                  <a:pt x="56067" y="43356"/>
                  <a:pt x="56079" y="43440"/>
                  <a:pt x="56091" y="43511"/>
                </a:cubicBezTo>
                <a:lnTo>
                  <a:pt x="62115" y="43511"/>
                </a:lnTo>
                <a:cubicBezTo>
                  <a:pt x="62139" y="43309"/>
                  <a:pt x="62699" y="42308"/>
                  <a:pt x="63211" y="42308"/>
                </a:cubicBezTo>
                <a:cubicBezTo>
                  <a:pt x="63603" y="42308"/>
                  <a:pt x="64473" y="43201"/>
                  <a:pt x="64663" y="43451"/>
                </a:cubicBezTo>
                <a:cubicBezTo>
                  <a:pt x="64699" y="43487"/>
                  <a:pt x="76105" y="43785"/>
                  <a:pt x="77677" y="43975"/>
                </a:cubicBezTo>
                <a:cubicBezTo>
                  <a:pt x="77510" y="42654"/>
                  <a:pt x="77272" y="30867"/>
                  <a:pt x="77272" y="29974"/>
                </a:cubicBezTo>
                <a:cubicBezTo>
                  <a:pt x="77058" y="29974"/>
                  <a:pt x="75843" y="29795"/>
                  <a:pt x="75676" y="29509"/>
                </a:cubicBezTo>
                <a:cubicBezTo>
                  <a:pt x="75510" y="29224"/>
                  <a:pt x="76760" y="28092"/>
                  <a:pt x="77272" y="27700"/>
                </a:cubicBezTo>
                <a:cubicBezTo>
                  <a:pt x="77296" y="23128"/>
                  <a:pt x="77391" y="18901"/>
                  <a:pt x="77450" y="17246"/>
                </a:cubicBezTo>
                <a:lnTo>
                  <a:pt x="75807" y="17162"/>
                </a:lnTo>
                <a:lnTo>
                  <a:pt x="75629" y="15984"/>
                </a:lnTo>
                <a:cubicBezTo>
                  <a:pt x="76486" y="15805"/>
                  <a:pt x="77200" y="15650"/>
                  <a:pt x="77653" y="15555"/>
                </a:cubicBezTo>
                <a:cubicBezTo>
                  <a:pt x="78248" y="10043"/>
                  <a:pt x="79070" y="2232"/>
                  <a:pt x="79141" y="434"/>
                </a:cubicBezTo>
                <a:cubicBezTo>
                  <a:pt x="77462" y="256"/>
                  <a:pt x="71783" y="172"/>
                  <a:pt x="67890" y="113"/>
                </a:cubicBezTo>
                <a:cubicBezTo>
                  <a:pt x="62973" y="53"/>
                  <a:pt x="59638" y="0"/>
                  <a:pt x="57914" y="0"/>
                </a:cubicBezTo>
                <a:close/>
              </a:path>
            </a:pathLst>
          </a:custGeom>
          <a:solidFill>
            <a:srgbClr val="FEFCE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1" name="Google Shape;211;p14"/>
          <p:cNvSpPr/>
          <p:nvPr/>
        </p:nvSpPr>
        <p:spPr>
          <a:xfrm>
            <a:off x="415737" y="201665"/>
            <a:ext cx="11423472" cy="6423736"/>
          </a:xfrm>
          <a:custGeom>
            <a:avLst/>
            <a:gdLst/>
            <a:ahLst/>
            <a:cxnLst/>
            <a:rect l="l" t="t" r="r" b="b"/>
            <a:pathLst>
              <a:path w="79475" h="44691" extrusionOk="0">
                <a:moveTo>
                  <a:pt x="386" y="11445"/>
                </a:moveTo>
                <a:cubicBezTo>
                  <a:pt x="381" y="11449"/>
                  <a:pt x="375" y="11452"/>
                  <a:pt x="370" y="11456"/>
                </a:cubicBezTo>
                <a:cubicBezTo>
                  <a:pt x="375" y="11452"/>
                  <a:pt x="380" y="11449"/>
                  <a:pt x="386" y="11445"/>
                </a:cubicBezTo>
                <a:close/>
                <a:moveTo>
                  <a:pt x="57324" y="185"/>
                </a:moveTo>
                <a:cubicBezTo>
                  <a:pt x="57485" y="185"/>
                  <a:pt x="57649" y="193"/>
                  <a:pt x="57806" y="193"/>
                </a:cubicBezTo>
                <a:cubicBezTo>
                  <a:pt x="58431" y="190"/>
                  <a:pt x="59057" y="189"/>
                  <a:pt x="59683" y="189"/>
                </a:cubicBezTo>
                <a:cubicBezTo>
                  <a:pt x="65348" y="189"/>
                  <a:pt x="71029" y="286"/>
                  <a:pt x="76701" y="490"/>
                </a:cubicBezTo>
                <a:cubicBezTo>
                  <a:pt x="77368" y="514"/>
                  <a:pt x="78058" y="526"/>
                  <a:pt x="78725" y="585"/>
                </a:cubicBezTo>
                <a:cubicBezTo>
                  <a:pt x="79070" y="621"/>
                  <a:pt x="79094" y="562"/>
                  <a:pt x="79130" y="883"/>
                </a:cubicBezTo>
                <a:cubicBezTo>
                  <a:pt x="79142" y="1086"/>
                  <a:pt x="79094" y="1324"/>
                  <a:pt x="79082" y="1514"/>
                </a:cubicBezTo>
                <a:cubicBezTo>
                  <a:pt x="78963" y="2967"/>
                  <a:pt x="78832" y="4443"/>
                  <a:pt x="78677" y="5908"/>
                </a:cubicBezTo>
                <a:cubicBezTo>
                  <a:pt x="78487" y="7836"/>
                  <a:pt x="78296" y="9789"/>
                  <a:pt x="78082" y="11718"/>
                </a:cubicBezTo>
                <a:cubicBezTo>
                  <a:pt x="77987" y="12694"/>
                  <a:pt x="77880" y="13658"/>
                  <a:pt x="77772" y="14635"/>
                </a:cubicBezTo>
                <a:cubicBezTo>
                  <a:pt x="77760" y="14790"/>
                  <a:pt x="77749" y="14921"/>
                  <a:pt x="77725" y="15075"/>
                </a:cubicBezTo>
                <a:cubicBezTo>
                  <a:pt x="77701" y="15409"/>
                  <a:pt x="77749" y="15528"/>
                  <a:pt x="77463" y="15671"/>
                </a:cubicBezTo>
                <a:cubicBezTo>
                  <a:pt x="76998" y="15885"/>
                  <a:pt x="76284" y="15921"/>
                  <a:pt x="75796" y="16028"/>
                </a:cubicBezTo>
                <a:cubicBezTo>
                  <a:pt x="75748" y="16040"/>
                  <a:pt x="75641" y="16087"/>
                  <a:pt x="75665" y="16147"/>
                </a:cubicBezTo>
                <a:cubicBezTo>
                  <a:pt x="75725" y="16528"/>
                  <a:pt x="75784" y="16933"/>
                  <a:pt x="75844" y="17314"/>
                </a:cubicBezTo>
                <a:cubicBezTo>
                  <a:pt x="75844" y="17361"/>
                  <a:pt x="75915" y="17361"/>
                  <a:pt x="75939" y="17361"/>
                </a:cubicBezTo>
                <a:cubicBezTo>
                  <a:pt x="76320" y="17373"/>
                  <a:pt x="76677" y="17409"/>
                  <a:pt x="77046" y="17421"/>
                </a:cubicBezTo>
                <a:cubicBezTo>
                  <a:pt x="77078" y="17421"/>
                  <a:pt x="77175" y="17416"/>
                  <a:pt x="77278" y="17416"/>
                </a:cubicBezTo>
                <a:cubicBezTo>
                  <a:pt x="77398" y="17416"/>
                  <a:pt x="77524" y="17422"/>
                  <a:pt x="77563" y="17450"/>
                </a:cubicBezTo>
                <a:lnTo>
                  <a:pt x="77563" y="17450"/>
                </a:lnTo>
                <a:cubicBezTo>
                  <a:pt x="77562" y="17449"/>
                  <a:pt x="77560" y="17449"/>
                  <a:pt x="77559" y="17449"/>
                </a:cubicBezTo>
                <a:cubicBezTo>
                  <a:pt x="77505" y="17449"/>
                  <a:pt x="77463" y="18019"/>
                  <a:pt x="77463" y="18064"/>
                </a:cubicBezTo>
                <a:cubicBezTo>
                  <a:pt x="77415" y="19493"/>
                  <a:pt x="77391" y="20921"/>
                  <a:pt x="77368" y="22350"/>
                </a:cubicBezTo>
                <a:cubicBezTo>
                  <a:pt x="77356" y="23231"/>
                  <a:pt x="77344" y="24100"/>
                  <a:pt x="77332" y="24969"/>
                </a:cubicBezTo>
                <a:cubicBezTo>
                  <a:pt x="77332" y="25434"/>
                  <a:pt x="77308" y="25910"/>
                  <a:pt x="77308" y="26362"/>
                </a:cubicBezTo>
                <a:cubicBezTo>
                  <a:pt x="77308" y="26767"/>
                  <a:pt x="77451" y="27494"/>
                  <a:pt x="77237" y="27839"/>
                </a:cubicBezTo>
                <a:cubicBezTo>
                  <a:pt x="76998" y="28232"/>
                  <a:pt x="75344" y="29137"/>
                  <a:pt x="75760" y="29720"/>
                </a:cubicBezTo>
                <a:cubicBezTo>
                  <a:pt x="75963" y="29982"/>
                  <a:pt x="76641" y="30041"/>
                  <a:pt x="76927" y="30089"/>
                </a:cubicBezTo>
                <a:cubicBezTo>
                  <a:pt x="77308" y="30149"/>
                  <a:pt x="77249" y="30030"/>
                  <a:pt x="77284" y="30351"/>
                </a:cubicBezTo>
                <a:cubicBezTo>
                  <a:pt x="77344" y="31006"/>
                  <a:pt x="77296" y="31708"/>
                  <a:pt x="77308" y="32375"/>
                </a:cubicBezTo>
                <a:cubicBezTo>
                  <a:pt x="77356" y="34518"/>
                  <a:pt x="77403" y="36649"/>
                  <a:pt x="77463" y="38793"/>
                </a:cubicBezTo>
                <a:cubicBezTo>
                  <a:pt x="77509" y="40500"/>
                  <a:pt x="77477" y="42241"/>
                  <a:pt x="77648" y="43940"/>
                </a:cubicBezTo>
                <a:lnTo>
                  <a:pt x="77648" y="43940"/>
                </a:lnTo>
                <a:cubicBezTo>
                  <a:pt x="75419" y="43712"/>
                  <a:pt x="73139" y="43730"/>
                  <a:pt x="70902" y="43650"/>
                </a:cubicBezTo>
                <a:cubicBezTo>
                  <a:pt x="69533" y="43603"/>
                  <a:pt x="68140" y="43555"/>
                  <a:pt x="66771" y="43507"/>
                </a:cubicBezTo>
                <a:lnTo>
                  <a:pt x="65438" y="43472"/>
                </a:lnTo>
                <a:cubicBezTo>
                  <a:pt x="65104" y="43448"/>
                  <a:pt x="65045" y="43472"/>
                  <a:pt x="64854" y="43317"/>
                </a:cubicBezTo>
                <a:cubicBezTo>
                  <a:pt x="64447" y="42998"/>
                  <a:pt x="64019" y="42302"/>
                  <a:pt x="63430" y="42302"/>
                </a:cubicBezTo>
                <a:cubicBezTo>
                  <a:pt x="63382" y="42302"/>
                  <a:pt x="63333" y="42307"/>
                  <a:pt x="63282" y="42317"/>
                </a:cubicBezTo>
                <a:cubicBezTo>
                  <a:pt x="62784" y="42416"/>
                  <a:pt x="62317" y="43021"/>
                  <a:pt x="62158" y="43507"/>
                </a:cubicBezTo>
                <a:lnTo>
                  <a:pt x="57722" y="43507"/>
                </a:lnTo>
                <a:cubicBezTo>
                  <a:pt x="57524" y="43507"/>
                  <a:pt x="57220" y="43555"/>
                  <a:pt x="56958" y="43555"/>
                </a:cubicBezTo>
                <a:cubicBezTo>
                  <a:pt x="56827" y="43555"/>
                  <a:pt x="56706" y="43543"/>
                  <a:pt x="56615" y="43507"/>
                </a:cubicBezTo>
                <a:cubicBezTo>
                  <a:pt x="56436" y="43448"/>
                  <a:pt x="56329" y="43329"/>
                  <a:pt x="56163" y="43198"/>
                </a:cubicBezTo>
                <a:cubicBezTo>
                  <a:pt x="55890" y="42967"/>
                  <a:pt x="55627" y="42719"/>
                  <a:pt x="55284" y="42719"/>
                </a:cubicBezTo>
                <a:cubicBezTo>
                  <a:pt x="55237" y="42719"/>
                  <a:pt x="55189" y="42723"/>
                  <a:pt x="55139" y="42733"/>
                </a:cubicBezTo>
                <a:cubicBezTo>
                  <a:pt x="54661" y="42833"/>
                  <a:pt x="54453" y="43109"/>
                  <a:pt x="54321" y="43532"/>
                </a:cubicBezTo>
                <a:lnTo>
                  <a:pt x="54321" y="43532"/>
                </a:lnTo>
                <a:cubicBezTo>
                  <a:pt x="50311" y="43545"/>
                  <a:pt x="46290" y="43591"/>
                  <a:pt x="42292" y="43626"/>
                </a:cubicBezTo>
                <a:cubicBezTo>
                  <a:pt x="41756" y="43626"/>
                  <a:pt x="41232" y="43650"/>
                  <a:pt x="40696" y="43650"/>
                </a:cubicBezTo>
                <a:cubicBezTo>
                  <a:pt x="40665" y="43650"/>
                  <a:pt x="40635" y="43650"/>
                  <a:pt x="40607" y="43650"/>
                </a:cubicBezTo>
                <a:cubicBezTo>
                  <a:pt x="40181" y="43650"/>
                  <a:pt x="40059" y="43640"/>
                  <a:pt x="39791" y="43305"/>
                </a:cubicBezTo>
                <a:cubicBezTo>
                  <a:pt x="39530" y="42948"/>
                  <a:pt x="39113" y="42352"/>
                  <a:pt x="38613" y="42245"/>
                </a:cubicBezTo>
                <a:cubicBezTo>
                  <a:pt x="38563" y="42234"/>
                  <a:pt x="38514" y="42229"/>
                  <a:pt x="38465" y="42229"/>
                </a:cubicBezTo>
                <a:cubicBezTo>
                  <a:pt x="37817" y="42229"/>
                  <a:pt x="37271" y="43159"/>
                  <a:pt x="37072" y="43712"/>
                </a:cubicBezTo>
                <a:lnTo>
                  <a:pt x="37072" y="43712"/>
                </a:lnTo>
                <a:cubicBezTo>
                  <a:pt x="34125" y="43748"/>
                  <a:pt x="31166" y="43794"/>
                  <a:pt x="28230" y="43853"/>
                </a:cubicBezTo>
                <a:cubicBezTo>
                  <a:pt x="26683" y="43888"/>
                  <a:pt x="25147" y="43912"/>
                  <a:pt x="23599" y="43948"/>
                </a:cubicBezTo>
                <a:cubicBezTo>
                  <a:pt x="22825" y="43960"/>
                  <a:pt x="22051" y="43972"/>
                  <a:pt x="21289" y="43984"/>
                </a:cubicBezTo>
                <a:cubicBezTo>
                  <a:pt x="20991" y="43995"/>
                  <a:pt x="20647" y="44048"/>
                  <a:pt x="20316" y="44048"/>
                </a:cubicBezTo>
                <a:cubicBezTo>
                  <a:pt x="19959" y="44048"/>
                  <a:pt x="19619" y="43986"/>
                  <a:pt x="19372" y="43746"/>
                </a:cubicBezTo>
                <a:cubicBezTo>
                  <a:pt x="19058" y="43431"/>
                  <a:pt x="18604" y="42968"/>
                  <a:pt x="18127" y="42968"/>
                </a:cubicBezTo>
                <a:cubicBezTo>
                  <a:pt x="18062" y="42968"/>
                  <a:pt x="17997" y="42977"/>
                  <a:pt x="17932" y="42995"/>
                </a:cubicBezTo>
                <a:cubicBezTo>
                  <a:pt x="17646" y="43067"/>
                  <a:pt x="17396" y="43305"/>
                  <a:pt x="17181" y="43495"/>
                </a:cubicBezTo>
                <a:cubicBezTo>
                  <a:pt x="17051" y="43626"/>
                  <a:pt x="16943" y="43769"/>
                  <a:pt x="16812" y="43900"/>
                </a:cubicBezTo>
                <a:cubicBezTo>
                  <a:pt x="16625" y="44088"/>
                  <a:pt x="16538" y="44101"/>
                  <a:pt x="16335" y="44101"/>
                </a:cubicBezTo>
                <a:cubicBezTo>
                  <a:pt x="16301" y="44101"/>
                  <a:pt x="16264" y="44101"/>
                  <a:pt x="16223" y="44101"/>
                </a:cubicBezTo>
                <a:cubicBezTo>
                  <a:pt x="16182" y="44101"/>
                  <a:pt x="16137" y="44101"/>
                  <a:pt x="16086" y="44103"/>
                </a:cubicBezTo>
                <a:cubicBezTo>
                  <a:pt x="13276" y="44162"/>
                  <a:pt x="10443" y="44246"/>
                  <a:pt x="7633" y="44317"/>
                </a:cubicBezTo>
                <a:cubicBezTo>
                  <a:pt x="5629" y="44376"/>
                  <a:pt x="3614" y="44423"/>
                  <a:pt x="1611" y="44505"/>
                </a:cubicBezTo>
                <a:lnTo>
                  <a:pt x="1611" y="44505"/>
                </a:lnTo>
                <a:cubicBezTo>
                  <a:pt x="1082" y="41580"/>
                  <a:pt x="857" y="38549"/>
                  <a:pt x="691" y="35590"/>
                </a:cubicBezTo>
                <a:cubicBezTo>
                  <a:pt x="668" y="34935"/>
                  <a:pt x="620" y="34268"/>
                  <a:pt x="632" y="33613"/>
                </a:cubicBezTo>
                <a:cubicBezTo>
                  <a:pt x="644" y="33256"/>
                  <a:pt x="608" y="32970"/>
                  <a:pt x="822" y="32732"/>
                </a:cubicBezTo>
                <a:cubicBezTo>
                  <a:pt x="1227" y="32304"/>
                  <a:pt x="1882" y="31958"/>
                  <a:pt x="2358" y="31601"/>
                </a:cubicBezTo>
                <a:cubicBezTo>
                  <a:pt x="2727" y="31339"/>
                  <a:pt x="3084" y="31065"/>
                  <a:pt x="3465" y="30803"/>
                </a:cubicBezTo>
                <a:cubicBezTo>
                  <a:pt x="3537" y="30744"/>
                  <a:pt x="3465" y="30684"/>
                  <a:pt x="3406" y="30684"/>
                </a:cubicBezTo>
                <a:cubicBezTo>
                  <a:pt x="2632" y="30696"/>
                  <a:pt x="1834" y="30732"/>
                  <a:pt x="1060" y="30732"/>
                </a:cubicBezTo>
                <a:cubicBezTo>
                  <a:pt x="1011" y="30732"/>
                  <a:pt x="966" y="30732"/>
                  <a:pt x="925" y="30732"/>
                </a:cubicBezTo>
                <a:cubicBezTo>
                  <a:pt x="521" y="30732"/>
                  <a:pt x="559" y="30713"/>
                  <a:pt x="548" y="30280"/>
                </a:cubicBezTo>
                <a:lnTo>
                  <a:pt x="548" y="29327"/>
                </a:lnTo>
                <a:cubicBezTo>
                  <a:pt x="525" y="27398"/>
                  <a:pt x="513" y="25469"/>
                  <a:pt x="501" y="23541"/>
                </a:cubicBezTo>
                <a:cubicBezTo>
                  <a:pt x="465" y="19683"/>
                  <a:pt x="394" y="15814"/>
                  <a:pt x="453" y="11944"/>
                </a:cubicBezTo>
                <a:cubicBezTo>
                  <a:pt x="453" y="11777"/>
                  <a:pt x="465" y="11599"/>
                  <a:pt x="465" y="11444"/>
                </a:cubicBezTo>
                <a:cubicBezTo>
                  <a:pt x="465" y="11431"/>
                  <a:pt x="465" y="11420"/>
                  <a:pt x="465" y="11411"/>
                </a:cubicBezTo>
                <a:lnTo>
                  <a:pt x="465" y="11411"/>
                </a:lnTo>
                <a:cubicBezTo>
                  <a:pt x="585" y="11372"/>
                  <a:pt x="756" y="11352"/>
                  <a:pt x="846" y="11325"/>
                </a:cubicBezTo>
                <a:cubicBezTo>
                  <a:pt x="1763" y="11003"/>
                  <a:pt x="2644" y="10503"/>
                  <a:pt x="3477" y="10015"/>
                </a:cubicBezTo>
                <a:cubicBezTo>
                  <a:pt x="3585" y="9956"/>
                  <a:pt x="3537" y="9896"/>
                  <a:pt x="3454" y="9872"/>
                </a:cubicBezTo>
                <a:cubicBezTo>
                  <a:pt x="2858" y="9813"/>
                  <a:pt x="2275" y="9789"/>
                  <a:pt x="1680" y="9718"/>
                </a:cubicBezTo>
                <a:cubicBezTo>
                  <a:pt x="1346" y="9682"/>
                  <a:pt x="858" y="9658"/>
                  <a:pt x="596" y="9432"/>
                </a:cubicBezTo>
                <a:cubicBezTo>
                  <a:pt x="370" y="9253"/>
                  <a:pt x="441" y="9253"/>
                  <a:pt x="489" y="9015"/>
                </a:cubicBezTo>
                <a:cubicBezTo>
                  <a:pt x="572" y="8563"/>
                  <a:pt x="691" y="8170"/>
                  <a:pt x="739" y="7705"/>
                </a:cubicBezTo>
                <a:cubicBezTo>
                  <a:pt x="858" y="6527"/>
                  <a:pt x="798" y="5336"/>
                  <a:pt x="727" y="4157"/>
                </a:cubicBezTo>
                <a:cubicBezTo>
                  <a:pt x="679" y="3407"/>
                  <a:pt x="620" y="2633"/>
                  <a:pt x="548" y="1871"/>
                </a:cubicBezTo>
                <a:cubicBezTo>
                  <a:pt x="537" y="1621"/>
                  <a:pt x="382" y="1026"/>
                  <a:pt x="501" y="919"/>
                </a:cubicBezTo>
                <a:cubicBezTo>
                  <a:pt x="691" y="705"/>
                  <a:pt x="1406" y="705"/>
                  <a:pt x="1668" y="681"/>
                </a:cubicBezTo>
                <a:cubicBezTo>
                  <a:pt x="2644" y="550"/>
                  <a:pt x="3644" y="502"/>
                  <a:pt x="4644" y="466"/>
                </a:cubicBezTo>
                <a:cubicBezTo>
                  <a:pt x="5484" y="440"/>
                  <a:pt x="6324" y="429"/>
                  <a:pt x="7165" y="429"/>
                </a:cubicBezTo>
                <a:cubicBezTo>
                  <a:pt x="9401" y="429"/>
                  <a:pt x="11639" y="512"/>
                  <a:pt x="13872" y="633"/>
                </a:cubicBezTo>
                <a:cubicBezTo>
                  <a:pt x="14348" y="669"/>
                  <a:pt x="14824" y="681"/>
                  <a:pt x="15300" y="728"/>
                </a:cubicBezTo>
                <a:cubicBezTo>
                  <a:pt x="15955" y="788"/>
                  <a:pt x="15979" y="1216"/>
                  <a:pt x="16098" y="1800"/>
                </a:cubicBezTo>
                <a:cubicBezTo>
                  <a:pt x="16324" y="2883"/>
                  <a:pt x="16931" y="3312"/>
                  <a:pt x="17896" y="3717"/>
                </a:cubicBezTo>
                <a:cubicBezTo>
                  <a:pt x="17920" y="3723"/>
                  <a:pt x="17946" y="3726"/>
                  <a:pt x="17972" y="3726"/>
                </a:cubicBezTo>
                <a:cubicBezTo>
                  <a:pt x="18052" y="3726"/>
                  <a:pt x="18137" y="3699"/>
                  <a:pt x="18182" y="3645"/>
                </a:cubicBezTo>
                <a:cubicBezTo>
                  <a:pt x="18658" y="3026"/>
                  <a:pt x="19206" y="2407"/>
                  <a:pt x="19598" y="1752"/>
                </a:cubicBezTo>
                <a:cubicBezTo>
                  <a:pt x="19820" y="1359"/>
                  <a:pt x="19803" y="1094"/>
                  <a:pt x="20175" y="1094"/>
                </a:cubicBezTo>
                <a:cubicBezTo>
                  <a:pt x="20243" y="1094"/>
                  <a:pt x="20323" y="1103"/>
                  <a:pt x="20420" y="1121"/>
                </a:cubicBezTo>
                <a:cubicBezTo>
                  <a:pt x="20861" y="1216"/>
                  <a:pt x="21313" y="1383"/>
                  <a:pt x="21753" y="1502"/>
                </a:cubicBezTo>
                <a:cubicBezTo>
                  <a:pt x="22327" y="1652"/>
                  <a:pt x="22889" y="1755"/>
                  <a:pt x="23460" y="1755"/>
                </a:cubicBezTo>
                <a:cubicBezTo>
                  <a:pt x="23707" y="1755"/>
                  <a:pt x="23955" y="1736"/>
                  <a:pt x="24206" y="1693"/>
                </a:cubicBezTo>
                <a:cubicBezTo>
                  <a:pt x="25063" y="1538"/>
                  <a:pt x="25802" y="1109"/>
                  <a:pt x="26623" y="871"/>
                </a:cubicBezTo>
                <a:cubicBezTo>
                  <a:pt x="27071" y="736"/>
                  <a:pt x="27535" y="691"/>
                  <a:pt x="28003" y="691"/>
                </a:cubicBezTo>
                <a:cubicBezTo>
                  <a:pt x="28604" y="691"/>
                  <a:pt x="29213" y="765"/>
                  <a:pt x="29802" y="812"/>
                </a:cubicBezTo>
                <a:cubicBezTo>
                  <a:pt x="30350" y="859"/>
                  <a:pt x="30909" y="883"/>
                  <a:pt x="31457" y="919"/>
                </a:cubicBezTo>
                <a:cubicBezTo>
                  <a:pt x="31563" y="924"/>
                  <a:pt x="31673" y="925"/>
                  <a:pt x="31786" y="925"/>
                </a:cubicBezTo>
                <a:cubicBezTo>
                  <a:pt x="31891" y="925"/>
                  <a:pt x="31999" y="924"/>
                  <a:pt x="32107" y="924"/>
                </a:cubicBezTo>
                <a:cubicBezTo>
                  <a:pt x="32416" y="924"/>
                  <a:pt x="32729" y="933"/>
                  <a:pt x="33005" y="1002"/>
                </a:cubicBezTo>
                <a:cubicBezTo>
                  <a:pt x="33755" y="1181"/>
                  <a:pt x="33755" y="2133"/>
                  <a:pt x="34588" y="2276"/>
                </a:cubicBezTo>
                <a:cubicBezTo>
                  <a:pt x="34672" y="2290"/>
                  <a:pt x="34760" y="2297"/>
                  <a:pt x="34849" y="2297"/>
                </a:cubicBezTo>
                <a:cubicBezTo>
                  <a:pt x="35214" y="2297"/>
                  <a:pt x="35602" y="2177"/>
                  <a:pt x="35850" y="1919"/>
                </a:cubicBezTo>
                <a:cubicBezTo>
                  <a:pt x="36041" y="1717"/>
                  <a:pt x="36136" y="1228"/>
                  <a:pt x="36374" y="1121"/>
                </a:cubicBezTo>
                <a:cubicBezTo>
                  <a:pt x="36431" y="1098"/>
                  <a:pt x="36504" y="1089"/>
                  <a:pt x="36586" y="1089"/>
                </a:cubicBezTo>
                <a:cubicBezTo>
                  <a:pt x="36796" y="1089"/>
                  <a:pt x="37060" y="1145"/>
                  <a:pt x="37232" y="1145"/>
                </a:cubicBezTo>
                <a:cubicBezTo>
                  <a:pt x="38494" y="1157"/>
                  <a:pt x="39780" y="1169"/>
                  <a:pt x="41042" y="1169"/>
                </a:cubicBezTo>
                <a:cubicBezTo>
                  <a:pt x="41089" y="1169"/>
                  <a:pt x="41127" y="1169"/>
                  <a:pt x="41157" y="1169"/>
                </a:cubicBezTo>
                <a:cubicBezTo>
                  <a:pt x="41308" y="1169"/>
                  <a:pt x="41270" y="1177"/>
                  <a:pt x="41339" y="1276"/>
                </a:cubicBezTo>
                <a:cubicBezTo>
                  <a:pt x="41494" y="1455"/>
                  <a:pt x="41554" y="1800"/>
                  <a:pt x="41673" y="1990"/>
                </a:cubicBezTo>
                <a:cubicBezTo>
                  <a:pt x="41816" y="2252"/>
                  <a:pt x="41994" y="2693"/>
                  <a:pt x="42339" y="2729"/>
                </a:cubicBezTo>
                <a:cubicBezTo>
                  <a:pt x="42359" y="2731"/>
                  <a:pt x="42378" y="2733"/>
                  <a:pt x="42397" y="2733"/>
                </a:cubicBezTo>
                <a:cubicBezTo>
                  <a:pt x="42703" y="2733"/>
                  <a:pt x="43030" y="2394"/>
                  <a:pt x="43220" y="2193"/>
                </a:cubicBezTo>
                <a:cubicBezTo>
                  <a:pt x="43411" y="2002"/>
                  <a:pt x="43578" y="1800"/>
                  <a:pt x="43732" y="1574"/>
                </a:cubicBezTo>
                <a:cubicBezTo>
                  <a:pt x="43994" y="1228"/>
                  <a:pt x="43971" y="1109"/>
                  <a:pt x="44423" y="1109"/>
                </a:cubicBezTo>
                <a:cubicBezTo>
                  <a:pt x="45506" y="1086"/>
                  <a:pt x="46578" y="1038"/>
                  <a:pt x="47661" y="978"/>
                </a:cubicBezTo>
                <a:cubicBezTo>
                  <a:pt x="47940" y="970"/>
                  <a:pt x="48301" y="891"/>
                  <a:pt x="48614" y="891"/>
                </a:cubicBezTo>
                <a:cubicBezTo>
                  <a:pt x="48730" y="891"/>
                  <a:pt x="48839" y="902"/>
                  <a:pt x="48935" y="931"/>
                </a:cubicBezTo>
                <a:cubicBezTo>
                  <a:pt x="49174" y="1002"/>
                  <a:pt x="49364" y="1205"/>
                  <a:pt x="49614" y="1276"/>
                </a:cubicBezTo>
                <a:cubicBezTo>
                  <a:pt x="49708" y="1303"/>
                  <a:pt x="49798" y="1315"/>
                  <a:pt x="49886" y="1315"/>
                </a:cubicBezTo>
                <a:cubicBezTo>
                  <a:pt x="50188" y="1315"/>
                  <a:pt x="50462" y="1176"/>
                  <a:pt x="50757" y="1038"/>
                </a:cubicBezTo>
                <a:cubicBezTo>
                  <a:pt x="51031" y="919"/>
                  <a:pt x="51221" y="788"/>
                  <a:pt x="51519" y="740"/>
                </a:cubicBezTo>
                <a:cubicBezTo>
                  <a:pt x="52055" y="633"/>
                  <a:pt x="52650" y="645"/>
                  <a:pt x="53198" y="585"/>
                </a:cubicBezTo>
                <a:cubicBezTo>
                  <a:pt x="53518" y="560"/>
                  <a:pt x="53925" y="465"/>
                  <a:pt x="54280" y="465"/>
                </a:cubicBezTo>
                <a:cubicBezTo>
                  <a:pt x="54413" y="465"/>
                  <a:pt x="54539" y="478"/>
                  <a:pt x="54650" y="514"/>
                </a:cubicBezTo>
                <a:cubicBezTo>
                  <a:pt x="54865" y="585"/>
                  <a:pt x="55043" y="764"/>
                  <a:pt x="55281" y="824"/>
                </a:cubicBezTo>
                <a:cubicBezTo>
                  <a:pt x="55373" y="848"/>
                  <a:pt x="55460" y="859"/>
                  <a:pt x="55544" y="859"/>
                </a:cubicBezTo>
                <a:cubicBezTo>
                  <a:pt x="55787" y="859"/>
                  <a:pt x="56004" y="766"/>
                  <a:pt x="56234" y="633"/>
                </a:cubicBezTo>
                <a:cubicBezTo>
                  <a:pt x="56448" y="514"/>
                  <a:pt x="56651" y="288"/>
                  <a:pt x="56865" y="204"/>
                </a:cubicBezTo>
                <a:lnTo>
                  <a:pt x="56865" y="204"/>
                </a:lnTo>
                <a:cubicBezTo>
                  <a:pt x="56817" y="226"/>
                  <a:pt x="56807" y="234"/>
                  <a:pt x="56819" y="234"/>
                </a:cubicBezTo>
                <a:cubicBezTo>
                  <a:pt x="56838" y="234"/>
                  <a:pt x="56919" y="212"/>
                  <a:pt x="56972" y="204"/>
                </a:cubicBezTo>
                <a:cubicBezTo>
                  <a:pt x="57084" y="189"/>
                  <a:pt x="57203" y="185"/>
                  <a:pt x="57324" y="185"/>
                </a:cubicBezTo>
                <a:close/>
                <a:moveTo>
                  <a:pt x="58221" y="0"/>
                </a:moveTo>
                <a:cubicBezTo>
                  <a:pt x="58011" y="0"/>
                  <a:pt x="57801" y="1"/>
                  <a:pt x="57591" y="2"/>
                </a:cubicBezTo>
                <a:cubicBezTo>
                  <a:pt x="57511" y="2"/>
                  <a:pt x="57430" y="1"/>
                  <a:pt x="57349" y="1"/>
                </a:cubicBezTo>
                <a:cubicBezTo>
                  <a:pt x="57105" y="1"/>
                  <a:pt x="56862" y="14"/>
                  <a:pt x="56639" y="121"/>
                </a:cubicBezTo>
                <a:cubicBezTo>
                  <a:pt x="56436" y="228"/>
                  <a:pt x="56270" y="443"/>
                  <a:pt x="56043" y="550"/>
                </a:cubicBezTo>
                <a:cubicBezTo>
                  <a:pt x="55862" y="631"/>
                  <a:pt x="55731" y="663"/>
                  <a:pt x="55624" y="663"/>
                </a:cubicBezTo>
                <a:cubicBezTo>
                  <a:pt x="55386" y="663"/>
                  <a:pt x="55264" y="506"/>
                  <a:pt x="54960" y="383"/>
                </a:cubicBezTo>
                <a:cubicBezTo>
                  <a:pt x="54779" y="308"/>
                  <a:pt x="54592" y="282"/>
                  <a:pt x="54401" y="282"/>
                </a:cubicBezTo>
                <a:cubicBezTo>
                  <a:pt x="54075" y="282"/>
                  <a:pt x="53738" y="357"/>
                  <a:pt x="53400" y="395"/>
                </a:cubicBezTo>
                <a:cubicBezTo>
                  <a:pt x="52710" y="454"/>
                  <a:pt x="51805" y="383"/>
                  <a:pt x="51162" y="621"/>
                </a:cubicBezTo>
                <a:cubicBezTo>
                  <a:pt x="50852" y="740"/>
                  <a:pt x="50579" y="990"/>
                  <a:pt x="50245" y="1086"/>
                </a:cubicBezTo>
                <a:cubicBezTo>
                  <a:pt x="50175" y="1102"/>
                  <a:pt x="50110" y="1109"/>
                  <a:pt x="50050" y="1109"/>
                </a:cubicBezTo>
                <a:cubicBezTo>
                  <a:pt x="49762" y="1109"/>
                  <a:pt x="49564" y="946"/>
                  <a:pt x="49269" y="847"/>
                </a:cubicBezTo>
                <a:cubicBezTo>
                  <a:pt x="49041" y="766"/>
                  <a:pt x="48783" y="738"/>
                  <a:pt x="48513" y="738"/>
                </a:cubicBezTo>
                <a:cubicBezTo>
                  <a:pt x="48036" y="738"/>
                  <a:pt x="47524" y="825"/>
                  <a:pt x="47090" y="847"/>
                </a:cubicBezTo>
                <a:cubicBezTo>
                  <a:pt x="46054" y="883"/>
                  <a:pt x="45030" y="931"/>
                  <a:pt x="44006" y="966"/>
                </a:cubicBezTo>
                <a:cubicBezTo>
                  <a:pt x="43947" y="966"/>
                  <a:pt x="43828" y="978"/>
                  <a:pt x="43792" y="1050"/>
                </a:cubicBezTo>
                <a:cubicBezTo>
                  <a:pt x="43621" y="1392"/>
                  <a:pt x="42957" y="2533"/>
                  <a:pt x="42504" y="2533"/>
                </a:cubicBezTo>
                <a:cubicBezTo>
                  <a:pt x="42485" y="2533"/>
                  <a:pt x="42465" y="2531"/>
                  <a:pt x="42447" y="2526"/>
                </a:cubicBezTo>
                <a:cubicBezTo>
                  <a:pt x="42113" y="2467"/>
                  <a:pt x="41708" y="1359"/>
                  <a:pt x="41649" y="1050"/>
                </a:cubicBezTo>
                <a:cubicBezTo>
                  <a:pt x="41649" y="1002"/>
                  <a:pt x="41577" y="1002"/>
                  <a:pt x="41554" y="1002"/>
                </a:cubicBezTo>
                <a:cubicBezTo>
                  <a:pt x="41128" y="1009"/>
                  <a:pt x="40704" y="1012"/>
                  <a:pt x="40280" y="1012"/>
                </a:cubicBezTo>
                <a:cubicBezTo>
                  <a:pt x="39257" y="1012"/>
                  <a:pt x="38238" y="995"/>
                  <a:pt x="37220" y="978"/>
                </a:cubicBezTo>
                <a:cubicBezTo>
                  <a:pt x="37026" y="975"/>
                  <a:pt x="36873" y="965"/>
                  <a:pt x="36743" y="965"/>
                </a:cubicBezTo>
                <a:cubicBezTo>
                  <a:pt x="36426" y="965"/>
                  <a:pt x="36243" y="1022"/>
                  <a:pt x="35922" y="1359"/>
                </a:cubicBezTo>
                <a:cubicBezTo>
                  <a:pt x="35929" y="1352"/>
                  <a:pt x="35934" y="1349"/>
                  <a:pt x="35936" y="1349"/>
                </a:cubicBezTo>
                <a:cubicBezTo>
                  <a:pt x="35951" y="1349"/>
                  <a:pt x="35845" y="1517"/>
                  <a:pt x="35803" y="1538"/>
                </a:cubicBezTo>
                <a:cubicBezTo>
                  <a:pt x="35577" y="1621"/>
                  <a:pt x="35362" y="1693"/>
                  <a:pt x="35124" y="1764"/>
                </a:cubicBezTo>
                <a:cubicBezTo>
                  <a:pt x="34932" y="1938"/>
                  <a:pt x="34758" y="2025"/>
                  <a:pt x="34601" y="2025"/>
                </a:cubicBezTo>
                <a:cubicBezTo>
                  <a:pt x="34446" y="2025"/>
                  <a:pt x="34308" y="1941"/>
                  <a:pt x="34184" y="1776"/>
                </a:cubicBezTo>
                <a:cubicBezTo>
                  <a:pt x="34017" y="1586"/>
                  <a:pt x="33945" y="1300"/>
                  <a:pt x="33791" y="1086"/>
                </a:cubicBezTo>
                <a:cubicBezTo>
                  <a:pt x="33628" y="841"/>
                  <a:pt x="33459" y="809"/>
                  <a:pt x="33228" y="809"/>
                </a:cubicBezTo>
                <a:cubicBezTo>
                  <a:pt x="33144" y="809"/>
                  <a:pt x="33052" y="813"/>
                  <a:pt x="32949" y="813"/>
                </a:cubicBezTo>
                <a:cubicBezTo>
                  <a:pt x="32921" y="813"/>
                  <a:pt x="32892" y="812"/>
                  <a:pt x="32862" y="812"/>
                </a:cubicBezTo>
                <a:cubicBezTo>
                  <a:pt x="31588" y="752"/>
                  <a:pt x="30338" y="669"/>
                  <a:pt x="29088" y="574"/>
                </a:cubicBezTo>
                <a:cubicBezTo>
                  <a:pt x="28791" y="553"/>
                  <a:pt x="28500" y="539"/>
                  <a:pt x="28214" y="539"/>
                </a:cubicBezTo>
                <a:cubicBezTo>
                  <a:pt x="27515" y="539"/>
                  <a:pt x="26840" y="621"/>
                  <a:pt x="26147" y="883"/>
                </a:cubicBezTo>
                <a:cubicBezTo>
                  <a:pt x="25516" y="1121"/>
                  <a:pt x="24909" y="1419"/>
                  <a:pt x="24242" y="1538"/>
                </a:cubicBezTo>
                <a:cubicBezTo>
                  <a:pt x="24010" y="1582"/>
                  <a:pt x="23781" y="1601"/>
                  <a:pt x="23554" y="1601"/>
                </a:cubicBezTo>
                <a:cubicBezTo>
                  <a:pt x="22977" y="1601"/>
                  <a:pt x="22413" y="1477"/>
                  <a:pt x="21849" y="1324"/>
                </a:cubicBezTo>
                <a:cubicBezTo>
                  <a:pt x="21423" y="1201"/>
                  <a:pt x="20794" y="897"/>
                  <a:pt x="20267" y="897"/>
                </a:cubicBezTo>
                <a:cubicBezTo>
                  <a:pt x="20131" y="897"/>
                  <a:pt x="20002" y="918"/>
                  <a:pt x="19884" y="966"/>
                </a:cubicBezTo>
                <a:cubicBezTo>
                  <a:pt x="19432" y="1157"/>
                  <a:pt x="19253" y="1836"/>
                  <a:pt x="18967" y="2217"/>
                </a:cubicBezTo>
                <a:cubicBezTo>
                  <a:pt x="18647" y="2644"/>
                  <a:pt x="18317" y="3080"/>
                  <a:pt x="17995" y="3509"/>
                </a:cubicBezTo>
                <a:lnTo>
                  <a:pt x="17995" y="3509"/>
                </a:lnTo>
                <a:cubicBezTo>
                  <a:pt x="17405" y="3248"/>
                  <a:pt x="16857" y="2965"/>
                  <a:pt x="16586" y="2336"/>
                </a:cubicBezTo>
                <a:cubicBezTo>
                  <a:pt x="16396" y="1859"/>
                  <a:pt x="16491" y="1038"/>
                  <a:pt x="16038" y="705"/>
                </a:cubicBezTo>
                <a:cubicBezTo>
                  <a:pt x="15800" y="526"/>
                  <a:pt x="15384" y="562"/>
                  <a:pt x="15086" y="550"/>
                </a:cubicBezTo>
                <a:cubicBezTo>
                  <a:pt x="14300" y="490"/>
                  <a:pt x="13526" y="454"/>
                  <a:pt x="12740" y="431"/>
                </a:cubicBezTo>
                <a:cubicBezTo>
                  <a:pt x="10779" y="342"/>
                  <a:pt x="8780" y="236"/>
                  <a:pt x="6785" y="236"/>
                </a:cubicBezTo>
                <a:cubicBezTo>
                  <a:pt x="5039" y="236"/>
                  <a:pt x="3296" y="317"/>
                  <a:pt x="1584" y="562"/>
                </a:cubicBezTo>
                <a:cubicBezTo>
                  <a:pt x="1144" y="621"/>
                  <a:pt x="620" y="681"/>
                  <a:pt x="203" y="907"/>
                </a:cubicBezTo>
                <a:cubicBezTo>
                  <a:pt x="179" y="919"/>
                  <a:pt x="144" y="943"/>
                  <a:pt x="144" y="990"/>
                </a:cubicBezTo>
                <a:cubicBezTo>
                  <a:pt x="179" y="2669"/>
                  <a:pt x="429" y="4360"/>
                  <a:pt x="453" y="6038"/>
                </a:cubicBezTo>
                <a:cubicBezTo>
                  <a:pt x="477" y="7134"/>
                  <a:pt x="489" y="8384"/>
                  <a:pt x="13" y="9420"/>
                </a:cubicBezTo>
                <a:cubicBezTo>
                  <a:pt x="1" y="9444"/>
                  <a:pt x="25" y="9456"/>
                  <a:pt x="36" y="9479"/>
                </a:cubicBezTo>
                <a:cubicBezTo>
                  <a:pt x="870" y="10015"/>
                  <a:pt x="1918" y="9979"/>
                  <a:pt x="2882" y="10075"/>
                </a:cubicBezTo>
                <a:cubicBezTo>
                  <a:pt x="2937" y="10080"/>
                  <a:pt x="2996" y="10087"/>
                  <a:pt x="3055" y="10092"/>
                </a:cubicBezTo>
                <a:lnTo>
                  <a:pt x="3055" y="10092"/>
                </a:lnTo>
                <a:cubicBezTo>
                  <a:pt x="2548" y="10263"/>
                  <a:pt x="1995" y="10661"/>
                  <a:pt x="1513" y="10896"/>
                </a:cubicBezTo>
                <a:cubicBezTo>
                  <a:pt x="1287" y="11003"/>
                  <a:pt x="1072" y="11111"/>
                  <a:pt x="834" y="11194"/>
                </a:cubicBezTo>
                <a:cubicBezTo>
                  <a:pt x="679" y="11253"/>
                  <a:pt x="370" y="11253"/>
                  <a:pt x="251" y="11349"/>
                </a:cubicBezTo>
                <a:cubicBezTo>
                  <a:pt x="156" y="11420"/>
                  <a:pt x="179" y="11420"/>
                  <a:pt x="144" y="11515"/>
                </a:cubicBezTo>
                <a:cubicBezTo>
                  <a:pt x="13" y="11813"/>
                  <a:pt x="132" y="12420"/>
                  <a:pt x="132" y="12730"/>
                </a:cubicBezTo>
                <a:cubicBezTo>
                  <a:pt x="120" y="16992"/>
                  <a:pt x="156" y="21243"/>
                  <a:pt x="203" y="25505"/>
                </a:cubicBezTo>
                <a:cubicBezTo>
                  <a:pt x="215" y="27303"/>
                  <a:pt x="239" y="29089"/>
                  <a:pt x="239" y="30887"/>
                </a:cubicBezTo>
                <a:cubicBezTo>
                  <a:pt x="239" y="30934"/>
                  <a:pt x="310" y="30934"/>
                  <a:pt x="334" y="30934"/>
                </a:cubicBezTo>
                <a:cubicBezTo>
                  <a:pt x="457" y="30937"/>
                  <a:pt x="580" y="30938"/>
                  <a:pt x="702" y="30938"/>
                </a:cubicBezTo>
                <a:cubicBezTo>
                  <a:pt x="1222" y="30938"/>
                  <a:pt x="1738" y="30920"/>
                  <a:pt x="2239" y="30911"/>
                </a:cubicBezTo>
                <a:cubicBezTo>
                  <a:pt x="2388" y="30911"/>
                  <a:pt x="2563" y="30921"/>
                  <a:pt x="2731" y="30921"/>
                </a:cubicBezTo>
                <a:cubicBezTo>
                  <a:pt x="2831" y="30921"/>
                  <a:pt x="2928" y="30917"/>
                  <a:pt x="3017" y="30905"/>
                </a:cubicBezTo>
                <a:lnTo>
                  <a:pt x="3017" y="30905"/>
                </a:lnTo>
                <a:cubicBezTo>
                  <a:pt x="2542" y="31120"/>
                  <a:pt x="2048" y="31623"/>
                  <a:pt x="1644" y="31935"/>
                </a:cubicBezTo>
                <a:cubicBezTo>
                  <a:pt x="1322" y="32173"/>
                  <a:pt x="691" y="32470"/>
                  <a:pt x="453" y="32804"/>
                </a:cubicBezTo>
                <a:cubicBezTo>
                  <a:pt x="310" y="33030"/>
                  <a:pt x="334" y="33399"/>
                  <a:pt x="334" y="33673"/>
                </a:cubicBezTo>
                <a:cubicBezTo>
                  <a:pt x="322" y="34256"/>
                  <a:pt x="358" y="34816"/>
                  <a:pt x="382" y="35399"/>
                </a:cubicBezTo>
                <a:cubicBezTo>
                  <a:pt x="453" y="37007"/>
                  <a:pt x="608" y="38614"/>
                  <a:pt x="775" y="40209"/>
                </a:cubicBezTo>
                <a:cubicBezTo>
                  <a:pt x="917" y="41671"/>
                  <a:pt x="1072" y="43181"/>
                  <a:pt x="1333" y="44631"/>
                </a:cubicBezTo>
                <a:lnTo>
                  <a:pt x="1333" y="44631"/>
                </a:lnTo>
                <a:cubicBezTo>
                  <a:pt x="1316" y="44659"/>
                  <a:pt x="1323" y="44682"/>
                  <a:pt x="1372" y="44686"/>
                </a:cubicBezTo>
                <a:lnTo>
                  <a:pt x="1372" y="44686"/>
                </a:lnTo>
                <a:cubicBezTo>
                  <a:pt x="1383" y="44689"/>
                  <a:pt x="1397" y="44691"/>
                  <a:pt x="1412" y="44691"/>
                </a:cubicBezTo>
                <a:cubicBezTo>
                  <a:pt x="1432" y="44691"/>
                  <a:pt x="1453" y="44688"/>
                  <a:pt x="1475" y="44683"/>
                </a:cubicBezTo>
                <a:lnTo>
                  <a:pt x="1475" y="44683"/>
                </a:lnTo>
                <a:cubicBezTo>
                  <a:pt x="5726" y="44507"/>
                  <a:pt x="9978" y="44435"/>
                  <a:pt x="14229" y="44329"/>
                </a:cubicBezTo>
                <a:cubicBezTo>
                  <a:pt x="14955" y="44317"/>
                  <a:pt x="15669" y="44305"/>
                  <a:pt x="16396" y="44281"/>
                </a:cubicBezTo>
                <a:cubicBezTo>
                  <a:pt x="16705" y="44269"/>
                  <a:pt x="16753" y="44305"/>
                  <a:pt x="16943" y="44127"/>
                </a:cubicBezTo>
                <a:cubicBezTo>
                  <a:pt x="17270" y="43833"/>
                  <a:pt x="17566" y="43192"/>
                  <a:pt x="18050" y="43192"/>
                </a:cubicBezTo>
                <a:cubicBezTo>
                  <a:pt x="18096" y="43192"/>
                  <a:pt x="18144" y="43197"/>
                  <a:pt x="18194" y="43210"/>
                </a:cubicBezTo>
                <a:cubicBezTo>
                  <a:pt x="18634" y="43329"/>
                  <a:pt x="18908" y="43829"/>
                  <a:pt x="19253" y="44079"/>
                </a:cubicBezTo>
                <a:cubicBezTo>
                  <a:pt x="19410" y="44198"/>
                  <a:pt x="19576" y="44228"/>
                  <a:pt x="19760" y="44228"/>
                </a:cubicBezTo>
                <a:cubicBezTo>
                  <a:pt x="19925" y="44228"/>
                  <a:pt x="20103" y="44204"/>
                  <a:pt x="20301" y="44198"/>
                </a:cubicBezTo>
                <a:cubicBezTo>
                  <a:pt x="21075" y="44186"/>
                  <a:pt x="21825" y="44162"/>
                  <a:pt x="22599" y="44150"/>
                </a:cubicBezTo>
                <a:cubicBezTo>
                  <a:pt x="24087" y="44127"/>
                  <a:pt x="25599" y="44091"/>
                  <a:pt x="27087" y="44067"/>
                </a:cubicBezTo>
                <a:cubicBezTo>
                  <a:pt x="30433" y="44007"/>
                  <a:pt x="33779" y="43948"/>
                  <a:pt x="37124" y="43900"/>
                </a:cubicBezTo>
                <a:cubicBezTo>
                  <a:pt x="37208" y="43900"/>
                  <a:pt x="37327" y="43865"/>
                  <a:pt x="37351" y="43793"/>
                </a:cubicBezTo>
                <a:cubicBezTo>
                  <a:pt x="37493" y="43335"/>
                  <a:pt x="37913" y="42539"/>
                  <a:pt x="38411" y="42539"/>
                </a:cubicBezTo>
                <a:cubicBezTo>
                  <a:pt x="38496" y="42539"/>
                  <a:pt x="38584" y="42562"/>
                  <a:pt x="38672" y="42614"/>
                </a:cubicBezTo>
                <a:cubicBezTo>
                  <a:pt x="39125" y="42876"/>
                  <a:pt x="39303" y="43388"/>
                  <a:pt x="39660" y="43734"/>
                </a:cubicBezTo>
                <a:cubicBezTo>
                  <a:pt x="39820" y="43882"/>
                  <a:pt x="40062" y="43924"/>
                  <a:pt x="40324" y="43924"/>
                </a:cubicBezTo>
                <a:cubicBezTo>
                  <a:pt x="40651" y="43924"/>
                  <a:pt x="41009" y="43859"/>
                  <a:pt x="41280" y="43853"/>
                </a:cubicBezTo>
                <a:cubicBezTo>
                  <a:pt x="42232" y="43841"/>
                  <a:pt x="43185" y="43829"/>
                  <a:pt x="44137" y="43829"/>
                </a:cubicBezTo>
                <a:cubicBezTo>
                  <a:pt x="47542" y="43781"/>
                  <a:pt x="50960" y="43746"/>
                  <a:pt x="54365" y="43734"/>
                </a:cubicBezTo>
                <a:cubicBezTo>
                  <a:pt x="54436" y="43734"/>
                  <a:pt x="54567" y="43698"/>
                  <a:pt x="54591" y="43626"/>
                </a:cubicBezTo>
                <a:cubicBezTo>
                  <a:pt x="54627" y="43484"/>
                  <a:pt x="54662" y="43305"/>
                  <a:pt x="54770" y="43162"/>
                </a:cubicBezTo>
                <a:cubicBezTo>
                  <a:pt x="54947" y="42944"/>
                  <a:pt x="55044" y="42873"/>
                  <a:pt x="55120" y="42873"/>
                </a:cubicBezTo>
                <a:cubicBezTo>
                  <a:pt x="55222" y="42873"/>
                  <a:pt x="55284" y="43003"/>
                  <a:pt x="55448" y="43079"/>
                </a:cubicBezTo>
                <a:cubicBezTo>
                  <a:pt x="55686" y="43198"/>
                  <a:pt x="56020" y="43424"/>
                  <a:pt x="56079" y="43674"/>
                </a:cubicBezTo>
                <a:cubicBezTo>
                  <a:pt x="56091" y="43722"/>
                  <a:pt x="56151" y="43722"/>
                  <a:pt x="56174" y="43722"/>
                </a:cubicBezTo>
                <a:lnTo>
                  <a:pt x="62211" y="43722"/>
                </a:lnTo>
                <a:cubicBezTo>
                  <a:pt x="62270" y="43722"/>
                  <a:pt x="62413" y="43686"/>
                  <a:pt x="62425" y="43615"/>
                </a:cubicBezTo>
                <a:cubicBezTo>
                  <a:pt x="62520" y="43222"/>
                  <a:pt x="62830" y="42769"/>
                  <a:pt x="63199" y="42650"/>
                </a:cubicBezTo>
                <a:cubicBezTo>
                  <a:pt x="63256" y="42632"/>
                  <a:pt x="63311" y="42623"/>
                  <a:pt x="63365" y="42623"/>
                </a:cubicBezTo>
                <a:cubicBezTo>
                  <a:pt x="63736" y="42623"/>
                  <a:pt x="64059" y="43010"/>
                  <a:pt x="64318" y="43269"/>
                </a:cubicBezTo>
                <a:cubicBezTo>
                  <a:pt x="64533" y="43484"/>
                  <a:pt x="64592" y="43615"/>
                  <a:pt x="64854" y="43674"/>
                </a:cubicBezTo>
                <a:cubicBezTo>
                  <a:pt x="65153" y="43739"/>
                  <a:pt x="65483" y="43755"/>
                  <a:pt x="65818" y="43755"/>
                </a:cubicBezTo>
                <a:cubicBezTo>
                  <a:pt x="66127" y="43755"/>
                  <a:pt x="66440" y="43741"/>
                  <a:pt x="66734" y="43741"/>
                </a:cubicBezTo>
                <a:cubicBezTo>
                  <a:pt x="66820" y="43741"/>
                  <a:pt x="66904" y="43743"/>
                  <a:pt x="66985" y="43746"/>
                </a:cubicBezTo>
                <a:cubicBezTo>
                  <a:pt x="69593" y="43841"/>
                  <a:pt x="72188" y="43912"/>
                  <a:pt x="74796" y="44019"/>
                </a:cubicBezTo>
                <a:cubicBezTo>
                  <a:pt x="75760" y="44055"/>
                  <a:pt x="76748" y="44079"/>
                  <a:pt x="77713" y="44174"/>
                </a:cubicBezTo>
                <a:cubicBezTo>
                  <a:pt x="77727" y="44179"/>
                  <a:pt x="77745" y="44181"/>
                  <a:pt x="77766" y="44181"/>
                </a:cubicBezTo>
                <a:cubicBezTo>
                  <a:pt x="77855" y="44181"/>
                  <a:pt x="77987" y="44139"/>
                  <a:pt x="77987" y="44043"/>
                </a:cubicBezTo>
                <a:cubicBezTo>
                  <a:pt x="77725" y="41674"/>
                  <a:pt x="77784" y="39257"/>
                  <a:pt x="77725" y="36888"/>
                </a:cubicBezTo>
                <a:cubicBezTo>
                  <a:pt x="77665" y="34613"/>
                  <a:pt x="77594" y="32327"/>
                  <a:pt x="77594" y="30041"/>
                </a:cubicBezTo>
                <a:cubicBezTo>
                  <a:pt x="77594" y="29994"/>
                  <a:pt x="77522" y="29994"/>
                  <a:pt x="77487" y="29994"/>
                </a:cubicBezTo>
                <a:cubicBezTo>
                  <a:pt x="77177" y="29982"/>
                  <a:pt x="76213" y="29922"/>
                  <a:pt x="76046" y="29625"/>
                </a:cubicBezTo>
                <a:cubicBezTo>
                  <a:pt x="75844" y="29268"/>
                  <a:pt x="76760" y="28553"/>
                  <a:pt x="76987" y="28339"/>
                </a:cubicBezTo>
                <a:cubicBezTo>
                  <a:pt x="77320" y="28029"/>
                  <a:pt x="77594" y="27958"/>
                  <a:pt x="77606" y="27482"/>
                </a:cubicBezTo>
                <a:cubicBezTo>
                  <a:pt x="77606" y="26541"/>
                  <a:pt x="77630" y="25600"/>
                  <a:pt x="77641" y="24672"/>
                </a:cubicBezTo>
                <a:cubicBezTo>
                  <a:pt x="77665" y="22231"/>
                  <a:pt x="77701" y="19790"/>
                  <a:pt x="77784" y="17349"/>
                </a:cubicBezTo>
                <a:cubicBezTo>
                  <a:pt x="77784" y="17290"/>
                  <a:pt x="77749" y="17290"/>
                  <a:pt x="77689" y="17266"/>
                </a:cubicBezTo>
                <a:cubicBezTo>
                  <a:pt x="77624" y="17263"/>
                  <a:pt x="77556" y="17261"/>
                  <a:pt x="77485" y="17261"/>
                </a:cubicBezTo>
                <a:cubicBezTo>
                  <a:pt x="77307" y="17261"/>
                  <a:pt x="77112" y="17269"/>
                  <a:pt x="76920" y="17269"/>
                </a:cubicBezTo>
                <a:cubicBezTo>
                  <a:pt x="76650" y="17269"/>
                  <a:pt x="76385" y="17254"/>
                  <a:pt x="76177" y="17183"/>
                </a:cubicBezTo>
                <a:cubicBezTo>
                  <a:pt x="76155" y="17175"/>
                  <a:pt x="76137" y="17169"/>
                  <a:pt x="76124" y="17164"/>
                </a:cubicBezTo>
                <a:lnTo>
                  <a:pt x="76124" y="17164"/>
                </a:lnTo>
                <a:cubicBezTo>
                  <a:pt x="76084" y="17069"/>
                  <a:pt x="76092" y="16862"/>
                  <a:pt x="76082" y="16778"/>
                </a:cubicBezTo>
                <a:cubicBezTo>
                  <a:pt x="76040" y="16568"/>
                  <a:pt x="76007" y="16348"/>
                  <a:pt x="75975" y="16135"/>
                </a:cubicBezTo>
                <a:lnTo>
                  <a:pt x="75975" y="16135"/>
                </a:lnTo>
                <a:cubicBezTo>
                  <a:pt x="76600" y="15994"/>
                  <a:pt x="77217" y="15863"/>
                  <a:pt x="77844" y="15742"/>
                </a:cubicBezTo>
                <a:cubicBezTo>
                  <a:pt x="77891" y="15718"/>
                  <a:pt x="77987" y="15694"/>
                  <a:pt x="77987" y="15635"/>
                </a:cubicBezTo>
                <a:cubicBezTo>
                  <a:pt x="78534" y="10622"/>
                  <a:pt x="79237" y="5562"/>
                  <a:pt x="79475" y="514"/>
                </a:cubicBezTo>
                <a:cubicBezTo>
                  <a:pt x="79475" y="466"/>
                  <a:pt x="79439" y="454"/>
                  <a:pt x="79415" y="454"/>
                </a:cubicBezTo>
                <a:cubicBezTo>
                  <a:pt x="77177" y="228"/>
                  <a:pt x="74903" y="240"/>
                  <a:pt x="72665" y="204"/>
                </a:cubicBezTo>
                <a:cubicBezTo>
                  <a:pt x="69593" y="145"/>
                  <a:pt x="66509" y="109"/>
                  <a:pt x="63425" y="62"/>
                </a:cubicBezTo>
                <a:cubicBezTo>
                  <a:pt x="61684" y="40"/>
                  <a:pt x="59952" y="0"/>
                  <a:pt x="58221" y="0"/>
                </a:cubicBezTo>
                <a:close/>
              </a:path>
            </a:pathLst>
          </a:custGeom>
          <a:solidFill>
            <a:srgbClr val="BC9E6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2" name="Google Shape;212;p14"/>
          <p:cNvSpPr txBox="1">
            <a:spLocks noGrp="1"/>
          </p:cNvSpPr>
          <p:nvPr>
            <p:ph type="title"/>
          </p:nvPr>
        </p:nvSpPr>
        <p:spPr>
          <a:xfrm>
            <a:off x="4692800" y="4023351"/>
            <a:ext cx="2806400" cy="5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latin typeface="Open Sans"/>
                <a:ea typeface="Open Sans"/>
                <a:cs typeface="Open Sans"/>
                <a:sym typeface="Open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213" name="Google Shape;213;p14"/>
          <p:cNvSpPr txBox="1">
            <a:spLocks noGrp="1"/>
          </p:cNvSpPr>
          <p:nvPr>
            <p:ph type="subTitle" idx="1"/>
          </p:nvPr>
        </p:nvSpPr>
        <p:spPr>
          <a:xfrm>
            <a:off x="1865200" y="2288651"/>
            <a:ext cx="8461600" cy="150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2667" b="1">
                <a:latin typeface="PT Serif"/>
                <a:ea typeface="PT Serif"/>
                <a:cs typeface="PT Serif"/>
                <a:sym typeface="PT Serif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2133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2133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2133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2133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2133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2133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2133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2133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7163277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B099A9-110C-CD47-8A67-EA155A812A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2677A8-DBE6-6440-B86D-FADD1BB31694}" type="datetimeFigureOut">
              <a:rPr lang="en-US"/>
              <a:pPr>
                <a:defRPr/>
              </a:pPr>
              <a:t>4/3/2023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0474B9-1240-D24F-9342-023F55FB09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744992-B99B-D943-92DD-CCD9916591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5CFDF2-054C-8246-A47E-31663267D34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159548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12B4705A-8D31-E14E-9334-4547FD6A09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A0D28A-A8A8-B24A-93B5-193F50ED407C}" type="datetimeFigureOut">
              <a:rPr lang="en-US"/>
              <a:pPr>
                <a:defRPr/>
              </a:pPr>
              <a:t>4/3/2023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AAF21CC3-DB29-3B4B-8F24-BEC2EC74E2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1FC11C6-0FFE-B247-848D-5D6FCBEFBB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6BC484-0107-0F46-A093-738B23819DA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712184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FEB13508-F2C9-A542-9A2C-AE797464C1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F0528A-6F98-ED44-B24F-A56EAFA21486}" type="datetimeFigureOut">
              <a:rPr lang="en-US"/>
              <a:pPr>
                <a:defRPr/>
              </a:pPr>
              <a:t>4/3/2023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DF5FD215-CC04-974F-93C9-130CEBDD22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4216771A-A6C1-2441-AEB9-2BE18341D1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1F947D-E98E-E044-A6D4-6E85F87F24C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613754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88F735AA-0E41-7349-9464-D110401ADD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559211-37A4-5C46-ACD6-6BDF869286E8}" type="datetimeFigureOut">
              <a:rPr lang="en-US"/>
              <a:pPr>
                <a:defRPr/>
              </a:pPr>
              <a:t>4/3/2023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F68915C5-CBDE-4644-9189-C7D2236CC8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DBF2EBA6-E4F6-5A4D-9BD8-4A657BC225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3A77A8-115E-9249-9DDC-C00559D2DF0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647906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E1A3B633-6E10-1849-9926-753CDCE748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FB63D7-7D50-8E48-B5B5-5ABE272979EE}" type="datetimeFigureOut">
              <a:rPr lang="en-US"/>
              <a:pPr>
                <a:defRPr/>
              </a:pPr>
              <a:t>4/3/2023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903A88AA-CAAA-DC42-9F8B-162B1F9311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50A8F392-8221-EF4E-B080-67F429835D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A28599-245F-2442-A1A6-591445710B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167128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60DFF6E4-9CB4-BA49-98CA-6CD28CFC92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25E884-3768-2E4D-911E-C57B22202DAF}" type="datetimeFigureOut">
              <a:rPr lang="en-US"/>
              <a:pPr>
                <a:defRPr/>
              </a:pPr>
              <a:t>4/3/2023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9E41637B-74F8-3C40-8273-549EE39E6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0E409A16-ABE8-C642-869E-1A83A516C1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5F5022-68A9-1A4B-8770-4330A6E694D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603801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99700B20-7D08-FB46-A854-2A953F2A90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63EDF3-C609-F14E-BA8A-55CB6AE8E74F}" type="datetimeFigureOut">
              <a:rPr lang="en-US"/>
              <a:pPr>
                <a:defRPr/>
              </a:pPr>
              <a:t>4/3/2023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0F59A7BA-3D5E-4348-8DDE-528C50B3DD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1E8502B-2C57-CE4C-B600-097F0A7527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75187F-0CC5-984F-A2D7-57CAC3E1C50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31645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2DE3A9-A499-5F42-BAD7-ED1693F77A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98CE3E-A2F5-1943-B5A6-BD7C33C5B9E3}" type="datetimeFigureOut">
              <a:rPr lang="en-US"/>
              <a:pPr>
                <a:defRPr/>
              </a:pPr>
              <a:t>4/3/2023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E49443-0B21-E648-97C1-BB8E8EAD0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94A15D-4289-604D-AEE9-558830CCA9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7432E4-1723-9948-AA95-6C1FF8C89A3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091957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5C49F0-A452-034E-9978-ED76AF95AF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BA7B94-8942-A544-89BD-942B2A09BB05}" type="datetimeFigureOut">
              <a:rPr lang="en-US"/>
              <a:pPr>
                <a:defRPr/>
              </a:pPr>
              <a:t>4/3/2023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1B6FDF-1754-E343-9EDD-5EF5AAD2BB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10001C-A6C2-704A-8EA5-B17A0A9D0E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D7F8D3-0B17-914C-AAE3-9B521ABB13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725056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B17DF7-CC6C-2B4C-9C5A-E27F00C59F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9A4754-F976-6349-A287-59D732E2B73D}" type="datetimeFigureOut">
              <a:rPr lang="en-US"/>
              <a:pPr>
                <a:defRPr/>
              </a:pPr>
              <a:t>4/3/2023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1A0F92-B3F5-A945-8D47-F55B6C7A2D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71DA22-2FC9-E641-8EBF-07EF2D74EB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12641E-5073-6241-A944-64F6673ABC7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79151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6"/>
          <p:cNvSpPr/>
          <p:nvPr/>
        </p:nvSpPr>
        <p:spPr>
          <a:xfrm>
            <a:off x="-100" y="1"/>
            <a:ext cx="12191888" cy="6848908"/>
          </a:xfrm>
          <a:custGeom>
            <a:avLst/>
            <a:gdLst/>
            <a:ahLst/>
            <a:cxnLst/>
            <a:rect l="l" t="t" r="r" b="b"/>
            <a:pathLst>
              <a:path w="84821" h="47649" extrusionOk="0">
                <a:moveTo>
                  <a:pt x="1" y="0"/>
                </a:moveTo>
                <a:lnTo>
                  <a:pt x="1" y="47649"/>
                </a:lnTo>
                <a:lnTo>
                  <a:pt x="84821" y="47649"/>
                </a:lnTo>
                <a:lnTo>
                  <a:pt x="84821" y="0"/>
                </a:lnTo>
                <a:close/>
              </a:path>
            </a:pathLst>
          </a:custGeom>
          <a:solidFill>
            <a:srgbClr val="EFDAA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9" name="Google Shape;129;p6"/>
          <p:cNvSpPr/>
          <p:nvPr/>
        </p:nvSpPr>
        <p:spPr>
          <a:xfrm>
            <a:off x="443193" y="226821"/>
            <a:ext cx="11375607" cy="6385932"/>
          </a:xfrm>
          <a:custGeom>
            <a:avLst/>
            <a:gdLst/>
            <a:ahLst/>
            <a:cxnLst/>
            <a:rect l="l" t="t" r="r" b="b"/>
            <a:pathLst>
              <a:path w="79142" h="44428" extrusionOk="0">
                <a:moveTo>
                  <a:pt x="57914" y="0"/>
                </a:moveTo>
                <a:cubicBezTo>
                  <a:pt x="57216" y="0"/>
                  <a:pt x="56783" y="9"/>
                  <a:pt x="56614" y="29"/>
                </a:cubicBezTo>
                <a:cubicBezTo>
                  <a:pt x="56507" y="137"/>
                  <a:pt x="55781" y="684"/>
                  <a:pt x="55436" y="684"/>
                </a:cubicBezTo>
                <a:cubicBezTo>
                  <a:pt x="55150" y="684"/>
                  <a:pt x="54543" y="315"/>
                  <a:pt x="54495" y="256"/>
                </a:cubicBezTo>
                <a:cubicBezTo>
                  <a:pt x="53328" y="351"/>
                  <a:pt x="52197" y="458"/>
                  <a:pt x="51090" y="553"/>
                </a:cubicBezTo>
                <a:cubicBezTo>
                  <a:pt x="50888" y="696"/>
                  <a:pt x="49995" y="1113"/>
                  <a:pt x="49792" y="1113"/>
                </a:cubicBezTo>
                <a:cubicBezTo>
                  <a:pt x="49495" y="1113"/>
                  <a:pt x="48899" y="756"/>
                  <a:pt x="48828" y="696"/>
                </a:cubicBezTo>
                <a:cubicBezTo>
                  <a:pt x="47113" y="803"/>
                  <a:pt x="45423" y="875"/>
                  <a:pt x="43756" y="922"/>
                </a:cubicBezTo>
                <a:cubicBezTo>
                  <a:pt x="43589" y="1291"/>
                  <a:pt x="42672" y="2530"/>
                  <a:pt x="42232" y="2530"/>
                </a:cubicBezTo>
                <a:cubicBezTo>
                  <a:pt x="41934" y="2530"/>
                  <a:pt x="41315" y="1184"/>
                  <a:pt x="41303" y="970"/>
                </a:cubicBezTo>
                <a:cubicBezTo>
                  <a:pt x="40839" y="970"/>
                  <a:pt x="37398" y="946"/>
                  <a:pt x="36148" y="922"/>
                </a:cubicBezTo>
                <a:cubicBezTo>
                  <a:pt x="35921" y="1125"/>
                  <a:pt x="35779" y="1339"/>
                  <a:pt x="35683" y="1565"/>
                </a:cubicBezTo>
                <a:cubicBezTo>
                  <a:pt x="35564" y="1875"/>
                  <a:pt x="35171" y="2077"/>
                  <a:pt x="34719" y="2077"/>
                </a:cubicBezTo>
                <a:cubicBezTo>
                  <a:pt x="34290" y="2077"/>
                  <a:pt x="33885" y="1875"/>
                  <a:pt x="33754" y="1577"/>
                </a:cubicBezTo>
                <a:cubicBezTo>
                  <a:pt x="33635" y="1327"/>
                  <a:pt x="33481" y="1065"/>
                  <a:pt x="33326" y="815"/>
                </a:cubicBezTo>
                <a:cubicBezTo>
                  <a:pt x="31873" y="744"/>
                  <a:pt x="30480" y="672"/>
                  <a:pt x="29159" y="565"/>
                </a:cubicBezTo>
                <a:lnTo>
                  <a:pt x="29111" y="565"/>
                </a:lnTo>
                <a:cubicBezTo>
                  <a:pt x="28647" y="518"/>
                  <a:pt x="28218" y="494"/>
                  <a:pt x="27789" y="494"/>
                </a:cubicBezTo>
                <a:cubicBezTo>
                  <a:pt x="27337" y="494"/>
                  <a:pt x="26980" y="530"/>
                  <a:pt x="26670" y="613"/>
                </a:cubicBezTo>
                <a:cubicBezTo>
                  <a:pt x="26337" y="684"/>
                  <a:pt x="26004" y="827"/>
                  <a:pt x="25623" y="982"/>
                </a:cubicBezTo>
                <a:cubicBezTo>
                  <a:pt x="24956" y="1244"/>
                  <a:pt x="24194" y="1565"/>
                  <a:pt x="23301" y="1565"/>
                </a:cubicBezTo>
                <a:cubicBezTo>
                  <a:pt x="23206" y="1565"/>
                  <a:pt x="23098" y="1542"/>
                  <a:pt x="23003" y="1542"/>
                </a:cubicBezTo>
                <a:cubicBezTo>
                  <a:pt x="22336" y="1482"/>
                  <a:pt x="21717" y="1291"/>
                  <a:pt x="21146" y="1125"/>
                </a:cubicBezTo>
                <a:cubicBezTo>
                  <a:pt x="20681" y="982"/>
                  <a:pt x="20229" y="851"/>
                  <a:pt x="19931" y="851"/>
                </a:cubicBezTo>
                <a:cubicBezTo>
                  <a:pt x="19824" y="851"/>
                  <a:pt x="19538" y="851"/>
                  <a:pt x="19288" y="1589"/>
                </a:cubicBezTo>
                <a:cubicBezTo>
                  <a:pt x="19253" y="1661"/>
                  <a:pt x="17860" y="3506"/>
                  <a:pt x="17860" y="3506"/>
                </a:cubicBezTo>
                <a:lnTo>
                  <a:pt x="17312" y="3268"/>
                </a:lnTo>
                <a:cubicBezTo>
                  <a:pt x="16312" y="2839"/>
                  <a:pt x="16181" y="2077"/>
                  <a:pt x="16062" y="1470"/>
                </a:cubicBezTo>
                <a:cubicBezTo>
                  <a:pt x="15943" y="815"/>
                  <a:pt x="15847" y="613"/>
                  <a:pt x="15502" y="518"/>
                </a:cubicBezTo>
                <a:cubicBezTo>
                  <a:pt x="15002" y="458"/>
                  <a:pt x="10894" y="208"/>
                  <a:pt x="6811" y="208"/>
                </a:cubicBezTo>
                <a:cubicBezTo>
                  <a:pt x="1477" y="208"/>
                  <a:pt x="322" y="672"/>
                  <a:pt x="131" y="768"/>
                </a:cubicBezTo>
                <a:cubicBezTo>
                  <a:pt x="131" y="970"/>
                  <a:pt x="179" y="1518"/>
                  <a:pt x="226" y="2053"/>
                </a:cubicBezTo>
                <a:cubicBezTo>
                  <a:pt x="524" y="5625"/>
                  <a:pt x="584" y="8030"/>
                  <a:pt x="0" y="9209"/>
                </a:cubicBezTo>
                <a:cubicBezTo>
                  <a:pt x="357" y="9459"/>
                  <a:pt x="679" y="9614"/>
                  <a:pt x="1417" y="9673"/>
                </a:cubicBezTo>
                <a:lnTo>
                  <a:pt x="3203" y="9840"/>
                </a:lnTo>
                <a:cubicBezTo>
                  <a:pt x="3203" y="9840"/>
                  <a:pt x="774" y="11233"/>
                  <a:pt x="131" y="11233"/>
                </a:cubicBezTo>
                <a:cubicBezTo>
                  <a:pt x="24" y="11233"/>
                  <a:pt x="203" y="27842"/>
                  <a:pt x="203" y="30676"/>
                </a:cubicBezTo>
                <a:lnTo>
                  <a:pt x="1084" y="30676"/>
                </a:lnTo>
                <a:lnTo>
                  <a:pt x="3155" y="30628"/>
                </a:lnTo>
                <a:lnTo>
                  <a:pt x="369" y="32664"/>
                </a:lnTo>
                <a:cubicBezTo>
                  <a:pt x="48" y="33915"/>
                  <a:pt x="893" y="42320"/>
                  <a:pt x="1274" y="44428"/>
                </a:cubicBezTo>
                <a:cubicBezTo>
                  <a:pt x="3513" y="44333"/>
                  <a:pt x="9585" y="44166"/>
                  <a:pt x="16598" y="44059"/>
                </a:cubicBezTo>
                <a:cubicBezTo>
                  <a:pt x="16729" y="43844"/>
                  <a:pt x="17491" y="42928"/>
                  <a:pt x="17919" y="42928"/>
                </a:cubicBezTo>
                <a:cubicBezTo>
                  <a:pt x="18264" y="42928"/>
                  <a:pt x="19169" y="43737"/>
                  <a:pt x="19336" y="44011"/>
                </a:cubicBezTo>
                <a:cubicBezTo>
                  <a:pt x="25265" y="43880"/>
                  <a:pt x="31361" y="43761"/>
                  <a:pt x="37029" y="43690"/>
                </a:cubicBezTo>
                <a:cubicBezTo>
                  <a:pt x="37100" y="43356"/>
                  <a:pt x="37767" y="42225"/>
                  <a:pt x="38243" y="42225"/>
                </a:cubicBezTo>
                <a:cubicBezTo>
                  <a:pt x="38684" y="42225"/>
                  <a:pt x="39553" y="43332"/>
                  <a:pt x="39720" y="43654"/>
                </a:cubicBezTo>
                <a:cubicBezTo>
                  <a:pt x="45030" y="43571"/>
                  <a:pt x="49911" y="43535"/>
                  <a:pt x="54281" y="43511"/>
                </a:cubicBezTo>
                <a:cubicBezTo>
                  <a:pt x="54364" y="43178"/>
                  <a:pt x="54483" y="42713"/>
                  <a:pt x="55198" y="42713"/>
                </a:cubicBezTo>
                <a:lnTo>
                  <a:pt x="56043" y="43320"/>
                </a:lnTo>
                <a:cubicBezTo>
                  <a:pt x="56067" y="43356"/>
                  <a:pt x="56079" y="43440"/>
                  <a:pt x="56091" y="43511"/>
                </a:cubicBezTo>
                <a:lnTo>
                  <a:pt x="62115" y="43511"/>
                </a:lnTo>
                <a:cubicBezTo>
                  <a:pt x="62139" y="43309"/>
                  <a:pt x="62699" y="42308"/>
                  <a:pt x="63211" y="42308"/>
                </a:cubicBezTo>
                <a:cubicBezTo>
                  <a:pt x="63603" y="42308"/>
                  <a:pt x="64473" y="43201"/>
                  <a:pt x="64663" y="43451"/>
                </a:cubicBezTo>
                <a:cubicBezTo>
                  <a:pt x="64699" y="43487"/>
                  <a:pt x="76105" y="43785"/>
                  <a:pt x="77677" y="43975"/>
                </a:cubicBezTo>
                <a:cubicBezTo>
                  <a:pt x="77510" y="42654"/>
                  <a:pt x="77272" y="30867"/>
                  <a:pt x="77272" y="29974"/>
                </a:cubicBezTo>
                <a:cubicBezTo>
                  <a:pt x="77058" y="29974"/>
                  <a:pt x="75843" y="29795"/>
                  <a:pt x="75676" y="29509"/>
                </a:cubicBezTo>
                <a:cubicBezTo>
                  <a:pt x="75510" y="29224"/>
                  <a:pt x="76760" y="28092"/>
                  <a:pt x="77272" y="27700"/>
                </a:cubicBezTo>
                <a:cubicBezTo>
                  <a:pt x="77296" y="23128"/>
                  <a:pt x="77391" y="18901"/>
                  <a:pt x="77450" y="17246"/>
                </a:cubicBezTo>
                <a:lnTo>
                  <a:pt x="75807" y="17162"/>
                </a:lnTo>
                <a:lnTo>
                  <a:pt x="75629" y="15984"/>
                </a:lnTo>
                <a:cubicBezTo>
                  <a:pt x="76486" y="15805"/>
                  <a:pt x="77200" y="15650"/>
                  <a:pt x="77653" y="15555"/>
                </a:cubicBezTo>
                <a:cubicBezTo>
                  <a:pt x="78248" y="10043"/>
                  <a:pt x="79070" y="2232"/>
                  <a:pt x="79141" y="434"/>
                </a:cubicBezTo>
                <a:cubicBezTo>
                  <a:pt x="77462" y="256"/>
                  <a:pt x="71783" y="172"/>
                  <a:pt x="67890" y="113"/>
                </a:cubicBezTo>
                <a:cubicBezTo>
                  <a:pt x="62973" y="53"/>
                  <a:pt x="59638" y="0"/>
                  <a:pt x="57914" y="0"/>
                </a:cubicBezTo>
                <a:close/>
              </a:path>
            </a:pathLst>
          </a:custGeom>
          <a:solidFill>
            <a:srgbClr val="FEFCE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0" name="Google Shape;130;p6"/>
          <p:cNvSpPr/>
          <p:nvPr/>
        </p:nvSpPr>
        <p:spPr>
          <a:xfrm>
            <a:off x="415737" y="201665"/>
            <a:ext cx="11423472" cy="6423736"/>
          </a:xfrm>
          <a:custGeom>
            <a:avLst/>
            <a:gdLst/>
            <a:ahLst/>
            <a:cxnLst/>
            <a:rect l="l" t="t" r="r" b="b"/>
            <a:pathLst>
              <a:path w="79475" h="44691" extrusionOk="0">
                <a:moveTo>
                  <a:pt x="386" y="11445"/>
                </a:moveTo>
                <a:cubicBezTo>
                  <a:pt x="381" y="11449"/>
                  <a:pt x="375" y="11452"/>
                  <a:pt x="370" y="11456"/>
                </a:cubicBezTo>
                <a:cubicBezTo>
                  <a:pt x="375" y="11452"/>
                  <a:pt x="380" y="11449"/>
                  <a:pt x="386" y="11445"/>
                </a:cubicBezTo>
                <a:close/>
                <a:moveTo>
                  <a:pt x="57324" y="185"/>
                </a:moveTo>
                <a:cubicBezTo>
                  <a:pt x="57485" y="185"/>
                  <a:pt x="57649" y="193"/>
                  <a:pt x="57806" y="193"/>
                </a:cubicBezTo>
                <a:cubicBezTo>
                  <a:pt x="58431" y="190"/>
                  <a:pt x="59057" y="189"/>
                  <a:pt x="59683" y="189"/>
                </a:cubicBezTo>
                <a:cubicBezTo>
                  <a:pt x="65348" y="189"/>
                  <a:pt x="71029" y="286"/>
                  <a:pt x="76701" y="490"/>
                </a:cubicBezTo>
                <a:cubicBezTo>
                  <a:pt x="77368" y="514"/>
                  <a:pt x="78058" y="526"/>
                  <a:pt x="78725" y="585"/>
                </a:cubicBezTo>
                <a:cubicBezTo>
                  <a:pt x="79070" y="621"/>
                  <a:pt x="79094" y="562"/>
                  <a:pt x="79130" y="883"/>
                </a:cubicBezTo>
                <a:cubicBezTo>
                  <a:pt x="79142" y="1086"/>
                  <a:pt x="79094" y="1324"/>
                  <a:pt x="79082" y="1514"/>
                </a:cubicBezTo>
                <a:cubicBezTo>
                  <a:pt x="78963" y="2967"/>
                  <a:pt x="78832" y="4443"/>
                  <a:pt x="78677" y="5908"/>
                </a:cubicBezTo>
                <a:cubicBezTo>
                  <a:pt x="78487" y="7836"/>
                  <a:pt x="78296" y="9789"/>
                  <a:pt x="78082" y="11718"/>
                </a:cubicBezTo>
                <a:cubicBezTo>
                  <a:pt x="77987" y="12694"/>
                  <a:pt x="77880" y="13658"/>
                  <a:pt x="77772" y="14635"/>
                </a:cubicBezTo>
                <a:cubicBezTo>
                  <a:pt x="77760" y="14790"/>
                  <a:pt x="77749" y="14921"/>
                  <a:pt x="77725" y="15075"/>
                </a:cubicBezTo>
                <a:cubicBezTo>
                  <a:pt x="77701" y="15409"/>
                  <a:pt x="77749" y="15528"/>
                  <a:pt x="77463" y="15671"/>
                </a:cubicBezTo>
                <a:cubicBezTo>
                  <a:pt x="76998" y="15885"/>
                  <a:pt x="76284" y="15921"/>
                  <a:pt x="75796" y="16028"/>
                </a:cubicBezTo>
                <a:cubicBezTo>
                  <a:pt x="75748" y="16040"/>
                  <a:pt x="75641" y="16087"/>
                  <a:pt x="75665" y="16147"/>
                </a:cubicBezTo>
                <a:cubicBezTo>
                  <a:pt x="75725" y="16528"/>
                  <a:pt x="75784" y="16933"/>
                  <a:pt x="75844" y="17314"/>
                </a:cubicBezTo>
                <a:cubicBezTo>
                  <a:pt x="75844" y="17361"/>
                  <a:pt x="75915" y="17361"/>
                  <a:pt x="75939" y="17361"/>
                </a:cubicBezTo>
                <a:cubicBezTo>
                  <a:pt x="76320" y="17373"/>
                  <a:pt x="76677" y="17409"/>
                  <a:pt x="77046" y="17421"/>
                </a:cubicBezTo>
                <a:cubicBezTo>
                  <a:pt x="77078" y="17421"/>
                  <a:pt x="77175" y="17416"/>
                  <a:pt x="77278" y="17416"/>
                </a:cubicBezTo>
                <a:cubicBezTo>
                  <a:pt x="77398" y="17416"/>
                  <a:pt x="77524" y="17422"/>
                  <a:pt x="77563" y="17450"/>
                </a:cubicBezTo>
                <a:lnTo>
                  <a:pt x="77563" y="17450"/>
                </a:lnTo>
                <a:cubicBezTo>
                  <a:pt x="77562" y="17449"/>
                  <a:pt x="77560" y="17449"/>
                  <a:pt x="77559" y="17449"/>
                </a:cubicBezTo>
                <a:cubicBezTo>
                  <a:pt x="77505" y="17449"/>
                  <a:pt x="77463" y="18019"/>
                  <a:pt x="77463" y="18064"/>
                </a:cubicBezTo>
                <a:cubicBezTo>
                  <a:pt x="77415" y="19493"/>
                  <a:pt x="77391" y="20921"/>
                  <a:pt x="77368" y="22350"/>
                </a:cubicBezTo>
                <a:cubicBezTo>
                  <a:pt x="77356" y="23231"/>
                  <a:pt x="77344" y="24100"/>
                  <a:pt x="77332" y="24969"/>
                </a:cubicBezTo>
                <a:cubicBezTo>
                  <a:pt x="77332" y="25434"/>
                  <a:pt x="77308" y="25910"/>
                  <a:pt x="77308" y="26362"/>
                </a:cubicBezTo>
                <a:cubicBezTo>
                  <a:pt x="77308" y="26767"/>
                  <a:pt x="77451" y="27494"/>
                  <a:pt x="77237" y="27839"/>
                </a:cubicBezTo>
                <a:cubicBezTo>
                  <a:pt x="76998" y="28232"/>
                  <a:pt x="75344" y="29137"/>
                  <a:pt x="75760" y="29720"/>
                </a:cubicBezTo>
                <a:cubicBezTo>
                  <a:pt x="75963" y="29982"/>
                  <a:pt x="76641" y="30041"/>
                  <a:pt x="76927" y="30089"/>
                </a:cubicBezTo>
                <a:cubicBezTo>
                  <a:pt x="77308" y="30149"/>
                  <a:pt x="77249" y="30030"/>
                  <a:pt x="77284" y="30351"/>
                </a:cubicBezTo>
                <a:cubicBezTo>
                  <a:pt x="77344" y="31006"/>
                  <a:pt x="77296" y="31708"/>
                  <a:pt x="77308" y="32375"/>
                </a:cubicBezTo>
                <a:cubicBezTo>
                  <a:pt x="77356" y="34518"/>
                  <a:pt x="77403" y="36649"/>
                  <a:pt x="77463" y="38793"/>
                </a:cubicBezTo>
                <a:cubicBezTo>
                  <a:pt x="77509" y="40500"/>
                  <a:pt x="77477" y="42241"/>
                  <a:pt x="77648" y="43940"/>
                </a:cubicBezTo>
                <a:lnTo>
                  <a:pt x="77648" y="43940"/>
                </a:lnTo>
                <a:cubicBezTo>
                  <a:pt x="75419" y="43712"/>
                  <a:pt x="73139" y="43730"/>
                  <a:pt x="70902" y="43650"/>
                </a:cubicBezTo>
                <a:cubicBezTo>
                  <a:pt x="69533" y="43603"/>
                  <a:pt x="68140" y="43555"/>
                  <a:pt x="66771" y="43507"/>
                </a:cubicBezTo>
                <a:lnTo>
                  <a:pt x="65438" y="43472"/>
                </a:lnTo>
                <a:cubicBezTo>
                  <a:pt x="65104" y="43448"/>
                  <a:pt x="65045" y="43472"/>
                  <a:pt x="64854" y="43317"/>
                </a:cubicBezTo>
                <a:cubicBezTo>
                  <a:pt x="64447" y="42998"/>
                  <a:pt x="64019" y="42302"/>
                  <a:pt x="63430" y="42302"/>
                </a:cubicBezTo>
                <a:cubicBezTo>
                  <a:pt x="63382" y="42302"/>
                  <a:pt x="63333" y="42307"/>
                  <a:pt x="63282" y="42317"/>
                </a:cubicBezTo>
                <a:cubicBezTo>
                  <a:pt x="62784" y="42416"/>
                  <a:pt x="62317" y="43021"/>
                  <a:pt x="62158" y="43507"/>
                </a:cubicBezTo>
                <a:lnTo>
                  <a:pt x="57722" y="43507"/>
                </a:lnTo>
                <a:cubicBezTo>
                  <a:pt x="57524" y="43507"/>
                  <a:pt x="57220" y="43555"/>
                  <a:pt x="56958" y="43555"/>
                </a:cubicBezTo>
                <a:cubicBezTo>
                  <a:pt x="56827" y="43555"/>
                  <a:pt x="56706" y="43543"/>
                  <a:pt x="56615" y="43507"/>
                </a:cubicBezTo>
                <a:cubicBezTo>
                  <a:pt x="56436" y="43448"/>
                  <a:pt x="56329" y="43329"/>
                  <a:pt x="56163" y="43198"/>
                </a:cubicBezTo>
                <a:cubicBezTo>
                  <a:pt x="55890" y="42967"/>
                  <a:pt x="55627" y="42719"/>
                  <a:pt x="55284" y="42719"/>
                </a:cubicBezTo>
                <a:cubicBezTo>
                  <a:pt x="55237" y="42719"/>
                  <a:pt x="55189" y="42723"/>
                  <a:pt x="55139" y="42733"/>
                </a:cubicBezTo>
                <a:cubicBezTo>
                  <a:pt x="54661" y="42833"/>
                  <a:pt x="54453" y="43109"/>
                  <a:pt x="54321" y="43532"/>
                </a:cubicBezTo>
                <a:lnTo>
                  <a:pt x="54321" y="43532"/>
                </a:lnTo>
                <a:cubicBezTo>
                  <a:pt x="50311" y="43545"/>
                  <a:pt x="46290" y="43591"/>
                  <a:pt x="42292" y="43626"/>
                </a:cubicBezTo>
                <a:cubicBezTo>
                  <a:pt x="41756" y="43626"/>
                  <a:pt x="41232" y="43650"/>
                  <a:pt x="40696" y="43650"/>
                </a:cubicBezTo>
                <a:cubicBezTo>
                  <a:pt x="40665" y="43650"/>
                  <a:pt x="40635" y="43650"/>
                  <a:pt x="40607" y="43650"/>
                </a:cubicBezTo>
                <a:cubicBezTo>
                  <a:pt x="40181" y="43650"/>
                  <a:pt x="40059" y="43640"/>
                  <a:pt x="39791" y="43305"/>
                </a:cubicBezTo>
                <a:cubicBezTo>
                  <a:pt x="39530" y="42948"/>
                  <a:pt x="39113" y="42352"/>
                  <a:pt x="38613" y="42245"/>
                </a:cubicBezTo>
                <a:cubicBezTo>
                  <a:pt x="38563" y="42234"/>
                  <a:pt x="38514" y="42229"/>
                  <a:pt x="38465" y="42229"/>
                </a:cubicBezTo>
                <a:cubicBezTo>
                  <a:pt x="37817" y="42229"/>
                  <a:pt x="37271" y="43159"/>
                  <a:pt x="37072" y="43712"/>
                </a:cubicBezTo>
                <a:lnTo>
                  <a:pt x="37072" y="43712"/>
                </a:lnTo>
                <a:cubicBezTo>
                  <a:pt x="34125" y="43748"/>
                  <a:pt x="31166" y="43794"/>
                  <a:pt x="28230" y="43853"/>
                </a:cubicBezTo>
                <a:cubicBezTo>
                  <a:pt x="26683" y="43888"/>
                  <a:pt x="25147" y="43912"/>
                  <a:pt x="23599" y="43948"/>
                </a:cubicBezTo>
                <a:cubicBezTo>
                  <a:pt x="22825" y="43960"/>
                  <a:pt x="22051" y="43972"/>
                  <a:pt x="21289" y="43984"/>
                </a:cubicBezTo>
                <a:cubicBezTo>
                  <a:pt x="20991" y="43995"/>
                  <a:pt x="20647" y="44048"/>
                  <a:pt x="20316" y="44048"/>
                </a:cubicBezTo>
                <a:cubicBezTo>
                  <a:pt x="19959" y="44048"/>
                  <a:pt x="19619" y="43986"/>
                  <a:pt x="19372" y="43746"/>
                </a:cubicBezTo>
                <a:cubicBezTo>
                  <a:pt x="19058" y="43431"/>
                  <a:pt x="18604" y="42968"/>
                  <a:pt x="18127" y="42968"/>
                </a:cubicBezTo>
                <a:cubicBezTo>
                  <a:pt x="18062" y="42968"/>
                  <a:pt x="17997" y="42977"/>
                  <a:pt x="17932" y="42995"/>
                </a:cubicBezTo>
                <a:cubicBezTo>
                  <a:pt x="17646" y="43067"/>
                  <a:pt x="17396" y="43305"/>
                  <a:pt x="17181" y="43495"/>
                </a:cubicBezTo>
                <a:cubicBezTo>
                  <a:pt x="17051" y="43626"/>
                  <a:pt x="16943" y="43769"/>
                  <a:pt x="16812" y="43900"/>
                </a:cubicBezTo>
                <a:cubicBezTo>
                  <a:pt x="16625" y="44088"/>
                  <a:pt x="16538" y="44101"/>
                  <a:pt x="16335" y="44101"/>
                </a:cubicBezTo>
                <a:cubicBezTo>
                  <a:pt x="16301" y="44101"/>
                  <a:pt x="16264" y="44101"/>
                  <a:pt x="16223" y="44101"/>
                </a:cubicBezTo>
                <a:cubicBezTo>
                  <a:pt x="16182" y="44101"/>
                  <a:pt x="16137" y="44101"/>
                  <a:pt x="16086" y="44103"/>
                </a:cubicBezTo>
                <a:cubicBezTo>
                  <a:pt x="13276" y="44162"/>
                  <a:pt x="10443" y="44246"/>
                  <a:pt x="7633" y="44317"/>
                </a:cubicBezTo>
                <a:cubicBezTo>
                  <a:pt x="5629" y="44376"/>
                  <a:pt x="3614" y="44423"/>
                  <a:pt x="1611" y="44505"/>
                </a:cubicBezTo>
                <a:lnTo>
                  <a:pt x="1611" y="44505"/>
                </a:lnTo>
                <a:cubicBezTo>
                  <a:pt x="1082" y="41580"/>
                  <a:pt x="857" y="38549"/>
                  <a:pt x="691" y="35590"/>
                </a:cubicBezTo>
                <a:cubicBezTo>
                  <a:pt x="668" y="34935"/>
                  <a:pt x="620" y="34268"/>
                  <a:pt x="632" y="33613"/>
                </a:cubicBezTo>
                <a:cubicBezTo>
                  <a:pt x="644" y="33256"/>
                  <a:pt x="608" y="32970"/>
                  <a:pt x="822" y="32732"/>
                </a:cubicBezTo>
                <a:cubicBezTo>
                  <a:pt x="1227" y="32304"/>
                  <a:pt x="1882" y="31958"/>
                  <a:pt x="2358" y="31601"/>
                </a:cubicBezTo>
                <a:cubicBezTo>
                  <a:pt x="2727" y="31339"/>
                  <a:pt x="3084" y="31065"/>
                  <a:pt x="3465" y="30803"/>
                </a:cubicBezTo>
                <a:cubicBezTo>
                  <a:pt x="3537" y="30744"/>
                  <a:pt x="3465" y="30684"/>
                  <a:pt x="3406" y="30684"/>
                </a:cubicBezTo>
                <a:cubicBezTo>
                  <a:pt x="2632" y="30696"/>
                  <a:pt x="1834" y="30732"/>
                  <a:pt x="1060" y="30732"/>
                </a:cubicBezTo>
                <a:cubicBezTo>
                  <a:pt x="1011" y="30732"/>
                  <a:pt x="966" y="30732"/>
                  <a:pt x="925" y="30732"/>
                </a:cubicBezTo>
                <a:cubicBezTo>
                  <a:pt x="521" y="30732"/>
                  <a:pt x="559" y="30713"/>
                  <a:pt x="548" y="30280"/>
                </a:cubicBezTo>
                <a:lnTo>
                  <a:pt x="548" y="29327"/>
                </a:lnTo>
                <a:cubicBezTo>
                  <a:pt x="525" y="27398"/>
                  <a:pt x="513" y="25469"/>
                  <a:pt x="501" y="23541"/>
                </a:cubicBezTo>
                <a:cubicBezTo>
                  <a:pt x="465" y="19683"/>
                  <a:pt x="394" y="15814"/>
                  <a:pt x="453" y="11944"/>
                </a:cubicBezTo>
                <a:cubicBezTo>
                  <a:pt x="453" y="11777"/>
                  <a:pt x="465" y="11599"/>
                  <a:pt x="465" y="11444"/>
                </a:cubicBezTo>
                <a:cubicBezTo>
                  <a:pt x="465" y="11431"/>
                  <a:pt x="465" y="11420"/>
                  <a:pt x="465" y="11411"/>
                </a:cubicBezTo>
                <a:lnTo>
                  <a:pt x="465" y="11411"/>
                </a:lnTo>
                <a:cubicBezTo>
                  <a:pt x="585" y="11372"/>
                  <a:pt x="756" y="11352"/>
                  <a:pt x="846" y="11325"/>
                </a:cubicBezTo>
                <a:cubicBezTo>
                  <a:pt x="1763" y="11003"/>
                  <a:pt x="2644" y="10503"/>
                  <a:pt x="3477" y="10015"/>
                </a:cubicBezTo>
                <a:cubicBezTo>
                  <a:pt x="3585" y="9956"/>
                  <a:pt x="3537" y="9896"/>
                  <a:pt x="3454" y="9872"/>
                </a:cubicBezTo>
                <a:cubicBezTo>
                  <a:pt x="2858" y="9813"/>
                  <a:pt x="2275" y="9789"/>
                  <a:pt x="1680" y="9718"/>
                </a:cubicBezTo>
                <a:cubicBezTo>
                  <a:pt x="1346" y="9682"/>
                  <a:pt x="858" y="9658"/>
                  <a:pt x="596" y="9432"/>
                </a:cubicBezTo>
                <a:cubicBezTo>
                  <a:pt x="370" y="9253"/>
                  <a:pt x="441" y="9253"/>
                  <a:pt x="489" y="9015"/>
                </a:cubicBezTo>
                <a:cubicBezTo>
                  <a:pt x="572" y="8563"/>
                  <a:pt x="691" y="8170"/>
                  <a:pt x="739" y="7705"/>
                </a:cubicBezTo>
                <a:cubicBezTo>
                  <a:pt x="858" y="6527"/>
                  <a:pt x="798" y="5336"/>
                  <a:pt x="727" y="4157"/>
                </a:cubicBezTo>
                <a:cubicBezTo>
                  <a:pt x="679" y="3407"/>
                  <a:pt x="620" y="2633"/>
                  <a:pt x="548" y="1871"/>
                </a:cubicBezTo>
                <a:cubicBezTo>
                  <a:pt x="537" y="1621"/>
                  <a:pt x="382" y="1026"/>
                  <a:pt x="501" y="919"/>
                </a:cubicBezTo>
                <a:cubicBezTo>
                  <a:pt x="691" y="705"/>
                  <a:pt x="1406" y="705"/>
                  <a:pt x="1668" y="681"/>
                </a:cubicBezTo>
                <a:cubicBezTo>
                  <a:pt x="2644" y="550"/>
                  <a:pt x="3644" y="502"/>
                  <a:pt x="4644" y="466"/>
                </a:cubicBezTo>
                <a:cubicBezTo>
                  <a:pt x="5484" y="440"/>
                  <a:pt x="6324" y="429"/>
                  <a:pt x="7165" y="429"/>
                </a:cubicBezTo>
                <a:cubicBezTo>
                  <a:pt x="9401" y="429"/>
                  <a:pt x="11639" y="512"/>
                  <a:pt x="13872" y="633"/>
                </a:cubicBezTo>
                <a:cubicBezTo>
                  <a:pt x="14348" y="669"/>
                  <a:pt x="14824" y="681"/>
                  <a:pt x="15300" y="728"/>
                </a:cubicBezTo>
                <a:cubicBezTo>
                  <a:pt x="15955" y="788"/>
                  <a:pt x="15979" y="1216"/>
                  <a:pt x="16098" y="1800"/>
                </a:cubicBezTo>
                <a:cubicBezTo>
                  <a:pt x="16324" y="2883"/>
                  <a:pt x="16931" y="3312"/>
                  <a:pt x="17896" y="3717"/>
                </a:cubicBezTo>
                <a:cubicBezTo>
                  <a:pt x="17920" y="3723"/>
                  <a:pt x="17946" y="3726"/>
                  <a:pt x="17972" y="3726"/>
                </a:cubicBezTo>
                <a:cubicBezTo>
                  <a:pt x="18052" y="3726"/>
                  <a:pt x="18137" y="3699"/>
                  <a:pt x="18182" y="3645"/>
                </a:cubicBezTo>
                <a:cubicBezTo>
                  <a:pt x="18658" y="3026"/>
                  <a:pt x="19206" y="2407"/>
                  <a:pt x="19598" y="1752"/>
                </a:cubicBezTo>
                <a:cubicBezTo>
                  <a:pt x="19820" y="1359"/>
                  <a:pt x="19803" y="1094"/>
                  <a:pt x="20175" y="1094"/>
                </a:cubicBezTo>
                <a:cubicBezTo>
                  <a:pt x="20243" y="1094"/>
                  <a:pt x="20323" y="1103"/>
                  <a:pt x="20420" y="1121"/>
                </a:cubicBezTo>
                <a:cubicBezTo>
                  <a:pt x="20861" y="1216"/>
                  <a:pt x="21313" y="1383"/>
                  <a:pt x="21753" y="1502"/>
                </a:cubicBezTo>
                <a:cubicBezTo>
                  <a:pt x="22327" y="1652"/>
                  <a:pt x="22889" y="1755"/>
                  <a:pt x="23460" y="1755"/>
                </a:cubicBezTo>
                <a:cubicBezTo>
                  <a:pt x="23707" y="1755"/>
                  <a:pt x="23955" y="1736"/>
                  <a:pt x="24206" y="1693"/>
                </a:cubicBezTo>
                <a:cubicBezTo>
                  <a:pt x="25063" y="1538"/>
                  <a:pt x="25802" y="1109"/>
                  <a:pt x="26623" y="871"/>
                </a:cubicBezTo>
                <a:cubicBezTo>
                  <a:pt x="27071" y="736"/>
                  <a:pt x="27535" y="691"/>
                  <a:pt x="28003" y="691"/>
                </a:cubicBezTo>
                <a:cubicBezTo>
                  <a:pt x="28604" y="691"/>
                  <a:pt x="29213" y="765"/>
                  <a:pt x="29802" y="812"/>
                </a:cubicBezTo>
                <a:cubicBezTo>
                  <a:pt x="30350" y="859"/>
                  <a:pt x="30909" y="883"/>
                  <a:pt x="31457" y="919"/>
                </a:cubicBezTo>
                <a:cubicBezTo>
                  <a:pt x="31563" y="924"/>
                  <a:pt x="31673" y="925"/>
                  <a:pt x="31786" y="925"/>
                </a:cubicBezTo>
                <a:cubicBezTo>
                  <a:pt x="31891" y="925"/>
                  <a:pt x="31999" y="924"/>
                  <a:pt x="32107" y="924"/>
                </a:cubicBezTo>
                <a:cubicBezTo>
                  <a:pt x="32416" y="924"/>
                  <a:pt x="32729" y="933"/>
                  <a:pt x="33005" y="1002"/>
                </a:cubicBezTo>
                <a:cubicBezTo>
                  <a:pt x="33755" y="1181"/>
                  <a:pt x="33755" y="2133"/>
                  <a:pt x="34588" y="2276"/>
                </a:cubicBezTo>
                <a:cubicBezTo>
                  <a:pt x="34672" y="2290"/>
                  <a:pt x="34760" y="2297"/>
                  <a:pt x="34849" y="2297"/>
                </a:cubicBezTo>
                <a:cubicBezTo>
                  <a:pt x="35214" y="2297"/>
                  <a:pt x="35602" y="2177"/>
                  <a:pt x="35850" y="1919"/>
                </a:cubicBezTo>
                <a:cubicBezTo>
                  <a:pt x="36041" y="1717"/>
                  <a:pt x="36136" y="1228"/>
                  <a:pt x="36374" y="1121"/>
                </a:cubicBezTo>
                <a:cubicBezTo>
                  <a:pt x="36431" y="1098"/>
                  <a:pt x="36504" y="1089"/>
                  <a:pt x="36586" y="1089"/>
                </a:cubicBezTo>
                <a:cubicBezTo>
                  <a:pt x="36796" y="1089"/>
                  <a:pt x="37060" y="1145"/>
                  <a:pt x="37232" y="1145"/>
                </a:cubicBezTo>
                <a:cubicBezTo>
                  <a:pt x="38494" y="1157"/>
                  <a:pt x="39780" y="1169"/>
                  <a:pt x="41042" y="1169"/>
                </a:cubicBezTo>
                <a:cubicBezTo>
                  <a:pt x="41089" y="1169"/>
                  <a:pt x="41127" y="1169"/>
                  <a:pt x="41157" y="1169"/>
                </a:cubicBezTo>
                <a:cubicBezTo>
                  <a:pt x="41308" y="1169"/>
                  <a:pt x="41270" y="1177"/>
                  <a:pt x="41339" y="1276"/>
                </a:cubicBezTo>
                <a:cubicBezTo>
                  <a:pt x="41494" y="1455"/>
                  <a:pt x="41554" y="1800"/>
                  <a:pt x="41673" y="1990"/>
                </a:cubicBezTo>
                <a:cubicBezTo>
                  <a:pt x="41816" y="2252"/>
                  <a:pt x="41994" y="2693"/>
                  <a:pt x="42339" y="2729"/>
                </a:cubicBezTo>
                <a:cubicBezTo>
                  <a:pt x="42359" y="2731"/>
                  <a:pt x="42378" y="2733"/>
                  <a:pt x="42397" y="2733"/>
                </a:cubicBezTo>
                <a:cubicBezTo>
                  <a:pt x="42703" y="2733"/>
                  <a:pt x="43030" y="2394"/>
                  <a:pt x="43220" y="2193"/>
                </a:cubicBezTo>
                <a:cubicBezTo>
                  <a:pt x="43411" y="2002"/>
                  <a:pt x="43578" y="1800"/>
                  <a:pt x="43732" y="1574"/>
                </a:cubicBezTo>
                <a:cubicBezTo>
                  <a:pt x="43994" y="1228"/>
                  <a:pt x="43971" y="1109"/>
                  <a:pt x="44423" y="1109"/>
                </a:cubicBezTo>
                <a:cubicBezTo>
                  <a:pt x="45506" y="1086"/>
                  <a:pt x="46578" y="1038"/>
                  <a:pt x="47661" y="978"/>
                </a:cubicBezTo>
                <a:cubicBezTo>
                  <a:pt x="47940" y="970"/>
                  <a:pt x="48301" y="891"/>
                  <a:pt x="48614" y="891"/>
                </a:cubicBezTo>
                <a:cubicBezTo>
                  <a:pt x="48730" y="891"/>
                  <a:pt x="48839" y="902"/>
                  <a:pt x="48935" y="931"/>
                </a:cubicBezTo>
                <a:cubicBezTo>
                  <a:pt x="49174" y="1002"/>
                  <a:pt x="49364" y="1205"/>
                  <a:pt x="49614" y="1276"/>
                </a:cubicBezTo>
                <a:cubicBezTo>
                  <a:pt x="49708" y="1303"/>
                  <a:pt x="49798" y="1315"/>
                  <a:pt x="49886" y="1315"/>
                </a:cubicBezTo>
                <a:cubicBezTo>
                  <a:pt x="50188" y="1315"/>
                  <a:pt x="50462" y="1176"/>
                  <a:pt x="50757" y="1038"/>
                </a:cubicBezTo>
                <a:cubicBezTo>
                  <a:pt x="51031" y="919"/>
                  <a:pt x="51221" y="788"/>
                  <a:pt x="51519" y="740"/>
                </a:cubicBezTo>
                <a:cubicBezTo>
                  <a:pt x="52055" y="633"/>
                  <a:pt x="52650" y="645"/>
                  <a:pt x="53198" y="585"/>
                </a:cubicBezTo>
                <a:cubicBezTo>
                  <a:pt x="53518" y="560"/>
                  <a:pt x="53925" y="465"/>
                  <a:pt x="54280" y="465"/>
                </a:cubicBezTo>
                <a:cubicBezTo>
                  <a:pt x="54413" y="465"/>
                  <a:pt x="54539" y="478"/>
                  <a:pt x="54650" y="514"/>
                </a:cubicBezTo>
                <a:cubicBezTo>
                  <a:pt x="54865" y="585"/>
                  <a:pt x="55043" y="764"/>
                  <a:pt x="55281" y="824"/>
                </a:cubicBezTo>
                <a:cubicBezTo>
                  <a:pt x="55373" y="848"/>
                  <a:pt x="55460" y="859"/>
                  <a:pt x="55544" y="859"/>
                </a:cubicBezTo>
                <a:cubicBezTo>
                  <a:pt x="55787" y="859"/>
                  <a:pt x="56004" y="766"/>
                  <a:pt x="56234" y="633"/>
                </a:cubicBezTo>
                <a:cubicBezTo>
                  <a:pt x="56448" y="514"/>
                  <a:pt x="56651" y="288"/>
                  <a:pt x="56865" y="204"/>
                </a:cubicBezTo>
                <a:lnTo>
                  <a:pt x="56865" y="204"/>
                </a:lnTo>
                <a:cubicBezTo>
                  <a:pt x="56817" y="226"/>
                  <a:pt x="56807" y="234"/>
                  <a:pt x="56819" y="234"/>
                </a:cubicBezTo>
                <a:cubicBezTo>
                  <a:pt x="56838" y="234"/>
                  <a:pt x="56919" y="212"/>
                  <a:pt x="56972" y="204"/>
                </a:cubicBezTo>
                <a:cubicBezTo>
                  <a:pt x="57084" y="189"/>
                  <a:pt x="57203" y="185"/>
                  <a:pt x="57324" y="185"/>
                </a:cubicBezTo>
                <a:close/>
                <a:moveTo>
                  <a:pt x="58221" y="0"/>
                </a:moveTo>
                <a:cubicBezTo>
                  <a:pt x="58011" y="0"/>
                  <a:pt x="57801" y="1"/>
                  <a:pt x="57591" y="2"/>
                </a:cubicBezTo>
                <a:cubicBezTo>
                  <a:pt x="57511" y="2"/>
                  <a:pt x="57430" y="1"/>
                  <a:pt x="57349" y="1"/>
                </a:cubicBezTo>
                <a:cubicBezTo>
                  <a:pt x="57105" y="1"/>
                  <a:pt x="56862" y="14"/>
                  <a:pt x="56639" y="121"/>
                </a:cubicBezTo>
                <a:cubicBezTo>
                  <a:pt x="56436" y="228"/>
                  <a:pt x="56270" y="443"/>
                  <a:pt x="56043" y="550"/>
                </a:cubicBezTo>
                <a:cubicBezTo>
                  <a:pt x="55862" y="631"/>
                  <a:pt x="55731" y="663"/>
                  <a:pt x="55624" y="663"/>
                </a:cubicBezTo>
                <a:cubicBezTo>
                  <a:pt x="55386" y="663"/>
                  <a:pt x="55264" y="506"/>
                  <a:pt x="54960" y="383"/>
                </a:cubicBezTo>
                <a:cubicBezTo>
                  <a:pt x="54779" y="308"/>
                  <a:pt x="54592" y="282"/>
                  <a:pt x="54401" y="282"/>
                </a:cubicBezTo>
                <a:cubicBezTo>
                  <a:pt x="54075" y="282"/>
                  <a:pt x="53738" y="357"/>
                  <a:pt x="53400" y="395"/>
                </a:cubicBezTo>
                <a:cubicBezTo>
                  <a:pt x="52710" y="454"/>
                  <a:pt x="51805" y="383"/>
                  <a:pt x="51162" y="621"/>
                </a:cubicBezTo>
                <a:cubicBezTo>
                  <a:pt x="50852" y="740"/>
                  <a:pt x="50579" y="990"/>
                  <a:pt x="50245" y="1086"/>
                </a:cubicBezTo>
                <a:cubicBezTo>
                  <a:pt x="50175" y="1102"/>
                  <a:pt x="50110" y="1109"/>
                  <a:pt x="50050" y="1109"/>
                </a:cubicBezTo>
                <a:cubicBezTo>
                  <a:pt x="49762" y="1109"/>
                  <a:pt x="49564" y="946"/>
                  <a:pt x="49269" y="847"/>
                </a:cubicBezTo>
                <a:cubicBezTo>
                  <a:pt x="49041" y="766"/>
                  <a:pt x="48783" y="738"/>
                  <a:pt x="48513" y="738"/>
                </a:cubicBezTo>
                <a:cubicBezTo>
                  <a:pt x="48036" y="738"/>
                  <a:pt x="47524" y="825"/>
                  <a:pt x="47090" y="847"/>
                </a:cubicBezTo>
                <a:cubicBezTo>
                  <a:pt x="46054" y="883"/>
                  <a:pt x="45030" y="931"/>
                  <a:pt x="44006" y="966"/>
                </a:cubicBezTo>
                <a:cubicBezTo>
                  <a:pt x="43947" y="966"/>
                  <a:pt x="43828" y="978"/>
                  <a:pt x="43792" y="1050"/>
                </a:cubicBezTo>
                <a:cubicBezTo>
                  <a:pt x="43621" y="1392"/>
                  <a:pt x="42957" y="2533"/>
                  <a:pt x="42504" y="2533"/>
                </a:cubicBezTo>
                <a:cubicBezTo>
                  <a:pt x="42485" y="2533"/>
                  <a:pt x="42465" y="2531"/>
                  <a:pt x="42447" y="2526"/>
                </a:cubicBezTo>
                <a:cubicBezTo>
                  <a:pt x="42113" y="2467"/>
                  <a:pt x="41708" y="1359"/>
                  <a:pt x="41649" y="1050"/>
                </a:cubicBezTo>
                <a:cubicBezTo>
                  <a:pt x="41649" y="1002"/>
                  <a:pt x="41577" y="1002"/>
                  <a:pt x="41554" y="1002"/>
                </a:cubicBezTo>
                <a:cubicBezTo>
                  <a:pt x="41128" y="1009"/>
                  <a:pt x="40704" y="1012"/>
                  <a:pt x="40280" y="1012"/>
                </a:cubicBezTo>
                <a:cubicBezTo>
                  <a:pt x="39257" y="1012"/>
                  <a:pt x="38238" y="995"/>
                  <a:pt x="37220" y="978"/>
                </a:cubicBezTo>
                <a:cubicBezTo>
                  <a:pt x="37026" y="975"/>
                  <a:pt x="36873" y="965"/>
                  <a:pt x="36743" y="965"/>
                </a:cubicBezTo>
                <a:cubicBezTo>
                  <a:pt x="36426" y="965"/>
                  <a:pt x="36243" y="1022"/>
                  <a:pt x="35922" y="1359"/>
                </a:cubicBezTo>
                <a:cubicBezTo>
                  <a:pt x="35929" y="1352"/>
                  <a:pt x="35934" y="1349"/>
                  <a:pt x="35936" y="1349"/>
                </a:cubicBezTo>
                <a:cubicBezTo>
                  <a:pt x="35951" y="1349"/>
                  <a:pt x="35845" y="1517"/>
                  <a:pt x="35803" y="1538"/>
                </a:cubicBezTo>
                <a:cubicBezTo>
                  <a:pt x="35577" y="1621"/>
                  <a:pt x="35362" y="1693"/>
                  <a:pt x="35124" y="1764"/>
                </a:cubicBezTo>
                <a:cubicBezTo>
                  <a:pt x="34932" y="1938"/>
                  <a:pt x="34758" y="2025"/>
                  <a:pt x="34601" y="2025"/>
                </a:cubicBezTo>
                <a:cubicBezTo>
                  <a:pt x="34446" y="2025"/>
                  <a:pt x="34308" y="1941"/>
                  <a:pt x="34184" y="1776"/>
                </a:cubicBezTo>
                <a:cubicBezTo>
                  <a:pt x="34017" y="1586"/>
                  <a:pt x="33945" y="1300"/>
                  <a:pt x="33791" y="1086"/>
                </a:cubicBezTo>
                <a:cubicBezTo>
                  <a:pt x="33628" y="841"/>
                  <a:pt x="33459" y="809"/>
                  <a:pt x="33228" y="809"/>
                </a:cubicBezTo>
                <a:cubicBezTo>
                  <a:pt x="33144" y="809"/>
                  <a:pt x="33052" y="813"/>
                  <a:pt x="32949" y="813"/>
                </a:cubicBezTo>
                <a:cubicBezTo>
                  <a:pt x="32921" y="813"/>
                  <a:pt x="32892" y="812"/>
                  <a:pt x="32862" y="812"/>
                </a:cubicBezTo>
                <a:cubicBezTo>
                  <a:pt x="31588" y="752"/>
                  <a:pt x="30338" y="669"/>
                  <a:pt x="29088" y="574"/>
                </a:cubicBezTo>
                <a:cubicBezTo>
                  <a:pt x="28791" y="553"/>
                  <a:pt x="28500" y="539"/>
                  <a:pt x="28214" y="539"/>
                </a:cubicBezTo>
                <a:cubicBezTo>
                  <a:pt x="27515" y="539"/>
                  <a:pt x="26840" y="621"/>
                  <a:pt x="26147" y="883"/>
                </a:cubicBezTo>
                <a:cubicBezTo>
                  <a:pt x="25516" y="1121"/>
                  <a:pt x="24909" y="1419"/>
                  <a:pt x="24242" y="1538"/>
                </a:cubicBezTo>
                <a:cubicBezTo>
                  <a:pt x="24010" y="1582"/>
                  <a:pt x="23781" y="1601"/>
                  <a:pt x="23554" y="1601"/>
                </a:cubicBezTo>
                <a:cubicBezTo>
                  <a:pt x="22977" y="1601"/>
                  <a:pt x="22413" y="1477"/>
                  <a:pt x="21849" y="1324"/>
                </a:cubicBezTo>
                <a:cubicBezTo>
                  <a:pt x="21423" y="1201"/>
                  <a:pt x="20794" y="897"/>
                  <a:pt x="20267" y="897"/>
                </a:cubicBezTo>
                <a:cubicBezTo>
                  <a:pt x="20131" y="897"/>
                  <a:pt x="20002" y="918"/>
                  <a:pt x="19884" y="966"/>
                </a:cubicBezTo>
                <a:cubicBezTo>
                  <a:pt x="19432" y="1157"/>
                  <a:pt x="19253" y="1836"/>
                  <a:pt x="18967" y="2217"/>
                </a:cubicBezTo>
                <a:cubicBezTo>
                  <a:pt x="18647" y="2644"/>
                  <a:pt x="18317" y="3080"/>
                  <a:pt x="17995" y="3509"/>
                </a:cubicBezTo>
                <a:lnTo>
                  <a:pt x="17995" y="3509"/>
                </a:lnTo>
                <a:cubicBezTo>
                  <a:pt x="17405" y="3248"/>
                  <a:pt x="16857" y="2965"/>
                  <a:pt x="16586" y="2336"/>
                </a:cubicBezTo>
                <a:cubicBezTo>
                  <a:pt x="16396" y="1859"/>
                  <a:pt x="16491" y="1038"/>
                  <a:pt x="16038" y="705"/>
                </a:cubicBezTo>
                <a:cubicBezTo>
                  <a:pt x="15800" y="526"/>
                  <a:pt x="15384" y="562"/>
                  <a:pt x="15086" y="550"/>
                </a:cubicBezTo>
                <a:cubicBezTo>
                  <a:pt x="14300" y="490"/>
                  <a:pt x="13526" y="454"/>
                  <a:pt x="12740" y="431"/>
                </a:cubicBezTo>
                <a:cubicBezTo>
                  <a:pt x="10779" y="342"/>
                  <a:pt x="8780" y="236"/>
                  <a:pt x="6785" y="236"/>
                </a:cubicBezTo>
                <a:cubicBezTo>
                  <a:pt x="5039" y="236"/>
                  <a:pt x="3296" y="317"/>
                  <a:pt x="1584" y="562"/>
                </a:cubicBezTo>
                <a:cubicBezTo>
                  <a:pt x="1144" y="621"/>
                  <a:pt x="620" y="681"/>
                  <a:pt x="203" y="907"/>
                </a:cubicBezTo>
                <a:cubicBezTo>
                  <a:pt x="179" y="919"/>
                  <a:pt x="144" y="943"/>
                  <a:pt x="144" y="990"/>
                </a:cubicBezTo>
                <a:cubicBezTo>
                  <a:pt x="179" y="2669"/>
                  <a:pt x="429" y="4360"/>
                  <a:pt x="453" y="6038"/>
                </a:cubicBezTo>
                <a:cubicBezTo>
                  <a:pt x="477" y="7134"/>
                  <a:pt x="489" y="8384"/>
                  <a:pt x="13" y="9420"/>
                </a:cubicBezTo>
                <a:cubicBezTo>
                  <a:pt x="1" y="9444"/>
                  <a:pt x="25" y="9456"/>
                  <a:pt x="36" y="9479"/>
                </a:cubicBezTo>
                <a:cubicBezTo>
                  <a:pt x="870" y="10015"/>
                  <a:pt x="1918" y="9979"/>
                  <a:pt x="2882" y="10075"/>
                </a:cubicBezTo>
                <a:cubicBezTo>
                  <a:pt x="2937" y="10080"/>
                  <a:pt x="2996" y="10087"/>
                  <a:pt x="3055" y="10092"/>
                </a:cubicBezTo>
                <a:lnTo>
                  <a:pt x="3055" y="10092"/>
                </a:lnTo>
                <a:cubicBezTo>
                  <a:pt x="2548" y="10263"/>
                  <a:pt x="1995" y="10661"/>
                  <a:pt x="1513" y="10896"/>
                </a:cubicBezTo>
                <a:cubicBezTo>
                  <a:pt x="1287" y="11003"/>
                  <a:pt x="1072" y="11111"/>
                  <a:pt x="834" y="11194"/>
                </a:cubicBezTo>
                <a:cubicBezTo>
                  <a:pt x="679" y="11253"/>
                  <a:pt x="370" y="11253"/>
                  <a:pt x="251" y="11349"/>
                </a:cubicBezTo>
                <a:cubicBezTo>
                  <a:pt x="156" y="11420"/>
                  <a:pt x="179" y="11420"/>
                  <a:pt x="144" y="11515"/>
                </a:cubicBezTo>
                <a:cubicBezTo>
                  <a:pt x="13" y="11813"/>
                  <a:pt x="132" y="12420"/>
                  <a:pt x="132" y="12730"/>
                </a:cubicBezTo>
                <a:cubicBezTo>
                  <a:pt x="120" y="16992"/>
                  <a:pt x="156" y="21243"/>
                  <a:pt x="203" y="25505"/>
                </a:cubicBezTo>
                <a:cubicBezTo>
                  <a:pt x="215" y="27303"/>
                  <a:pt x="239" y="29089"/>
                  <a:pt x="239" y="30887"/>
                </a:cubicBezTo>
                <a:cubicBezTo>
                  <a:pt x="239" y="30934"/>
                  <a:pt x="310" y="30934"/>
                  <a:pt x="334" y="30934"/>
                </a:cubicBezTo>
                <a:cubicBezTo>
                  <a:pt x="457" y="30937"/>
                  <a:pt x="580" y="30938"/>
                  <a:pt x="702" y="30938"/>
                </a:cubicBezTo>
                <a:cubicBezTo>
                  <a:pt x="1222" y="30938"/>
                  <a:pt x="1738" y="30920"/>
                  <a:pt x="2239" y="30911"/>
                </a:cubicBezTo>
                <a:cubicBezTo>
                  <a:pt x="2388" y="30911"/>
                  <a:pt x="2563" y="30921"/>
                  <a:pt x="2731" y="30921"/>
                </a:cubicBezTo>
                <a:cubicBezTo>
                  <a:pt x="2831" y="30921"/>
                  <a:pt x="2928" y="30917"/>
                  <a:pt x="3017" y="30905"/>
                </a:cubicBezTo>
                <a:lnTo>
                  <a:pt x="3017" y="30905"/>
                </a:lnTo>
                <a:cubicBezTo>
                  <a:pt x="2542" y="31120"/>
                  <a:pt x="2048" y="31623"/>
                  <a:pt x="1644" y="31935"/>
                </a:cubicBezTo>
                <a:cubicBezTo>
                  <a:pt x="1322" y="32173"/>
                  <a:pt x="691" y="32470"/>
                  <a:pt x="453" y="32804"/>
                </a:cubicBezTo>
                <a:cubicBezTo>
                  <a:pt x="310" y="33030"/>
                  <a:pt x="334" y="33399"/>
                  <a:pt x="334" y="33673"/>
                </a:cubicBezTo>
                <a:cubicBezTo>
                  <a:pt x="322" y="34256"/>
                  <a:pt x="358" y="34816"/>
                  <a:pt x="382" y="35399"/>
                </a:cubicBezTo>
                <a:cubicBezTo>
                  <a:pt x="453" y="37007"/>
                  <a:pt x="608" y="38614"/>
                  <a:pt x="775" y="40209"/>
                </a:cubicBezTo>
                <a:cubicBezTo>
                  <a:pt x="917" y="41671"/>
                  <a:pt x="1072" y="43181"/>
                  <a:pt x="1333" y="44631"/>
                </a:cubicBezTo>
                <a:lnTo>
                  <a:pt x="1333" y="44631"/>
                </a:lnTo>
                <a:cubicBezTo>
                  <a:pt x="1316" y="44659"/>
                  <a:pt x="1323" y="44682"/>
                  <a:pt x="1372" y="44686"/>
                </a:cubicBezTo>
                <a:lnTo>
                  <a:pt x="1372" y="44686"/>
                </a:lnTo>
                <a:cubicBezTo>
                  <a:pt x="1383" y="44689"/>
                  <a:pt x="1397" y="44691"/>
                  <a:pt x="1412" y="44691"/>
                </a:cubicBezTo>
                <a:cubicBezTo>
                  <a:pt x="1432" y="44691"/>
                  <a:pt x="1453" y="44688"/>
                  <a:pt x="1475" y="44683"/>
                </a:cubicBezTo>
                <a:lnTo>
                  <a:pt x="1475" y="44683"/>
                </a:lnTo>
                <a:cubicBezTo>
                  <a:pt x="5726" y="44507"/>
                  <a:pt x="9978" y="44435"/>
                  <a:pt x="14229" y="44329"/>
                </a:cubicBezTo>
                <a:cubicBezTo>
                  <a:pt x="14955" y="44317"/>
                  <a:pt x="15669" y="44305"/>
                  <a:pt x="16396" y="44281"/>
                </a:cubicBezTo>
                <a:cubicBezTo>
                  <a:pt x="16705" y="44269"/>
                  <a:pt x="16753" y="44305"/>
                  <a:pt x="16943" y="44127"/>
                </a:cubicBezTo>
                <a:cubicBezTo>
                  <a:pt x="17270" y="43833"/>
                  <a:pt x="17566" y="43192"/>
                  <a:pt x="18050" y="43192"/>
                </a:cubicBezTo>
                <a:cubicBezTo>
                  <a:pt x="18096" y="43192"/>
                  <a:pt x="18144" y="43197"/>
                  <a:pt x="18194" y="43210"/>
                </a:cubicBezTo>
                <a:cubicBezTo>
                  <a:pt x="18634" y="43329"/>
                  <a:pt x="18908" y="43829"/>
                  <a:pt x="19253" y="44079"/>
                </a:cubicBezTo>
                <a:cubicBezTo>
                  <a:pt x="19410" y="44198"/>
                  <a:pt x="19576" y="44228"/>
                  <a:pt x="19760" y="44228"/>
                </a:cubicBezTo>
                <a:cubicBezTo>
                  <a:pt x="19925" y="44228"/>
                  <a:pt x="20103" y="44204"/>
                  <a:pt x="20301" y="44198"/>
                </a:cubicBezTo>
                <a:cubicBezTo>
                  <a:pt x="21075" y="44186"/>
                  <a:pt x="21825" y="44162"/>
                  <a:pt x="22599" y="44150"/>
                </a:cubicBezTo>
                <a:cubicBezTo>
                  <a:pt x="24087" y="44127"/>
                  <a:pt x="25599" y="44091"/>
                  <a:pt x="27087" y="44067"/>
                </a:cubicBezTo>
                <a:cubicBezTo>
                  <a:pt x="30433" y="44007"/>
                  <a:pt x="33779" y="43948"/>
                  <a:pt x="37124" y="43900"/>
                </a:cubicBezTo>
                <a:cubicBezTo>
                  <a:pt x="37208" y="43900"/>
                  <a:pt x="37327" y="43865"/>
                  <a:pt x="37351" y="43793"/>
                </a:cubicBezTo>
                <a:cubicBezTo>
                  <a:pt x="37493" y="43335"/>
                  <a:pt x="37913" y="42539"/>
                  <a:pt x="38411" y="42539"/>
                </a:cubicBezTo>
                <a:cubicBezTo>
                  <a:pt x="38496" y="42539"/>
                  <a:pt x="38584" y="42562"/>
                  <a:pt x="38672" y="42614"/>
                </a:cubicBezTo>
                <a:cubicBezTo>
                  <a:pt x="39125" y="42876"/>
                  <a:pt x="39303" y="43388"/>
                  <a:pt x="39660" y="43734"/>
                </a:cubicBezTo>
                <a:cubicBezTo>
                  <a:pt x="39820" y="43882"/>
                  <a:pt x="40062" y="43924"/>
                  <a:pt x="40324" y="43924"/>
                </a:cubicBezTo>
                <a:cubicBezTo>
                  <a:pt x="40651" y="43924"/>
                  <a:pt x="41009" y="43859"/>
                  <a:pt x="41280" y="43853"/>
                </a:cubicBezTo>
                <a:cubicBezTo>
                  <a:pt x="42232" y="43841"/>
                  <a:pt x="43185" y="43829"/>
                  <a:pt x="44137" y="43829"/>
                </a:cubicBezTo>
                <a:cubicBezTo>
                  <a:pt x="47542" y="43781"/>
                  <a:pt x="50960" y="43746"/>
                  <a:pt x="54365" y="43734"/>
                </a:cubicBezTo>
                <a:cubicBezTo>
                  <a:pt x="54436" y="43734"/>
                  <a:pt x="54567" y="43698"/>
                  <a:pt x="54591" y="43626"/>
                </a:cubicBezTo>
                <a:cubicBezTo>
                  <a:pt x="54627" y="43484"/>
                  <a:pt x="54662" y="43305"/>
                  <a:pt x="54770" y="43162"/>
                </a:cubicBezTo>
                <a:cubicBezTo>
                  <a:pt x="54947" y="42944"/>
                  <a:pt x="55044" y="42873"/>
                  <a:pt x="55120" y="42873"/>
                </a:cubicBezTo>
                <a:cubicBezTo>
                  <a:pt x="55222" y="42873"/>
                  <a:pt x="55284" y="43003"/>
                  <a:pt x="55448" y="43079"/>
                </a:cubicBezTo>
                <a:cubicBezTo>
                  <a:pt x="55686" y="43198"/>
                  <a:pt x="56020" y="43424"/>
                  <a:pt x="56079" y="43674"/>
                </a:cubicBezTo>
                <a:cubicBezTo>
                  <a:pt x="56091" y="43722"/>
                  <a:pt x="56151" y="43722"/>
                  <a:pt x="56174" y="43722"/>
                </a:cubicBezTo>
                <a:lnTo>
                  <a:pt x="62211" y="43722"/>
                </a:lnTo>
                <a:cubicBezTo>
                  <a:pt x="62270" y="43722"/>
                  <a:pt x="62413" y="43686"/>
                  <a:pt x="62425" y="43615"/>
                </a:cubicBezTo>
                <a:cubicBezTo>
                  <a:pt x="62520" y="43222"/>
                  <a:pt x="62830" y="42769"/>
                  <a:pt x="63199" y="42650"/>
                </a:cubicBezTo>
                <a:cubicBezTo>
                  <a:pt x="63256" y="42632"/>
                  <a:pt x="63311" y="42623"/>
                  <a:pt x="63365" y="42623"/>
                </a:cubicBezTo>
                <a:cubicBezTo>
                  <a:pt x="63736" y="42623"/>
                  <a:pt x="64059" y="43010"/>
                  <a:pt x="64318" y="43269"/>
                </a:cubicBezTo>
                <a:cubicBezTo>
                  <a:pt x="64533" y="43484"/>
                  <a:pt x="64592" y="43615"/>
                  <a:pt x="64854" y="43674"/>
                </a:cubicBezTo>
                <a:cubicBezTo>
                  <a:pt x="65153" y="43739"/>
                  <a:pt x="65483" y="43755"/>
                  <a:pt x="65818" y="43755"/>
                </a:cubicBezTo>
                <a:cubicBezTo>
                  <a:pt x="66127" y="43755"/>
                  <a:pt x="66440" y="43741"/>
                  <a:pt x="66734" y="43741"/>
                </a:cubicBezTo>
                <a:cubicBezTo>
                  <a:pt x="66820" y="43741"/>
                  <a:pt x="66904" y="43743"/>
                  <a:pt x="66985" y="43746"/>
                </a:cubicBezTo>
                <a:cubicBezTo>
                  <a:pt x="69593" y="43841"/>
                  <a:pt x="72188" y="43912"/>
                  <a:pt x="74796" y="44019"/>
                </a:cubicBezTo>
                <a:cubicBezTo>
                  <a:pt x="75760" y="44055"/>
                  <a:pt x="76748" y="44079"/>
                  <a:pt x="77713" y="44174"/>
                </a:cubicBezTo>
                <a:cubicBezTo>
                  <a:pt x="77727" y="44179"/>
                  <a:pt x="77745" y="44181"/>
                  <a:pt x="77766" y="44181"/>
                </a:cubicBezTo>
                <a:cubicBezTo>
                  <a:pt x="77855" y="44181"/>
                  <a:pt x="77987" y="44139"/>
                  <a:pt x="77987" y="44043"/>
                </a:cubicBezTo>
                <a:cubicBezTo>
                  <a:pt x="77725" y="41674"/>
                  <a:pt x="77784" y="39257"/>
                  <a:pt x="77725" y="36888"/>
                </a:cubicBezTo>
                <a:cubicBezTo>
                  <a:pt x="77665" y="34613"/>
                  <a:pt x="77594" y="32327"/>
                  <a:pt x="77594" y="30041"/>
                </a:cubicBezTo>
                <a:cubicBezTo>
                  <a:pt x="77594" y="29994"/>
                  <a:pt x="77522" y="29994"/>
                  <a:pt x="77487" y="29994"/>
                </a:cubicBezTo>
                <a:cubicBezTo>
                  <a:pt x="77177" y="29982"/>
                  <a:pt x="76213" y="29922"/>
                  <a:pt x="76046" y="29625"/>
                </a:cubicBezTo>
                <a:cubicBezTo>
                  <a:pt x="75844" y="29268"/>
                  <a:pt x="76760" y="28553"/>
                  <a:pt x="76987" y="28339"/>
                </a:cubicBezTo>
                <a:cubicBezTo>
                  <a:pt x="77320" y="28029"/>
                  <a:pt x="77594" y="27958"/>
                  <a:pt x="77606" y="27482"/>
                </a:cubicBezTo>
                <a:cubicBezTo>
                  <a:pt x="77606" y="26541"/>
                  <a:pt x="77630" y="25600"/>
                  <a:pt x="77641" y="24672"/>
                </a:cubicBezTo>
                <a:cubicBezTo>
                  <a:pt x="77665" y="22231"/>
                  <a:pt x="77701" y="19790"/>
                  <a:pt x="77784" y="17349"/>
                </a:cubicBezTo>
                <a:cubicBezTo>
                  <a:pt x="77784" y="17290"/>
                  <a:pt x="77749" y="17290"/>
                  <a:pt x="77689" y="17266"/>
                </a:cubicBezTo>
                <a:cubicBezTo>
                  <a:pt x="77624" y="17263"/>
                  <a:pt x="77556" y="17261"/>
                  <a:pt x="77485" y="17261"/>
                </a:cubicBezTo>
                <a:cubicBezTo>
                  <a:pt x="77307" y="17261"/>
                  <a:pt x="77112" y="17269"/>
                  <a:pt x="76920" y="17269"/>
                </a:cubicBezTo>
                <a:cubicBezTo>
                  <a:pt x="76650" y="17269"/>
                  <a:pt x="76385" y="17254"/>
                  <a:pt x="76177" y="17183"/>
                </a:cubicBezTo>
                <a:cubicBezTo>
                  <a:pt x="76155" y="17175"/>
                  <a:pt x="76137" y="17169"/>
                  <a:pt x="76124" y="17164"/>
                </a:cubicBezTo>
                <a:lnTo>
                  <a:pt x="76124" y="17164"/>
                </a:lnTo>
                <a:cubicBezTo>
                  <a:pt x="76084" y="17069"/>
                  <a:pt x="76092" y="16862"/>
                  <a:pt x="76082" y="16778"/>
                </a:cubicBezTo>
                <a:cubicBezTo>
                  <a:pt x="76040" y="16568"/>
                  <a:pt x="76007" y="16348"/>
                  <a:pt x="75975" y="16135"/>
                </a:cubicBezTo>
                <a:lnTo>
                  <a:pt x="75975" y="16135"/>
                </a:lnTo>
                <a:cubicBezTo>
                  <a:pt x="76600" y="15994"/>
                  <a:pt x="77217" y="15863"/>
                  <a:pt x="77844" y="15742"/>
                </a:cubicBezTo>
                <a:cubicBezTo>
                  <a:pt x="77891" y="15718"/>
                  <a:pt x="77987" y="15694"/>
                  <a:pt x="77987" y="15635"/>
                </a:cubicBezTo>
                <a:cubicBezTo>
                  <a:pt x="78534" y="10622"/>
                  <a:pt x="79237" y="5562"/>
                  <a:pt x="79475" y="514"/>
                </a:cubicBezTo>
                <a:cubicBezTo>
                  <a:pt x="79475" y="466"/>
                  <a:pt x="79439" y="454"/>
                  <a:pt x="79415" y="454"/>
                </a:cubicBezTo>
                <a:cubicBezTo>
                  <a:pt x="77177" y="228"/>
                  <a:pt x="74903" y="240"/>
                  <a:pt x="72665" y="204"/>
                </a:cubicBezTo>
                <a:cubicBezTo>
                  <a:pt x="69593" y="145"/>
                  <a:pt x="66509" y="109"/>
                  <a:pt x="63425" y="62"/>
                </a:cubicBezTo>
                <a:cubicBezTo>
                  <a:pt x="61684" y="40"/>
                  <a:pt x="59952" y="0"/>
                  <a:pt x="58221" y="0"/>
                </a:cubicBezTo>
                <a:close/>
              </a:path>
            </a:pathLst>
          </a:custGeom>
          <a:solidFill>
            <a:srgbClr val="BC9E6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1" name="Google Shape;131;p6"/>
          <p:cNvSpPr txBox="1">
            <a:spLocks noGrp="1"/>
          </p:cNvSpPr>
          <p:nvPr>
            <p:ph type="title"/>
          </p:nvPr>
        </p:nvSpPr>
        <p:spPr>
          <a:xfrm>
            <a:off x="914400" y="593367"/>
            <a:ext cx="1036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kern="0" smtClean="0">
                <a:solidFill>
                  <a:srgbClr val="A01127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" kern="0">
              <a:solidFill>
                <a:srgbClr val="A01127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9299673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1C3D0D-C175-1D46-A5FE-83CE7A3B6B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F3273A-3BE7-E54A-8566-C8EF620414AA}" type="datetimeFigureOut">
              <a:rPr lang="en-US"/>
              <a:pPr>
                <a:defRPr/>
              </a:pPr>
              <a:t>4/3/2023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7D940D-A82E-5E46-BC90-1C9E5ABCD2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24C352-EB5A-4544-9A13-D8CEBF4493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345015-AF43-F045-B6E4-86234E86415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288423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E40838-5623-AA42-B53B-EB71F6FFC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BD2097-C5FA-224B-8624-DA5C9134D125}" type="datetimeFigureOut">
              <a:rPr lang="en-US"/>
              <a:pPr>
                <a:defRPr/>
              </a:pPr>
              <a:t>4/3/2023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A115CC-5036-864B-A303-7A296EE964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AA9619-4C13-F845-BBD2-56D34894DF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523BC2-AF76-DE4F-A249-3AAFEC31110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53325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34B84FD2-C45B-EB41-9B33-68BAEEE441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4E5DE7-518F-7246-A92A-5739848C3A1D}" type="datetimeFigureOut">
              <a:rPr lang="en-US"/>
              <a:pPr>
                <a:defRPr/>
              </a:pPr>
              <a:t>4/3/2023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EB868F61-DEB5-7E43-A6A9-41CCAFB2C9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D0354C6B-0610-2C4D-B4A8-F3A2ED414C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B646A0-4997-934A-B03C-DAAC620DF6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386779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EDAE9EC8-3478-EB43-9C18-45254A9375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B9D799-8352-2043-9991-6B56C9E4C115}" type="datetimeFigureOut">
              <a:rPr lang="en-US"/>
              <a:pPr>
                <a:defRPr/>
              </a:pPr>
              <a:t>4/3/2023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83CD17FA-CC24-0C4A-BBBC-0C662F1CCA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160D30B8-F6B9-BE49-8439-D5C691DD96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27B474-A7AF-0044-8652-A86DC0C03C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292728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32120C94-6D88-7D48-9891-ED40E94D04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886BFC-4378-4B44-886C-9770E23716D6}" type="datetimeFigureOut">
              <a:rPr lang="en-US"/>
              <a:pPr>
                <a:defRPr/>
              </a:pPr>
              <a:t>4/3/2023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5056C7C9-FB58-8442-B88F-7972F540BA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44100B3D-8787-E04C-9A8F-D7A42EFC43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F28C20-16C1-0048-8D6E-2EF25E4C58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862705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46F29202-DF8B-414C-9F6B-D738336167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FBF873-E62F-1448-8292-71CFBE5E0DCA}" type="datetimeFigureOut">
              <a:rPr lang="en-US"/>
              <a:pPr>
                <a:defRPr/>
              </a:pPr>
              <a:t>4/3/2023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65D82930-CAFF-8343-A74D-2EB7CD18C5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5E2535E7-3695-624D-9726-7618C158A7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8BE022-7BD7-2746-B579-1B1B944C3DB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377103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722D1B62-27F2-3B45-BC74-EB919F4505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CF5215-9B3B-FF49-936E-C5D99544D611}" type="datetimeFigureOut">
              <a:rPr lang="en-US"/>
              <a:pPr>
                <a:defRPr/>
              </a:pPr>
              <a:t>4/3/2023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9178B8F3-7A9D-2E40-AB0F-EF08C38D7C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AAAAE57-9392-1B42-BA49-8088C1EB07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46066B-452A-FB49-B540-8658D49C9FA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156050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246A6656-9D6A-AE49-AE6A-3889037CA5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89561C-B9F2-4840-B35F-298A838DD3FD}" type="datetimeFigureOut">
              <a:rPr lang="en-US"/>
              <a:pPr>
                <a:defRPr/>
              </a:pPr>
              <a:t>4/3/2023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634B904D-1CA6-F643-BE96-5B241B664A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20990634-99B8-BB46-8D91-178B470400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A7D464-D3DE-BB49-A708-4C09E6E6E6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420984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450C41-3F94-454D-B245-6F50AB6CB2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69AA89-C67A-764F-A907-D7A7D0272D6C}" type="datetimeFigureOut">
              <a:rPr lang="en-US"/>
              <a:pPr>
                <a:defRPr/>
              </a:pPr>
              <a:t>4/3/2023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295B93-17E5-5A47-A93B-B9068B2035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E0F58D-4001-7F4B-A4E6-93049853A6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72DCF6-F636-DC4F-9797-3F9A6AEF7C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666465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09A6EE-7793-B74F-9A07-6BD29F74F3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E767FD-1DAE-474D-AD79-2E76760B98B0}" type="datetimeFigureOut">
              <a:rPr lang="en-US"/>
              <a:pPr>
                <a:defRPr/>
              </a:pPr>
              <a:t>4/3/2023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87C797-30F7-0843-B2AA-5A5F660404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18021E-7D33-BE41-B8AC-DCA82E5C81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AE5CB9-8110-5044-836D-D8FFDFC97C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72179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3"/>
          <p:cNvSpPr/>
          <p:nvPr/>
        </p:nvSpPr>
        <p:spPr>
          <a:xfrm>
            <a:off x="-100" y="1"/>
            <a:ext cx="12191888" cy="6848908"/>
          </a:xfrm>
          <a:custGeom>
            <a:avLst/>
            <a:gdLst/>
            <a:ahLst/>
            <a:cxnLst/>
            <a:rect l="l" t="t" r="r" b="b"/>
            <a:pathLst>
              <a:path w="84821" h="47649" extrusionOk="0">
                <a:moveTo>
                  <a:pt x="1" y="0"/>
                </a:moveTo>
                <a:lnTo>
                  <a:pt x="1" y="47649"/>
                </a:lnTo>
                <a:lnTo>
                  <a:pt x="84821" y="47649"/>
                </a:lnTo>
                <a:lnTo>
                  <a:pt x="84821" y="0"/>
                </a:lnTo>
                <a:close/>
              </a:path>
            </a:pathLst>
          </a:custGeom>
          <a:solidFill>
            <a:srgbClr val="EFDAA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" name="Google Shape;104;p3"/>
          <p:cNvSpPr/>
          <p:nvPr/>
        </p:nvSpPr>
        <p:spPr>
          <a:xfrm>
            <a:off x="443193" y="226821"/>
            <a:ext cx="11375607" cy="6385932"/>
          </a:xfrm>
          <a:custGeom>
            <a:avLst/>
            <a:gdLst/>
            <a:ahLst/>
            <a:cxnLst/>
            <a:rect l="l" t="t" r="r" b="b"/>
            <a:pathLst>
              <a:path w="79142" h="44428" extrusionOk="0">
                <a:moveTo>
                  <a:pt x="57914" y="0"/>
                </a:moveTo>
                <a:cubicBezTo>
                  <a:pt x="57216" y="0"/>
                  <a:pt x="56783" y="9"/>
                  <a:pt x="56614" y="29"/>
                </a:cubicBezTo>
                <a:cubicBezTo>
                  <a:pt x="56507" y="137"/>
                  <a:pt x="55781" y="684"/>
                  <a:pt x="55436" y="684"/>
                </a:cubicBezTo>
                <a:cubicBezTo>
                  <a:pt x="55150" y="684"/>
                  <a:pt x="54543" y="315"/>
                  <a:pt x="54495" y="256"/>
                </a:cubicBezTo>
                <a:cubicBezTo>
                  <a:pt x="53328" y="351"/>
                  <a:pt x="52197" y="458"/>
                  <a:pt x="51090" y="553"/>
                </a:cubicBezTo>
                <a:cubicBezTo>
                  <a:pt x="50888" y="696"/>
                  <a:pt x="49995" y="1113"/>
                  <a:pt x="49792" y="1113"/>
                </a:cubicBezTo>
                <a:cubicBezTo>
                  <a:pt x="49495" y="1113"/>
                  <a:pt x="48899" y="756"/>
                  <a:pt x="48828" y="696"/>
                </a:cubicBezTo>
                <a:cubicBezTo>
                  <a:pt x="47113" y="803"/>
                  <a:pt x="45423" y="875"/>
                  <a:pt x="43756" y="922"/>
                </a:cubicBezTo>
                <a:cubicBezTo>
                  <a:pt x="43589" y="1291"/>
                  <a:pt x="42672" y="2530"/>
                  <a:pt x="42232" y="2530"/>
                </a:cubicBezTo>
                <a:cubicBezTo>
                  <a:pt x="41934" y="2530"/>
                  <a:pt x="41315" y="1184"/>
                  <a:pt x="41303" y="970"/>
                </a:cubicBezTo>
                <a:cubicBezTo>
                  <a:pt x="40839" y="970"/>
                  <a:pt x="37398" y="946"/>
                  <a:pt x="36148" y="922"/>
                </a:cubicBezTo>
                <a:cubicBezTo>
                  <a:pt x="35921" y="1125"/>
                  <a:pt x="35779" y="1339"/>
                  <a:pt x="35683" y="1565"/>
                </a:cubicBezTo>
                <a:cubicBezTo>
                  <a:pt x="35564" y="1875"/>
                  <a:pt x="35171" y="2077"/>
                  <a:pt x="34719" y="2077"/>
                </a:cubicBezTo>
                <a:cubicBezTo>
                  <a:pt x="34290" y="2077"/>
                  <a:pt x="33885" y="1875"/>
                  <a:pt x="33754" y="1577"/>
                </a:cubicBezTo>
                <a:cubicBezTo>
                  <a:pt x="33635" y="1327"/>
                  <a:pt x="33481" y="1065"/>
                  <a:pt x="33326" y="815"/>
                </a:cubicBezTo>
                <a:cubicBezTo>
                  <a:pt x="31873" y="744"/>
                  <a:pt x="30480" y="672"/>
                  <a:pt x="29159" y="565"/>
                </a:cubicBezTo>
                <a:lnTo>
                  <a:pt x="29111" y="565"/>
                </a:lnTo>
                <a:cubicBezTo>
                  <a:pt x="28647" y="518"/>
                  <a:pt x="28218" y="494"/>
                  <a:pt x="27789" y="494"/>
                </a:cubicBezTo>
                <a:cubicBezTo>
                  <a:pt x="27337" y="494"/>
                  <a:pt x="26980" y="530"/>
                  <a:pt x="26670" y="613"/>
                </a:cubicBezTo>
                <a:cubicBezTo>
                  <a:pt x="26337" y="684"/>
                  <a:pt x="26004" y="827"/>
                  <a:pt x="25623" y="982"/>
                </a:cubicBezTo>
                <a:cubicBezTo>
                  <a:pt x="24956" y="1244"/>
                  <a:pt x="24194" y="1565"/>
                  <a:pt x="23301" y="1565"/>
                </a:cubicBezTo>
                <a:cubicBezTo>
                  <a:pt x="23206" y="1565"/>
                  <a:pt x="23098" y="1542"/>
                  <a:pt x="23003" y="1542"/>
                </a:cubicBezTo>
                <a:cubicBezTo>
                  <a:pt x="22336" y="1482"/>
                  <a:pt x="21717" y="1291"/>
                  <a:pt x="21146" y="1125"/>
                </a:cubicBezTo>
                <a:cubicBezTo>
                  <a:pt x="20681" y="982"/>
                  <a:pt x="20229" y="851"/>
                  <a:pt x="19931" y="851"/>
                </a:cubicBezTo>
                <a:cubicBezTo>
                  <a:pt x="19824" y="851"/>
                  <a:pt x="19538" y="851"/>
                  <a:pt x="19288" y="1589"/>
                </a:cubicBezTo>
                <a:cubicBezTo>
                  <a:pt x="19253" y="1661"/>
                  <a:pt x="17860" y="3506"/>
                  <a:pt x="17860" y="3506"/>
                </a:cubicBezTo>
                <a:lnTo>
                  <a:pt x="17312" y="3268"/>
                </a:lnTo>
                <a:cubicBezTo>
                  <a:pt x="16312" y="2839"/>
                  <a:pt x="16181" y="2077"/>
                  <a:pt x="16062" y="1470"/>
                </a:cubicBezTo>
                <a:cubicBezTo>
                  <a:pt x="15943" y="815"/>
                  <a:pt x="15847" y="613"/>
                  <a:pt x="15502" y="518"/>
                </a:cubicBezTo>
                <a:cubicBezTo>
                  <a:pt x="15002" y="458"/>
                  <a:pt x="10894" y="208"/>
                  <a:pt x="6811" y="208"/>
                </a:cubicBezTo>
                <a:cubicBezTo>
                  <a:pt x="1477" y="208"/>
                  <a:pt x="322" y="672"/>
                  <a:pt x="131" y="768"/>
                </a:cubicBezTo>
                <a:cubicBezTo>
                  <a:pt x="131" y="970"/>
                  <a:pt x="179" y="1518"/>
                  <a:pt x="226" y="2053"/>
                </a:cubicBezTo>
                <a:cubicBezTo>
                  <a:pt x="524" y="5625"/>
                  <a:pt x="584" y="8030"/>
                  <a:pt x="0" y="9209"/>
                </a:cubicBezTo>
                <a:cubicBezTo>
                  <a:pt x="357" y="9459"/>
                  <a:pt x="679" y="9614"/>
                  <a:pt x="1417" y="9673"/>
                </a:cubicBezTo>
                <a:lnTo>
                  <a:pt x="3203" y="9840"/>
                </a:lnTo>
                <a:cubicBezTo>
                  <a:pt x="3203" y="9840"/>
                  <a:pt x="774" y="11233"/>
                  <a:pt x="131" y="11233"/>
                </a:cubicBezTo>
                <a:cubicBezTo>
                  <a:pt x="24" y="11233"/>
                  <a:pt x="203" y="27842"/>
                  <a:pt x="203" y="30676"/>
                </a:cubicBezTo>
                <a:lnTo>
                  <a:pt x="1084" y="30676"/>
                </a:lnTo>
                <a:lnTo>
                  <a:pt x="3155" y="30628"/>
                </a:lnTo>
                <a:lnTo>
                  <a:pt x="369" y="32664"/>
                </a:lnTo>
                <a:cubicBezTo>
                  <a:pt x="48" y="33915"/>
                  <a:pt x="893" y="42320"/>
                  <a:pt x="1274" y="44428"/>
                </a:cubicBezTo>
                <a:cubicBezTo>
                  <a:pt x="3513" y="44333"/>
                  <a:pt x="9585" y="44166"/>
                  <a:pt x="16598" y="44059"/>
                </a:cubicBezTo>
                <a:cubicBezTo>
                  <a:pt x="16729" y="43844"/>
                  <a:pt x="17491" y="42928"/>
                  <a:pt x="17919" y="42928"/>
                </a:cubicBezTo>
                <a:cubicBezTo>
                  <a:pt x="18264" y="42928"/>
                  <a:pt x="19169" y="43737"/>
                  <a:pt x="19336" y="44011"/>
                </a:cubicBezTo>
                <a:cubicBezTo>
                  <a:pt x="25265" y="43880"/>
                  <a:pt x="31361" y="43761"/>
                  <a:pt x="37029" y="43690"/>
                </a:cubicBezTo>
                <a:cubicBezTo>
                  <a:pt x="37100" y="43356"/>
                  <a:pt x="37767" y="42225"/>
                  <a:pt x="38243" y="42225"/>
                </a:cubicBezTo>
                <a:cubicBezTo>
                  <a:pt x="38684" y="42225"/>
                  <a:pt x="39553" y="43332"/>
                  <a:pt x="39720" y="43654"/>
                </a:cubicBezTo>
                <a:cubicBezTo>
                  <a:pt x="45030" y="43571"/>
                  <a:pt x="49911" y="43535"/>
                  <a:pt x="54281" y="43511"/>
                </a:cubicBezTo>
                <a:cubicBezTo>
                  <a:pt x="54364" y="43178"/>
                  <a:pt x="54483" y="42713"/>
                  <a:pt x="55198" y="42713"/>
                </a:cubicBezTo>
                <a:lnTo>
                  <a:pt x="56043" y="43320"/>
                </a:lnTo>
                <a:cubicBezTo>
                  <a:pt x="56067" y="43356"/>
                  <a:pt x="56079" y="43440"/>
                  <a:pt x="56091" y="43511"/>
                </a:cubicBezTo>
                <a:lnTo>
                  <a:pt x="62115" y="43511"/>
                </a:lnTo>
                <a:cubicBezTo>
                  <a:pt x="62139" y="43309"/>
                  <a:pt x="62699" y="42308"/>
                  <a:pt x="63211" y="42308"/>
                </a:cubicBezTo>
                <a:cubicBezTo>
                  <a:pt x="63603" y="42308"/>
                  <a:pt x="64473" y="43201"/>
                  <a:pt x="64663" y="43451"/>
                </a:cubicBezTo>
                <a:cubicBezTo>
                  <a:pt x="64699" y="43487"/>
                  <a:pt x="76105" y="43785"/>
                  <a:pt x="77677" y="43975"/>
                </a:cubicBezTo>
                <a:cubicBezTo>
                  <a:pt x="77510" y="42654"/>
                  <a:pt x="77272" y="30867"/>
                  <a:pt x="77272" y="29974"/>
                </a:cubicBezTo>
                <a:cubicBezTo>
                  <a:pt x="77058" y="29974"/>
                  <a:pt x="75843" y="29795"/>
                  <a:pt x="75676" y="29509"/>
                </a:cubicBezTo>
                <a:cubicBezTo>
                  <a:pt x="75510" y="29224"/>
                  <a:pt x="76760" y="28092"/>
                  <a:pt x="77272" y="27700"/>
                </a:cubicBezTo>
                <a:cubicBezTo>
                  <a:pt x="77296" y="23128"/>
                  <a:pt x="77391" y="18901"/>
                  <a:pt x="77450" y="17246"/>
                </a:cubicBezTo>
                <a:lnTo>
                  <a:pt x="75807" y="17162"/>
                </a:lnTo>
                <a:lnTo>
                  <a:pt x="75629" y="15984"/>
                </a:lnTo>
                <a:cubicBezTo>
                  <a:pt x="76486" y="15805"/>
                  <a:pt x="77200" y="15650"/>
                  <a:pt x="77653" y="15555"/>
                </a:cubicBezTo>
                <a:cubicBezTo>
                  <a:pt x="78248" y="10043"/>
                  <a:pt x="79070" y="2232"/>
                  <a:pt x="79141" y="434"/>
                </a:cubicBezTo>
                <a:cubicBezTo>
                  <a:pt x="77462" y="256"/>
                  <a:pt x="71783" y="172"/>
                  <a:pt x="67890" y="113"/>
                </a:cubicBezTo>
                <a:cubicBezTo>
                  <a:pt x="62973" y="53"/>
                  <a:pt x="59638" y="0"/>
                  <a:pt x="57914" y="0"/>
                </a:cubicBezTo>
                <a:close/>
              </a:path>
            </a:pathLst>
          </a:custGeom>
          <a:solidFill>
            <a:srgbClr val="FEFCE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" name="Google Shape;105;p3"/>
          <p:cNvSpPr/>
          <p:nvPr/>
        </p:nvSpPr>
        <p:spPr>
          <a:xfrm>
            <a:off x="415737" y="201665"/>
            <a:ext cx="11423472" cy="6423736"/>
          </a:xfrm>
          <a:custGeom>
            <a:avLst/>
            <a:gdLst/>
            <a:ahLst/>
            <a:cxnLst/>
            <a:rect l="l" t="t" r="r" b="b"/>
            <a:pathLst>
              <a:path w="79475" h="44691" extrusionOk="0">
                <a:moveTo>
                  <a:pt x="386" y="11445"/>
                </a:moveTo>
                <a:cubicBezTo>
                  <a:pt x="381" y="11449"/>
                  <a:pt x="375" y="11452"/>
                  <a:pt x="370" y="11456"/>
                </a:cubicBezTo>
                <a:cubicBezTo>
                  <a:pt x="375" y="11452"/>
                  <a:pt x="380" y="11449"/>
                  <a:pt x="386" y="11445"/>
                </a:cubicBezTo>
                <a:close/>
                <a:moveTo>
                  <a:pt x="57324" y="185"/>
                </a:moveTo>
                <a:cubicBezTo>
                  <a:pt x="57485" y="185"/>
                  <a:pt x="57649" y="193"/>
                  <a:pt x="57806" y="193"/>
                </a:cubicBezTo>
                <a:cubicBezTo>
                  <a:pt x="58431" y="190"/>
                  <a:pt x="59057" y="189"/>
                  <a:pt x="59683" y="189"/>
                </a:cubicBezTo>
                <a:cubicBezTo>
                  <a:pt x="65348" y="189"/>
                  <a:pt x="71029" y="286"/>
                  <a:pt x="76701" y="490"/>
                </a:cubicBezTo>
                <a:cubicBezTo>
                  <a:pt x="77368" y="514"/>
                  <a:pt x="78058" y="526"/>
                  <a:pt x="78725" y="585"/>
                </a:cubicBezTo>
                <a:cubicBezTo>
                  <a:pt x="79070" y="621"/>
                  <a:pt x="79094" y="562"/>
                  <a:pt x="79130" y="883"/>
                </a:cubicBezTo>
                <a:cubicBezTo>
                  <a:pt x="79142" y="1086"/>
                  <a:pt x="79094" y="1324"/>
                  <a:pt x="79082" y="1514"/>
                </a:cubicBezTo>
                <a:cubicBezTo>
                  <a:pt x="78963" y="2967"/>
                  <a:pt x="78832" y="4443"/>
                  <a:pt x="78677" y="5908"/>
                </a:cubicBezTo>
                <a:cubicBezTo>
                  <a:pt x="78487" y="7836"/>
                  <a:pt x="78296" y="9789"/>
                  <a:pt x="78082" y="11718"/>
                </a:cubicBezTo>
                <a:cubicBezTo>
                  <a:pt x="77987" y="12694"/>
                  <a:pt x="77880" y="13658"/>
                  <a:pt x="77772" y="14635"/>
                </a:cubicBezTo>
                <a:cubicBezTo>
                  <a:pt x="77760" y="14790"/>
                  <a:pt x="77749" y="14921"/>
                  <a:pt x="77725" y="15075"/>
                </a:cubicBezTo>
                <a:cubicBezTo>
                  <a:pt x="77701" y="15409"/>
                  <a:pt x="77749" y="15528"/>
                  <a:pt x="77463" y="15671"/>
                </a:cubicBezTo>
                <a:cubicBezTo>
                  <a:pt x="76998" y="15885"/>
                  <a:pt x="76284" y="15921"/>
                  <a:pt x="75796" y="16028"/>
                </a:cubicBezTo>
                <a:cubicBezTo>
                  <a:pt x="75748" y="16040"/>
                  <a:pt x="75641" y="16087"/>
                  <a:pt x="75665" y="16147"/>
                </a:cubicBezTo>
                <a:cubicBezTo>
                  <a:pt x="75725" y="16528"/>
                  <a:pt x="75784" y="16933"/>
                  <a:pt x="75844" y="17314"/>
                </a:cubicBezTo>
                <a:cubicBezTo>
                  <a:pt x="75844" y="17361"/>
                  <a:pt x="75915" y="17361"/>
                  <a:pt x="75939" y="17361"/>
                </a:cubicBezTo>
                <a:cubicBezTo>
                  <a:pt x="76320" y="17373"/>
                  <a:pt x="76677" y="17409"/>
                  <a:pt x="77046" y="17421"/>
                </a:cubicBezTo>
                <a:cubicBezTo>
                  <a:pt x="77078" y="17421"/>
                  <a:pt x="77175" y="17416"/>
                  <a:pt x="77278" y="17416"/>
                </a:cubicBezTo>
                <a:cubicBezTo>
                  <a:pt x="77398" y="17416"/>
                  <a:pt x="77524" y="17422"/>
                  <a:pt x="77563" y="17450"/>
                </a:cubicBezTo>
                <a:lnTo>
                  <a:pt x="77563" y="17450"/>
                </a:lnTo>
                <a:cubicBezTo>
                  <a:pt x="77562" y="17449"/>
                  <a:pt x="77560" y="17449"/>
                  <a:pt x="77559" y="17449"/>
                </a:cubicBezTo>
                <a:cubicBezTo>
                  <a:pt x="77505" y="17449"/>
                  <a:pt x="77463" y="18019"/>
                  <a:pt x="77463" y="18064"/>
                </a:cubicBezTo>
                <a:cubicBezTo>
                  <a:pt x="77415" y="19493"/>
                  <a:pt x="77391" y="20921"/>
                  <a:pt x="77368" y="22350"/>
                </a:cubicBezTo>
                <a:cubicBezTo>
                  <a:pt x="77356" y="23231"/>
                  <a:pt x="77344" y="24100"/>
                  <a:pt x="77332" y="24969"/>
                </a:cubicBezTo>
                <a:cubicBezTo>
                  <a:pt x="77332" y="25434"/>
                  <a:pt x="77308" y="25910"/>
                  <a:pt x="77308" y="26362"/>
                </a:cubicBezTo>
                <a:cubicBezTo>
                  <a:pt x="77308" y="26767"/>
                  <a:pt x="77451" y="27494"/>
                  <a:pt x="77237" y="27839"/>
                </a:cubicBezTo>
                <a:cubicBezTo>
                  <a:pt x="76998" y="28232"/>
                  <a:pt x="75344" y="29137"/>
                  <a:pt x="75760" y="29720"/>
                </a:cubicBezTo>
                <a:cubicBezTo>
                  <a:pt x="75963" y="29982"/>
                  <a:pt x="76641" y="30041"/>
                  <a:pt x="76927" y="30089"/>
                </a:cubicBezTo>
                <a:cubicBezTo>
                  <a:pt x="77308" y="30149"/>
                  <a:pt x="77249" y="30030"/>
                  <a:pt x="77284" y="30351"/>
                </a:cubicBezTo>
                <a:cubicBezTo>
                  <a:pt x="77344" y="31006"/>
                  <a:pt x="77296" y="31708"/>
                  <a:pt x="77308" y="32375"/>
                </a:cubicBezTo>
                <a:cubicBezTo>
                  <a:pt x="77356" y="34518"/>
                  <a:pt x="77403" y="36649"/>
                  <a:pt x="77463" y="38793"/>
                </a:cubicBezTo>
                <a:cubicBezTo>
                  <a:pt x="77509" y="40500"/>
                  <a:pt x="77477" y="42241"/>
                  <a:pt x="77648" y="43940"/>
                </a:cubicBezTo>
                <a:lnTo>
                  <a:pt x="77648" y="43940"/>
                </a:lnTo>
                <a:cubicBezTo>
                  <a:pt x="75419" y="43712"/>
                  <a:pt x="73139" y="43730"/>
                  <a:pt x="70902" y="43650"/>
                </a:cubicBezTo>
                <a:cubicBezTo>
                  <a:pt x="69533" y="43603"/>
                  <a:pt x="68140" y="43555"/>
                  <a:pt x="66771" y="43507"/>
                </a:cubicBezTo>
                <a:lnTo>
                  <a:pt x="65438" y="43472"/>
                </a:lnTo>
                <a:cubicBezTo>
                  <a:pt x="65104" y="43448"/>
                  <a:pt x="65045" y="43472"/>
                  <a:pt x="64854" y="43317"/>
                </a:cubicBezTo>
                <a:cubicBezTo>
                  <a:pt x="64447" y="42998"/>
                  <a:pt x="64019" y="42302"/>
                  <a:pt x="63430" y="42302"/>
                </a:cubicBezTo>
                <a:cubicBezTo>
                  <a:pt x="63382" y="42302"/>
                  <a:pt x="63333" y="42307"/>
                  <a:pt x="63282" y="42317"/>
                </a:cubicBezTo>
                <a:cubicBezTo>
                  <a:pt x="62784" y="42416"/>
                  <a:pt x="62317" y="43021"/>
                  <a:pt x="62158" y="43507"/>
                </a:cubicBezTo>
                <a:lnTo>
                  <a:pt x="57722" y="43507"/>
                </a:lnTo>
                <a:cubicBezTo>
                  <a:pt x="57524" y="43507"/>
                  <a:pt x="57220" y="43555"/>
                  <a:pt x="56958" y="43555"/>
                </a:cubicBezTo>
                <a:cubicBezTo>
                  <a:pt x="56827" y="43555"/>
                  <a:pt x="56706" y="43543"/>
                  <a:pt x="56615" y="43507"/>
                </a:cubicBezTo>
                <a:cubicBezTo>
                  <a:pt x="56436" y="43448"/>
                  <a:pt x="56329" y="43329"/>
                  <a:pt x="56163" y="43198"/>
                </a:cubicBezTo>
                <a:cubicBezTo>
                  <a:pt x="55890" y="42967"/>
                  <a:pt x="55627" y="42719"/>
                  <a:pt x="55284" y="42719"/>
                </a:cubicBezTo>
                <a:cubicBezTo>
                  <a:pt x="55237" y="42719"/>
                  <a:pt x="55189" y="42723"/>
                  <a:pt x="55139" y="42733"/>
                </a:cubicBezTo>
                <a:cubicBezTo>
                  <a:pt x="54661" y="42833"/>
                  <a:pt x="54453" y="43109"/>
                  <a:pt x="54321" y="43532"/>
                </a:cubicBezTo>
                <a:lnTo>
                  <a:pt x="54321" y="43532"/>
                </a:lnTo>
                <a:cubicBezTo>
                  <a:pt x="50311" y="43545"/>
                  <a:pt x="46290" y="43591"/>
                  <a:pt x="42292" y="43626"/>
                </a:cubicBezTo>
                <a:cubicBezTo>
                  <a:pt x="41756" y="43626"/>
                  <a:pt x="41232" y="43650"/>
                  <a:pt x="40696" y="43650"/>
                </a:cubicBezTo>
                <a:cubicBezTo>
                  <a:pt x="40665" y="43650"/>
                  <a:pt x="40635" y="43650"/>
                  <a:pt x="40607" y="43650"/>
                </a:cubicBezTo>
                <a:cubicBezTo>
                  <a:pt x="40181" y="43650"/>
                  <a:pt x="40059" y="43640"/>
                  <a:pt x="39791" y="43305"/>
                </a:cubicBezTo>
                <a:cubicBezTo>
                  <a:pt x="39530" y="42948"/>
                  <a:pt x="39113" y="42352"/>
                  <a:pt x="38613" y="42245"/>
                </a:cubicBezTo>
                <a:cubicBezTo>
                  <a:pt x="38563" y="42234"/>
                  <a:pt x="38514" y="42229"/>
                  <a:pt x="38465" y="42229"/>
                </a:cubicBezTo>
                <a:cubicBezTo>
                  <a:pt x="37817" y="42229"/>
                  <a:pt x="37271" y="43159"/>
                  <a:pt x="37072" y="43712"/>
                </a:cubicBezTo>
                <a:lnTo>
                  <a:pt x="37072" y="43712"/>
                </a:lnTo>
                <a:cubicBezTo>
                  <a:pt x="34125" y="43748"/>
                  <a:pt x="31166" y="43794"/>
                  <a:pt x="28230" y="43853"/>
                </a:cubicBezTo>
                <a:cubicBezTo>
                  <a:pt x="26683" y="43888"/>
                  <a:pt x="25147" y="43912"/>
                  <a:pt x="23599" y="43948"/>
                </a:cubicBezTo>
                <a:cubicBezTo>
                  <a:pt x="22825" y="43960"/>
                  <a:pt x="22051" y="43972"/>
                  <a:pt x="21289" y="43984"/>
                </a:cubicBezTo>
                <a:cubicBezTo>
                  <a:pt x="20991" y="43995"/>
                  <a:pt x="20647" y="44048"/>
                  <a:pt x="20316" y="44048"/>
                </a:cubicBezTo>
                <a:cubicBezTo>
                  <a:pt x="19959" y="44048"/>
                  <a:pt x="19619" y="43986"/>
                  <a:pt x="19372" y="43746"/>
                </a:cubicBezTo>
                <a:cubicBezTo>
                  <a:pt x="19058" y="43431"/>
                  <a:pt x="18604" y="42968"/>
                  <a:pt x="18127" y="42968"/>
                </a:cubicBezTo>
                <a:cubicBezTo>
                  <a:pt x="18062" y="42968"/>
                  <a:pt x="17997" y="42977"/>
                  <a:pt x="17932" y="42995"/>
                </a:cubicBezTo>
                <a:cubicBezTo>
                  <a:pt x="17646" y="43067"/>
                  <a:pt x="17396" y="43305"/>
                  <a:pt x="17181" y="43495"/>
                </a:cubicBezTo>
                <a:cubicBezTo>
                  <a:pt x="17051" y="43626"/>
                  <a:pt x="16943" y="43769"/>
                  <a:pt x="16812" y="43900"/>
                </a:cubicBezTo>
                <a:cubicBezTo>
                  <a:pt x="16625" y="44088"/>
                  <a:pt x="16538" y="44101"/>
                  <a:pt x="16335" y="44101"/>
                </a:cubicBezTo>
                <a:cubicBezTo>
                  <a:pt x="16301" y="44101"/>
                  <a:pt x="16264" y="44101"/>
                  <a:pt x="16223" y="44101"/>
                </a:cubicBezTo>
                <a:cubicBezTo>
                  <a:pt x="16182" y="44101"/>
                  <a:pt x="16137" y="44101"/>
                  <a:pt x="16086" y="44103"/>
                </a:cubicBezTo>
                <a:cubicBezTo>
                  <a:pt x="13276" y="44162"/>
                  <a:pt x="10443" y="44246"/>
                  <a:pt x="7633" y="44317"/>
                </a:cubicBezTo>
                <a:cubicBezTo>
                  <a:pt x="5629" y="44376"/>
                  <a:pt x="3614" y="44423"/>
                  <a:pt x="1611" y="44505"/>
                </a:cubicBezTo>
                <a:lnTo>
                  <a:pt x="1611" y="44505"/>
                </a:lnTo>
                <a:cubicBezTo>
                  <a:pt x="1082" y="41580"/>
                  <a:pt x="857" y="38549"/>
                  <a:pt x="691" y="35590"/>
                </a:cubicBezTo>
                <a:cubicBezTo>
                  <a:pt x="668" y="34935"/>
                  <a:pt x="620" y="34268"/>
                  <a:pt x="632" y="33613"/>
                </a:cubicBezTo>
                <a:cubicBezTo>
                  <a:pt x="644" y="33256"/>
                  <a:pt x="608" y="32970"/>
                  <a:pt x="822" y="32732"/>
                </a:cubicBezTo>
                <a:cubicBezTo>
                  <a:pt x="1227" y="32304"/>
                  <a:pt x="1882" y="31958"/>
                  <a:pt x="2358" y="31601"/>
                </a:cubicBezTo>
                <a:cubicBezTo>
                  <a:pt x="2727" y="31339"/>
                  <a:pt x="3084" y="31065"/>
                  <a:pt x="3465" y="30803"/>
                </a:cubicBezTo>
                <a:cubicBezTo>
                  <a:pt x="3537" y="30744"/>
                  <a:pt x="3465" y="30684"/>
                  <a:pt x="3406" y="30684"/>
                </a:cubicBezTo>
                <a:cubicBezTo>
                  <a:pt x="2632" y="30696"/>
                  <a:pt x="1834" y="30732"/>
                  <a:pt x="1060" y="30732"/>
                </a:cubicBezTo>
                <a:cubicBezTo>
                  <a:pt x="1011" y="30732"/>
                  <a:pt x="966" y="30732"/>
                  <a:pt x="925" y="30732"/>
                </a:cubicBezTo>
                <a:cubicBezTo>
                  <a:pt x="521" y="30732"/>
                  <a:pt x="559" y="30713"/>
                  <a:pt x="548" y="30280"/>
                </a:cubicBezTo>
                <a:lnTo>
                  <a:pt x="548" y="29327"/>
                </a:lnTo>
                <a:cubicBezTo>
                  <a:pt x="525" y="27398"/>
                  <a:pt x="513" y="25469"/>
                  <a:pt x="501" y="23541"/>
                </a:cubicBezTo>
                <a:cubicBezTo>
                  <a:pt x="465" y="19683"/>
                  <a:pt x="394" y="15814"/>
                  <a:pt x="453" y="11944"/>
                </a:cubicBezTo>
                <a:cubicBezTo>
                  <a:pt x="453" y="11777"/>
                  <a:pt x="465" y="11599"/>
                  <a:pt x="465" y="11444"/>
                </a:cubicBezTo>
                <a:cubicBezTo>
                  <a:pt x="465" y="11431"/>
                  <a:pt x="465" y="11420"/>
                  <a:pt x="465" y="11411"/>
                </a:cubicBezTo>
                <a:lnTo>
                  <a:pt x="465" y="11411"/>
                </a:lnTo>
                <a:cubicBezTo>
                  <a:pt x="585" y="11372"/>
                  <a:pt x="756" y="11352"/>
                  <a:pt x="846" y="11325"/>
                </a:cubicBezTo>
                <a:cubicBezTo>
                  <a:pt x="1763" y="11003"/>
                  <a:pt x="2644" y="10503"/>
                  <a:pt x="3477" y="10015"/>
                </a:cubicBezTo>
                <a:cubicBezTo>
                  <a:pt x="3585" y="9956"/>
                  <a:pt x="3537" y="9896"/>
                  <a:pt x="3454" y="9872"/>
                </a:cubicBezTo>
                <a:cubicBezTo>
                  <a:pt x="2858" y="9813"/>
                  <a:pt x="2275" y="9789"/>
                  <a:pt x="1680" y="9718"/>
                </a:cubicBezTo>
                <a:cubicBezTo>
                  <a:pt x="1346" y="9682"/>
                  <a:pt x="858" y="9658"/>
                  <a:pt x="596" y="9432"/>
                </a:cubicBezTo>
                <a:cubicBezTo>
                  <a:pt x="370" y="9253"/>
                  <a:pt x="441" y="9253"/>
                  <a:pt x="489" y="9015"/>
                </a:cubicBezTo>
                <a:cubicBezTo>
                  <a:pt x="572" y="8563"/>
                  <a:pt x="691" y="8170"/>
                  <a:pt x="739" y="7705"/>
                </a:cubicBezTo>
                <a:cubicBezTo>
                  <a:pt x="858" y="6527"/>
                  <a:pt x="798" y="5336"/>
                  <a:pt x="727" y="4157"/>
                </a:cubicBezTo>
                <a:cubicBezTo>
                  <a:pt x="679" y="3407"/>
                  <a:pt x="620" y="2633"/>
                  <a:pt x="548" y="1871"/>
                </a:cubicBezTo>
                <a:cubicBezTo>
                  <a:pt x="537" y="1621"/>
                  <a:pt x="382" y="1026"/>
                  <a:pt x="501" y="919"/>
                </a:cubicBezTo>
                <a:cubicBezTo>
                  <a:pt x="691" y="705"/>
                  <a:pt x="1406" y="705"/>
                  <a:pt x="1668" y="681"/>
                </a:cubicBezTo>
                <a:cubicBezTo>
                  <a:pt x="2644" y="550"/>
                  <a:pt x="3644" y="502"/>
                  <a:pt x="4644" y="466"/>
                </a:cubicBezTo>
                <a:cubicBezTo>
                  <a:pt x="5484" y="440"/>
                  <a:pt x="6324" y="429"/>
                  <a:pt x="7165" y="429"/>
                </a:cubicBezTo>
                <a:cubicBezTo>
                  <a:pt x="9401" y="429"/>
                  <a:pt x="11639" y="512"/>
                  <a:pt x="13872" y="633"/>
                </a:cubicBezTo>
                <a:cubicBezTo>
                  <a:pt x="14348" y="669"/>
                  <a:pt x="14824" y="681"/>
                  <a:pt x="15300" y="728"/>
                </a:cubicBezTo>
                <a:cubicBezTo>
                  <a:pt x="15955" y="788"/>
                  <a:pt x="15979" y="1216"/>
                  <a:pt x="16098" y="1800"/>
                </a:cubicBezTo>
                <a:cubicBezTo>
                  <a:pt x="16324" y="2883"/>
                  <a:pt x="16931" y="3312"/>
                  <a:pt x="17896" y="3717"/>
                </a:cubicBezTo>
                <a:cubicBezTo>
                  <a:pt x="17920" y="3723"/>
                  <a:pt x="17946" y="3726"/>
                  <a:pt x="17972" y="3726"/>
                </a:cubicBezTo>
                <a:cubicBezTo>
                  <a:pt x="18052" y="3726"/>
                  <a:pt x="18137" y="3699"/>
                  <a:pt x="18182" y="3645"/>
                </a:cubicBezTo>
                <a:cubicBezTo>
                  <a:pt x="18658" y="3026"/>
                  <a:pt x="19206" y="2407"/>
                  <a:pt x="19598" y="1752"/>
                </a:cubicBezTo>
                <a:cubicBezTo>
                  <a:pt x="19820" y="1359"/>
                  <a:pt x="19803" y="1094"/>
                  <a:pt x="20175" y="1094"/>
                </a:cubicBezTo>
                <a:cubicBezTo>
                  <a:pt x="20243" y="1094"/>
                  <a:pt x="20323" y="1103"/>
                  <a:pt x="20420" y="1121"/>
                </a:cubicBezTo>
                <a:cubicBezTo>
                  <a:pt x="20861" y="1216"/>
                  <a:pt x="21313" y="1383"/>
                  <a:pt x="21753" y="1502"/>
                </a:cubicBezTo>
                <a:cubicBezTo>
                  <a:pt x="22327" y="1652"/>
                  <a:pt x="22889" y="1755"/>
                  <a:pt x="23460" y="1755"/>
                </a:cubicBezTo>
                <a:cubicBezTo>
                  <a:pt x="23707" y="1755"/>
                  <a:pt x="23955" y="1736"/>
                  <a:pt x="24206" y="1693"/>
                </a:cubicBezTo>
                <a:cubicBezTo>
                  <a:pt x="25063" y="1538"/>
                  <a:pt x="25802" y="1109"/>
                  <a:pt x="26623" y="871"/>
                </a:cubicBezTo>
                <a:cubicBezTo>
                  <a:pt x="27071" y="736"/>
                  <a:pt x="27535" y="691"/>
                  <a:pt x="28003" y="691"/>
                </a:cubicBezTo>
                <a:cubicBezTo>
                  <a:pt x="28604" y="691"/>
                  <a:pt x="29213" y="765"/>
                  <a:pt x="29802" y="812"/>
                </a:cubicBezTo>
                <a:cubicBezTo>
                  <a:pt x="30350" y="859"/>
                  <a:pt x="30909" y="883"/>
                  <a:pt x="31457" y="919"/>
                </a:cubicBezTo>
                <a:cubicBezTo>
                  <a:pt x="31563" y="924"/>
                  <a:pt x="31673" y="925"/>
                  <a:pt x="31786" y="925"/>
                </a:cubicBezTo>
                <a:cubicBezTo>
                  <a:pt x="31891" y="925"/>
                  <a:pt x="31999" y="924"/>
                  <a:pt x="32107" y="924"/>
                </a:cubicBezTo>
                <a:cubicBezTo>
                  <a:pt x="32416" y="924"/>
                  <a:pt x="32729" y="933"/>
                  <a:pt x="33005" y="1002"/>
                </a:cubicBezTo>
                <a:cubicBezTo>
                  <a:pt x="33755" y="1181"/>
                  <a:pt x="33755" y="2133"/>
                  <a:pt x="34588" y="2276"/>
                </a:cubicBezTo>
                <a:cubicBezTo>
                  <a:pt x="34672" y="2290"/>
                  <a:pt x="34760" y="2297"/>
                  <a:pt x="34849" y="2297"/>
                </a:cubicBezTo>
                <a:cubicBezTo>
                  <a:pt x="35214" y="2297"/>
                  <a:pt x="35602" y="2177"/>
                  <a:pt x="35850" y="1919"/>
                </a:cubicBezTo>
                <a:cubicBezTo>
                  <a:pt x="36041" y="1717"/>
                  <a:pt x="36136" y="1228"/>
                  <a:pt x="36374" y="1121"/>
                </a:cubicBezTo>
                <a:cubicBezTo>
                  <a:pt x="36431" y="1098"/>
                  <a:pt x="36504" y="1089"/>
                  <a:pt x="36586" y="1089"/>
                </a:cubicBezTo>
                <a:cubicBezTo>
                  <a:pt x="36796" y="1089"/>
                  <a:pt x="37060" y="1145"/>
                  <a:pt x="37232" y="1145"/>
                </a:cubicBezTo>
                <a:cubicBezTo>
                  <a:pt x="38494" y="1157"/>
                  <a:pt x="39780" y="1169"/>
                  <a:pt x="41042" y="1169"/>
                </a:cubicBezTo>
                <a:cubicBezTo>
                  <a:pt x="41089" y="1169"/>
                  <a:pt x="41127" y="1169"/>
                  <a:pt x="41157" y="1169"/>
                </a:cubicBezTo>
                <a:cubicBezTo>
                  <a:pt x="41308" y="1169"/>
                  <a:pt x="41270" y="1177"/>
                  <a:pt x="41339" y="1276"/>
                </a:cubicBezTo>
                <a:cubicBezTo>
                  <a:pt x="41494" y="1455"/>
                  <a:pt x="41554" y="1800"/>
                  <a:pt x="41673" y="1990"/>
                </a:cubicBezTo>
                <a:cubicBezTo>
                  <a:pt x="41816" y="2252"/>
                  <a:pt x="41994" y="2693"/>
                  <a:pt x="42339" y="2729"/>
                </a:cubicBezTo>
                <a:cubicBezTo>
                  <a:pt x="42359" y="2731"/>
                  <a:pt x="42378" y="2733"/>
                  <a:pt x="42397" y="2733"/>
                </a:cubicBezTo>
                <a:cubicBezTo>
                  <a:pt x="42703" y="2733"/>
                  <a:pt x="43030" y="2394"/>
                  <a:pt x="43220" y="2193"/>
                </a:cubicBezTo>
                <a:cubicBezTo>
                  <a:pt x="43411" y="2002"/>
                  <a:pt x="43578" y="1800"/>
                  <a:pt x="43732" y="1574"/>
                </a:cubicBezTo>
                <a:cubicBezTo>
                  <a:pt x="43994" y="1228"/>
                  <a:pt x="43971" y="1109"/>
                  <a:pt x="44423" y="1109"/>
                </a:cubicBezTo>
                <a:cubicBezTo>
                  <a:pt x="45506" y="1086"/>
                  <a:pt x="46578" y="1038"/>
                  <a:pt x="47661" y="978"/>
                </a:cubicBezTo>
                <a:cubicBezTo>
                  <a:pt x="47940" y="970"/>
                  <a:pt x="48301" y="891"/>
                  <a:pt x="48614" y="891"/>
                </a:cubicBezTo>
                <a:cubicBezTo>
                  <a:pt x="48730" y="891"/>
                  <a:pt x="48839" y="902"/>
                  <a:pt x="48935" y="931"/>
                </a:cubicBezTo>
                <a:cubicBezTo>
                  <a:pt x="49174" y="1002"/>
                  <a:pt x="49364" y="1205"/>
                  <a:pt x="49614" y="1276"/>
                </a:cubicBezTo>
                <a:cubicBezTo>
                  <a:pt x="49708" y="1303"/>
                  <a:pt x="49798" y="1315"/>
                  <a:pt x="49886" y="1315"/>
                </a:cubicBezTo>
                <a:cubicBezTo>
                  <a:pt x="50188" y="1315"/>
                  <a:pt x="50462" y="1176"/>
                  <a:pt x="50757" y="1038"/>
                </a:cubicBezTo>
                <a:cubicBezTo>
                  <a:pt x="51031" y="919"/>
                  <a:pt x="51221" y="788"/>
                  <a:pt x="51519" y="740"/>
                </a:cubicBezTo>
                <a:cubicBezTo>
                  <a:pt x="52055" y="633"/>
                  <a:pt x="52650" y="645"/>
                  <a:pt x="53198" y="585"/>
                </a:cubicBezTo>
                <a:cubicBezTo>
                  <a:pt x="53518" y="560"/>
                  <a:pt x="53925" y="465"/>
                  <a:pt x="54280" y="465"/>
                </a:cubicBezTo>
                <a:cubicBezTo>
                  <a:pt x="54413" y="465"/>
                  <a:pt x="54539" y="478"/>
                  <a:pt x="54650" y="514"/>
                </a:cubicBezTo>
                <a:cubicBezTo>
                  <a:pt x="54865" y="585"/>
                  <a:pt x="55043" y="764"/>
                  <a:pt x="55281" y="824"/>
                </a:cubicBezTo>
                <a:cubicBezTo>
                  <a:pt x="55373" y="848"/>
                  <a:pt x="55460" y="859"/>
                  <a:pt x="55544" y="859"/>
                </a:cubicBezTo>
                <a:cubicBezTo>
                  <a:pt x="55787" y="859"/>
                  <a:pt x="56004" y="766"/>
                  <a:pt x="56234" y="633"/>
                </a:cubicBezTo>
                <a:cubicBezTo>
                  <a:pt x="56448" y="514"/>
                  <a:pt x="56651" y="288"/>
                  <a:pt x="56865" y="204"/>
                </a:cubicBezTo>
                <a:lnTo>
                  <a:pt x="56865" y="204"/>
                </a:lnTo>
                <a:cubicBezTo>
                  <a:pt x="56817" y="226"/>
                  <a:pt x="56807" y="234"/>
                  <a:pt x="56819" y="234"/>
                </a:cubicBezTo>
                <a:cubicBezTo>
                  <a:pt x="56838" y="234"/>
                  <a:pt x="56919" y="212"/>
                  <a:pt x="56972" y="204"/>
                </a:cubicBezTo>
                <a:cubicBezTo>
                  <a:pt x="57084" y="189"/>
                  <a:pt x="57203" y="185"/>
                  <a:pt x="57324" y="185"/>
                </a:cubicBezTo>
                <a:close/>
                <a:moveTo>
                  <a:pt x="58221" y="0"/>
                </a:moveTo>
                <a:cubicBezTo>
                  <a:pt x="58011" y="0"/>
                  <a:pt x="57801" y="1"/>
                  <a:pt x="57591" y="2"/>
                </a:cubicBezTo>
                <a:cubicBezTo>
                  <a:pt x="57511" y="2"/>
                  <a:pt x="57430" y="1"/>
                  <a:pt x="57349" y="1"/>
                </a:cubicBezTo>
                <a:cubicBezTo>
                  <a:pt x="57105" y="1"/>
                  <a:pt x="56862" y="14"/>
                  <a:pt x="56639" y="121"/>
                </a:cubicBezTo>
                <a:cubicBezTo>
                  <a:pt x="56436" y="228"/>
                  <a:pt x="56270" y="443"/>
                  <a:pt x="56043" y="550"/>
                </a:cubicBezTo>
                <a:cubicBezTo>
                  <a:pt x="55862" y="631"/>
                  <a:pt x="55731" y="663"/>
                  <a:pt x="55624" y="663"/>
                </a:cubicBezTo>
                <a:cubicBezTo>
                  <a:pt x="55386" y="663"/>
                  <a:pt x="55264" y="506"/>
                  <a:pt x="54960" y="383"/>
                </a:cubicBezTo>
                <a:cubicBezTo>
                  <a:pt x="54779" y="308"/>
                  <a:pt x="54592" y="282"/>
                  <a:pt x="54401" y="282"/>
                </a:cubicBezTo>
                <a:cubicBezTo>
                  <a:pt x="54075" y="282"/>
                  <a:pt x="53738" y="357"/>
                  <a:pt x="53400" y="395"/>
                </a:cubicBezTo>
                <a:cubicBezTo>
                  <a:pt x="52710" y="454"/>
                  <a:pt x="51805" y="383"/>
                  <a:pt x="51162" y="621"/>
                </a:cubicBezTo>
                <a:cubicBezTo>
                  <a:pt x="50852" y="740"/>
                  <a:pt x="50579" y="990"/>
                  <a:pt x="50245" y="1086"/>
                </a:cubicBezTo>
                <a:cubicBezTo>
                  <a:pt x="50175" y="1102"/>
                  <a:pt x="50110" y="1109"/>
                  <a:pt x="50050" y="1109"/>
                </a:cubicBezTo>
                <a:cubicBezTo>
                  <a:pt x="49762" y="1109"/>
                  <a:pt x="49564" y="946"/>
                  <a:pt x="49269" y="847"/>
                </a:cubicBezTo>
                <a:cubicBezTo>
                  <a:pt x="49041" y="766"/>
                  <a:pt x="48783" y="738"/>
                  <a:pt x="48513" y="738"/>
                </a:cubicBezTo>
                <a:cubicBezTo>
                  <a:pt x="48036" y="738"/>
                  <a:pt x="47524" y="825"/>
                  <a:pt x="47090" y="847"/>
                </a:cubicBezTo>
                <a:cubicBezTo>
                  <a:pt x="46054" y="883"/>
                  <a:pt x="45030" y="931"/>
                  <a:pt x="44006" y="966"/>
                </a:cubicBezTo>
                <a:cubicBezTo>
                  <a:pt x="43947" y="966"/>
                  <a:pt x="43828" y="978"/>
                  <a:pt x="43792" y="1050"/>
                </a:cubicBezTo>
                <a:cubicBezTo>
                  <a:pt x="43621" y="1392"/>
                  <a:pt x="42957" y="2533"/>
                  <a:pt x="42504" y="2533"/>
                </a:cubicBezTo>
                <a:cubicBezTo>
                  <a:pt x="42485" y="2533"/>
                  <a:pt x="42465" y="2531"/>
                  <a:pt x="42447" y="2526"/>
                </a:cubicBezTo>
                <a:cubicBezTo>
                  <a:pt x="42113" y="2467"/>
                  <a:pt x="41708" y="1359"/>
                  <a:pt x="41649" y="1050"/>
                </a:cubicBezTo>
                <a:cubicBezTo>
                  <a:pt x="41649" y="1002"/>
                  <a:pt x="41577" y="1002"/>
                  <a:pt x="41554" y="1002"/>
                </a:cubicBezTo>
                <a:cubicBezTo>
                  <a:pt x="41128" y="1009"/>
                  <a:pt x="40704" y="1012"/>
                  <a:pt x="40280" y="1012"/>
                </a:cubicBezTo>
                <a:cubicBezTo>
                  <a:pt x="39257" y="1012"/>
                  <a:pt x="38238" y="995"/>
                  <a:pt x="37220" y="978"/>
                </a:cubicBezTo>
                <a:cubicBezTo>
                  <a:pt x="37026" y="975"/>
                  <a:pt x="36873" y="965"/>
                  <a:pt x="36743" y="965"/>
                </a:cubicBezTo>
                <a:cubicBezTo>
                  <a:pt x="36426" y="965"/>
                  <a:pt x="36243" y="1022"/>
                  <a:pt x="35922" y="1359"/>
                </a:cubicBezTo>
                <a:cubicBezTo>
                  <a:pt x="35929" y="1352"/>
                  <a:pt x="35934" y="1349"/>
                  <a:pt x="35936" y="1349"/>
                </a:cubicBezTo>
                <a:cubicBezTo>
                  <a:pt x="35951" y="1349"/>
                  <a:pt x="35845" y="1517"/>
                  <a:pt x="35803" y="1538"/>
                </a:cubicBezTo>
                <a:cubicBezTo>
                  <a:pt x="35577" y="1621"/>
                  <a:pt x="35362" y="1693"/>
                  <a:pt x="35124" y="1764"/>
                </a:cubicBezTo>
                <a:cubicBezTo>
                  <a:pt x="34932" y="1938"/>
                  <a:pt x="34758" y="2025"/>
                  <a:pt x="34601" y="2025"/>
                </a:cubicBezTo>
                <a:cubicBezTo>
                  <a:pt x="34446" y="2025"/>
                  <a:pt x="34308" y="1941"/>
                  <a:pt x="34184" y="1776"/>
                </a:cubicBezTo>
                <a:cubicBezTo>
                  <a:pt x="34017" y="1586"/>
                  <a:pt x="33945" y="1300"/>
                  <a:pt x="33791" y="1086"/>
                </a:cubicBezTo>
                <a:cubicBezTo>
                  <a:pt x="33628" y="841"/>
                  <a:pt x="33459" y="809"/>
                  <a:pt x="33228" y="809"/>
                </a:cubicBezTo>
                <a:cubicBezTo>
                  <a:pt x="33144" y="809"/>
                  <a:pt x="33052" y="813"/>
                  <a:pt x="32949" y="813"/>
                </a:cubicBezTo>
                <a:cubicBezTo>
                  <a:pt x="32921" y="813"/>
                  <a:pt x="32892" y="812"/>
                  <a:pt x="32862" y="812"/>
                </a:cubicBezTo>
                <a:cubicBezTo>
                  <a:pt x="31588" y="752"/>
                  <a:pt x="30338" y="669"/>
                  <a:pt x="29088" y="574"/>
                </a:cubicBezTo>
                <a:cubicBezTo>
                  <a:pt x="28791" y="553"/>
                  <a:pt x="28500" y="539"/>
                  <a:pt x="28214" y="539"/>
                </a:cubicBezTo>
                <a:cubicBezTo>
                  <a:pt x="27515" y="539"/>
                  <a:pt x="26840" y="621"/>
                  <a:pt x="26147" y="883"/>
                </a:cubicBezTo>
                <a:cubicBezTo>
                  <a:pt x="25516" y="1121"/>
                  <a:pt x="24909" y="1419"/>
                  <a:pt x="24242" y="1538"/>
                </a:cubicBezTo>
                <a:cubicBezTo>
                  <a:pt x="24010" y="1582"/>
                  <a:pt x="23781" y="1601"/>
                  <a:pt x="23554" y="1601"/>
                </a:cubicBezTo>
                <a:cubicBezTo>
                  <a:pt x="22977" y="1601"/>
                  <a:pt x="22413" y="1477"/>
                  <a:pt x="21849" y="1324"/>
                </a:cubicBezTo>
                <a:cubicBezTo>
                  <a:pt x="21423" y="1201"/>
                  <a:pt x="20794" y="897"/>
                  <a:pt x="20267" y="897"/>
                </a:cubicBezTo>
                <a:cubicBezTo>
                  <a:pt x="20131" y="897"/>
                  <a:pt x="20002" y="918"/>
                  <a:pt x="19884" y="966"/>
                </a:cubicBezTo>
                <a:cubicBezTo>
                  <a:pt x="19432" y="1157"/>
                  <a:pt x="19253" y="1836"/>
                  <a:pt x="18967" y="2217"/>
                </a:cubicBezTo>
                <a:cubicBezTo>
                  <a:pt x="18647" y="2644"/>
                  <a:pt x="18317" y="3080"/>
                  <a:pt x="17995" y="3509"/>
                </a:cubicBezTo>
                <a:lnTo>
                  <a:pt x="17995" y="3509"/>
                </a:lnTo>
                <a:cubicBezTo>
                  <a:pt x="17405" y="3248"/>
                  <a:pt x="16857" y="2965"/>
                  <a:pt x="16586" y="2336"/>
                </a:cubicBezTo>
                <a:cubicBezTo>
                  <a:pt x="16396" y="1859"/>
                  <a:pt x="16491" y="1038"/>
                  <a:pt x="16038" y="705"/>
                </a:cubicBezTo>
                <a:cubicBezTo>
                  <a:pt x="15800" y="526"/>
                  <a:pt x="15384" y="562"/>
                  <a:pt x="15086" y="550"/>
                </a:cubicBezTo>
                <a:cubicBezTo>
                  <a:pt x="14300" y="490"/>
                  <a:pt x="13526" y="454"/>
                  <a:pt x="12740" y="431"/>
                </a:cubicBezTo>
                <a:cubicBezTo>
                  <a:pt x="10779" y="342"/>
                  <a:pt x="8780" y="236"/>
                  <a:pt x="6785" y="236"/>
                </a:cubicBezTo>
                <a:cubicBezTo>
                  <a:pt x="5039" y="236"/>
                  <a:pt x="3296" y="317"/>
                  <a:pt x="1584" y="562"/>
                </a:cubicBezTo>
                <a:cubicBezTo>
                  <a:pt x="1144" y="621"/>
                  <a:pt x="620" y="681"/>
                  <a:pt x="203" y="907"/>
                </a:cubicBezTo>
                <a:cubicBezTo>
                  <a:pt x="179" y="919"/>
                  <a:pt x="144" y="943"/>
                  <a:pt x="144" y="990"/>
                </a:cubicBezTo>
                <a:cubicBezTo>
                  <a:pt x="179" y="2669"/>
                  <a:pt x="429" y="4360"/>
                  <a:pt x="453" y="6038"/>
                </a:cubicBezTo>
                <a:cubicBezTo>
                  <a:pt x="477" y="7134"/>
                  <a:pt x="489" y="8384"/>
                  <a:pt x="13" y="9420"/>
                </a:cubicBezTo>
                <a:cubicBezTo>
                  <a:pt x="1" y="9444"/>
                  <a:pt x="25" y="9456"/>
                  <a:pt x="36" y="9479"/>
                </a:cubicBezTo>
                <a:cubicBezTo>
                  <a:pt x="870" y="10015"/>
                  <a:pt x="1918" y="9979"/>
                  <a:pt x="2882" y="10075"/>
                </a:cubicBezTo>
                <a:cubicBezTo>
                  <a:pt x="2937" y="10080"/>
                  <a:pt x="2996" y="10087"/>
                  <a:pt x="3055" y="10092"/>
                </a:cubicBezTo>
                <a:lnTo>
                  <a:pt x="3055" y="10092"/>
                </a:lnTo>
                <a:cubicBezTo>
                  <a:pt x="2548" y="10263"/>
                  <a:pt x="1995" y="10661"/>
                  <a:pt x="1513" y="10896"/>
                </a:cubicBezTo>
                <a:cubicBezTo>
                  <a:pt x="1287" y="11003"/>
                  <a:pt x="1072" y="11111"/>
                  <a:pt x="834" y="11194"/>
                </a:cubicBezTo>
                <a:cubicBezTo>
                  <a:pt x="679" y="11253"/>
                  <a:pt x="370" y="11253"/>
                  <a:pt x="251" y="11349"/>
                </a:cubicBezTo>
                <a:cubicBezTo>
                  <a:pt x="156" y="11420"/>
                  <a:pt x="179" y="11420"/>
                  <a:pt x="144" y="11515"/>
                </a:cubicBezTo>
                <a:cubicBezTo>
                  <a:pt x="13" y="11813"/>
                  <a:pt x="132" y="12420"/>
                  <a:pt x="132" y="12730"/>
                </a:cubicBezTo>
                <a:cubicBezTo>
                  <a:pt x="120" y="16992"/>
                  <a:pt x="156" y="21243"/>
                  <a:pt x="203" y="25505"/>
                </a:cubicBezTo>
                <a:cubicBezTo>
                  <a:pt x="215" y="27303"/>
                  <a:pt x="239" y="29089"/>
                  <a:pt x="239" y="30887"/>
                </a:cubicBezTo>
                <a:cubicBezTo>
                  <a:pt x="239" y="30934"/>
                  <a:pt x="310" y="30934"/>
                  <a:pt x="334" y="30934"/>
                </a:cubicBezTo>
                <a:cubicBezTo>
                  <a:pt x="457" y="30937"/>
                  <a:pt x="580" y="30938"/>
                  <a:pt x="702" y="30938"/>
                </a:cubicBezTo>
                <a:cubicBezTo>
                  <a:pt x="1222" y="30938"/>
                  <a:pt x="1738" y="30920"/>
                  <a:pt x="2239" y="30911"/>
                </a:cubicBezTo>
                <a:cubicBezTo>
                  <a:pt x="2388" y="30911"/>
                  <a:pt x="2563" y="30921"/>
                  <a:pt x="2731" y="30921"/>
                </a:cubicBezTo>
                <a:cubicBezTo>
                  <a:pt x="2831" y="30921"/>
                  <a:pt x="2928" y="30917"/>
                  <a:pt x="3017" y="30905"/>
                </a:cubicBezTo>
                <a:lnTo>
                  <a:pt x="3017" y="30905"/>
                </a:lnTo>
                <a:cubicBezTo>
                  <a:pt x="2542" y="31120"/>
                  <a:pt x="2048" y="31623"/>
                  <a:pt x="1644" y="31935"/>
                </a:cubicBezTo>
                <a:cubicBezTo>
                  <a:pt x="1322" y="32173"/>
                  <a:pt x="691" y="32470"/>
                  <a:pt x="453" y="32804"/>
                </a:cubicBezTo>
                <a:cubicBezTo>
                  <a:pt x="310" y="33030"/>
                  <a:pt x="334" y="33399"/>
                  <a:pt x="334" y="33673"/>
                </a:cubicBezTo>
                <a:cubicBezTo>
                  <a:pt x="322" y="34256"/>
                  <a:pt x="358" y="34816"/>
                  <a:pt x="382" y="35399"/>
                </a:cubicBezTo>
                <a:cubicBezTo>
                  <a:pt x="453" y="37007"/>
                  <a:pt x="608" y="38614"/>
                  <a:pt x="775" y="40209"/>
                </a:cubicBezTo>
                <a:cubicBezTo>
                  <a:pt x="917" y="41671"/>
                  <a:pt x="1072" y="43181"/>
                  <a:pt x="1333" y="44631"/>
                </a:cubicBezTo>
                <a:lnTo>
                  <a:pt x="1333" y="44631"/>
                </a:lnTo>
                <a:cubicBezTo>
                  <a:pt x="1316" y="44659"/>
                  <a:pt x="1323" y="44682"/>
                  <a:pt x="1372" y="44686"/>
                </a:cubicBezTo>
                <a:lnTo>
                  <a:pt x="1372" y="44686"/>
                </a:lnTo>
                <a:cubicBezTo>
                  <a:pt x="1383" y="44689"/>
                  <a:pt x="1397" y="44691"/>
                  <a:pt x="1412" y="44691"/>
                </a:cubicBezTo>
                <a:cubicBezTo>
                  <a:pt x="1432" y="44691"/>
                  <a:pt x="1453" y="44688"/>
                  <a:pt x="1475" y="44683"/>
                </a:cubicBezTo>
                <a:lnTo>
                  <a:pt x="1475" y="44683"/>
                </a:lnTo>
                <a:cubicBezTo>
                  <a:pt x="5726" y="44507"/>
                  <a:pt x="9978" y="44435"/>
                  <a:pt x="14229" y="44329"/>
                </a:cubicBezTo>
                <a:cubicBezTo>
                  <a:pt x="14955" y="44317"/>
                  <a:pt x="15669" y="44305"/>
                  <a:pt x="16396" y="44281"/>
                </a:cubicBezTo>
                <a:cubicBezTo>
                  <a:pt x="16705" y="44269"/>
                  <a:pt x="16753" y="44305"/>
                  <a:pt x="16943" y="44127"/>
                </a:cubicBezTo>
                <a:cubicBezTo>
                  <a:pt x="17270" y="43833"/>
                  <a:pt x="17566" y="43192"/>
                  <a:pt x="18050" y="43192"/>
                </a:cubicBezTo>
                <a:cubicBezTo>
                  <a:pt x="18096" y="43192"/>
                  <a:pt x="18144" y="43197"/>
                  <a:pt x="18194" y="43210"/>
                </a:cubicBezTo>
                <a:cubicBezTo>
                  <a:pt x="18634" y="43329"/>
                  <a:pt x="18908" y="43829"/>
                  <a:pt x="19253" y="44079"/>
                </a:cubicBezTo>
                <a:cubicBezTo>
                  <a:pt x="19410" y="44198"/>
                  <a:pt x="19576" y="44228"/>
                  <a:pt x="19760" y="44228"/>
                </a:cubicBezTo>
                <a:cubicBezTo>
                  <a:pt x="19925" y="44228"/>
                  <a:pt x="20103" y="44204"/>
                  <a:pt x="20301" y="44198"/>
                </a:cubicBezTo>
                <a:cubicBezTo>
                  <a:pt x="21075" y="44186"/>
                  <a:pt x="21825" y="44162"/>
                  <a:pt x="22599" y="44150"/>
                </a:cubicBezTo>
                <a:cubicBezTo>
                  <a:pt x="24087" y="44127"/>
                  <a:pt x="25599" y="44091"/>
                  <a:pt x="27087" y="44067"/>
                </a:cubicBezTo>
                <a:cubicBezTo>
                  <a:pt x="30433" y="44007"/>
                  <a:pt x="33779" y="43948"/>
                  <a:pt x="37124" y="43900"/>
                </a:cubicBezTo>
                <a:cubicBezTo>
                  <a:pt x="37208" y="43900"/>
                  <a:pt x="37327" y="43865"/>
                  <a:pt x="37351" y="43793"/>
                </a:cubicBezTo>
                <a:cubicBezTo>
                  <a:pt x="37493" y="43335"/>
                  <a:pt x="37913" y="42539"/>
                  <a:pt x="38411" y="42539"/>
                </a:cubicBezTo>
                <a:cubicBezTo>
                  <a:pt x="38496" y="42539"/>
                  <a:pt x="38584" y="42562"/>
                  <a:pt x="38672" y="42614"/>
                </a:cubicBezTo>
                <a:cubicBezTo>
                  <a:pt x="39125" y="42876"/>
                  <a:pt x="39303" y="43388"/>
                  <a:pt x="39660" y="43734"/>
                </a:cubicBezTo>
                <a:cubicBezTo>
                  <a:pt x="39820" y="43882"/>
                  <a:pt x="40062" y="43924"/>
                  <a:pt x="40324" y="43924"/>
                </a:cubicBezTo>
                <a:cubicBezTo>
                  <a:pt x="40651" y="43924"/>
                  <a:pt x="41009" y="43859"/>
                  <a:pt x="41280" y="43853"/>
                </a:cubicBezTo>
                <a:cubicBezTo>
                  <a:pt x="42232" y="43841"/>
                  <a:pt x="43185" y="43829"/>
                  <a:pt x="44137" y="43829"/>
                </a:cubicBezTo>
                <a:cubicBezTo>
                  <a:pt x="47542" y="43781"/>
                  <a:pt x="50960" y="43746"/>
                  <a:pt x="54365" y="43734"/>
                </a:cubicBezTo>
                <a:cubicBezTo>
                  <a:pt x="54436" y="43734"/>
                  <a:pt x="54567" y="43698"/>
                  <a:pt x="54591" y="43626"/>
                </a:cubicBezTo>
                <a:cubicBezTo>
                  <a:pt x="54627" y="43484"/>
                  <a:pt x="54662" y="43305"/>
                  <a:pt x="54770" y="43162"/>
                </a:cubicBezTo>
                <a:cubicBezTo>
                  <a:pt x="54947" y="42944"/>
                  <a:pt x="55044" y="42873"/>
                  <a:pt x="55120" y="42873"/>
                </a:cubicBezTo>
                <a:cubicBezTo>
                  <a:pt x="55222" y="42873"/>
                  <a:pt x="55284" y="43003"/>
                  <a:pt x="55448" y="43079"/>
                </a:cubicBezTo>
                <a:cubicBezTo>
                  <a:pt x="55686" y="43198"/>
                  <a:pt x="56020" y="43424"/>
                  <a:pt x="56079" y="43674"/>
                </a:cubicBezTo>
                <a:cubicBezTo>
                  <a:pt x="56091" y="43722"/>
                  <a:pt x="56151" y="43722"/>
                  <a:pt x="56174" y="43722"/>
                </a:cubicBezTo>
                <a:lnTo>
                  <a:pt x="62211" y="43722"/>
                </a:lnTo>
                <a:cubicBezTo>
                  <a:pt x="62270" y="43722"/>
                  <a:pt x="62413" y="43686"/>
                  <a:pt x="62425" y="43615"/>
                </a:cubicBezTo>
                <a:cubicBezTo>
                  <a:pt x="62520" y="43222"/>
                  <a:pt x="62830" y="42769"/>
                  <a:pt x="63199" y="42650"/>
                </a:cubicBezTo>
                <a:cubicBezTo>
                  <a:pt x="63256" y="42632"/>
                  <a:pt x="63311" y="42623"/>
                  <a:pt x="63365" y="42623"/>
                </a:cubicBezTo>
                <a:cubicBezTo>
                  <a:pt x="63736" y="42623"/>
                  <a:pt x="64059" y="43010"/>
                  <a:pt x="64318" y="43269"/>
                </a:cubicBezTo>
                <a:cubicBezTo>
                  <a:pt x="64533" y="43484"/>
                  <a:pt x="64592" y="43615"/>
                  <a:pt x="64854" y="43674"/>
                </a:cubicBezTo>
                <a:cubicBezTo>
                  <a:pt x="65153" y="43739"/>
                  <a:pt x="65483" y="43755"/>
                  <a:pt x="65818" y="43755"/>
                </a:cubicBezTo>
                <a:cubicBezTo>
                  <a:pt x="66127" y="43755"/>
                  <a:pt x="66440" y="43741"/>
                  <a:pt x="66734" y="43741"/>
                </a:cubicBezTo>
                <a:cubicBezTo>
                  <a:pt x="66820" y="43741"/>
                  <a:pt x="66904" y="43743"/>
                  <a:pt x="66985" y="43746"/>
                </a:cubicBezTo>
                <a:cubicBezTo>
                  <a:pt x="69593" y="43841"/>
                  <a:pt x="72188" y="43912"/>
                  <a:pt x="74796" y="44019"/>
                </a:cubicBezTo>
                <a:cubicBezTo>
                  <a:pt x="75760" y="44055"/>
                  <a:pt x="76748" y="44079"/>
                  <a:pt x="77713" y="44174"/>
                </a:cubicBezTo>
                <a:cubicBezTo>
                  <a:pt x="77727" y="44179"/>
                  <a:pt x="77745" y="44181"/>
                  <a:pt x="77766" y="44181"/>
                </a:cubicBezTo>
                <a:cubicBezTo>
                  <a:pt x="77855" y="44181"/>
                  <a:pt x="77987" y="44139"/>
                  <a:pt x="77987" y="44043"/>
                </a:cubicBezTo>
                <a:cubicBezTo>
                  <a:pt x="77725" y="41674"/>
                  <a:pt x="77784" y="39257"/>
                  <a:pt x="77725" y="36888"/>
                </a:cubicBezTo>
                <a:cubicBezTo>
                  <a:pt x="77665" y="34613"/>
                  <a:pt x="77594" y="32327"/>
                  <a:pt x="77594" y="30041"/>
                </a:cubicBezTo>
                <a:cubicBezTo>
                  <a:pt x="77594" y="29994"/>
                  <a:pt x="77522" y="29994"/>
                  <a:pt x="77487" y="29994"/>
                </a:cubicBezTo>
                <a:cubicBezTo>
                  <a:pt x="77177" y="29982"/>
                  <a:pt x="76213" y="29922"/>
                  <a:pt x="76046" y="29625"/>
                </a:cubicBezTo>
                <a:cubicBezTo>
                  <a:pt x="75844" y="29268"/>
                  <a:pt x="76760" y="28553"/>
                  <a:pt x="76987" y="28339"/>
                </a:cubicBezTo>
                <a:cubicBezTo>
                  <a:pt x="77320" y="28029"/>
                  <a:pt x="77594" y="27958"/>
                  <a:pt x="77606" y="27482"/>
                </a:cubicBezTo>
                <a:cubicBezTo>
                  <a:pt x="77606" y="26541"/>
                  <a:pt x="77630" y="25600"/>
                  <a:pt x="77641" y="24672"/>
                </a:cubicBezTo>
                <a:cubicBezTo>
                  <a:pt x="77665" y="22231"/>
                  <a:pt x="77701" y="19790"/>
                  <a:pt x="77784" y="17349"/>
                </a:cubicBezTo>
                <a:cubicBezTo>
                  <a:pt x="77784" y="17290"/>
                  <a:pt x="77749" y="17290"/>
                  <a:pt x="77689" y="17266"/>
                </a:cubicBezTo>
                <a:cubicBezTo>
                  <a:pt x="77624" y="17263"/>
                  <a:pt x="77556" y="17261"/>
                  <a:pt x="77485" y="17261"/>
                </a:cubicBezTo>
                <a:cubicBezTo>
                  <a:pt x="77307" y="17261"/>
                  <a:pt x="77112" y="17269"/>
                  <a:pt x="76920" y="17269"/>
                </a:cubicBezTo>
                <a:cubicBezTo>
                  <a:pt x="76650" y="17269"/>
                  <a:pt x="76385" y="17254"/>
                  <a:pt x="76177" y="17183"/>
                </a:cubicBezTo>
                <a:cubicBezTo>
                  <a:pt x="76155" y="17175"/>
                  <a:pt x="76137" y="17169"/>
                  <a:pt x="76124" y="17164"/>
                </a:cubicBezTo>
                <a:lnTo>
                  <a:pt x="76124" y="17164"/>
                </a:lnTo>
                <a:cubicBezTo>
                  <a:pt x="76084" y="17069"/>
                  <a:pt x="76092" y="16862"/>
                  <a:pt x="76082" y="16778"/>
                </a:cubicBezTo>
                <a:cubicBezTo>
                  <a:pt x="76040" y="16568"/>
                  <a:pt x="76007" y="16348"/>
                  <a:pt x="75975" y="16135"/>
                </a:cubicBezTo>
                <a:lnTo>
                  <a:pt x="75975" y="16135"/>
                </a:lnTo>
                <a:cubicBezTo>
                  <a:pt x="76600" y="15994"/>
                  <a:pt x="77217" y="15863"/>
                  <a:pt x="77844" y="15742"/>
                </a:cubicBezTo>
                <a:cubicBezTo>
                  <a:pt x="77891" y="15718"/>
                  <a:pt x="77987" y="15694"/>
                  <a:pt x="77987" y="15635"/>
                </a:cubicBezTo>
                <a:cubicBezTo>
                  <a:pt x="78534" y="10622"/>
                  <a:pt x="79237" y="5562"/>
                  <a:pt x="79475" y="514"/>
                </a:cubicBezTo>
                <a:cubicBezTo>
                  <a:pt x="79475" y="466"/>
                  <a:pt x="79439" y="454"/>
                  <a:pt x="79415" y="454"/>
                </a:cubicBezTo>
                <a:cubicBezTo>
                  <a:pt x="77177" y="228"/>
                  <a:pt x="74903" y="240"/>
                  <a:pt x="72665" y="204"/>
                </a:cubicBezTo>
                <a:cubicBezTo>
                  <a:pt x="69593" y="145"/>
                  <a:pt x="66509" y="109"/>
                  <a:pt x="63425" y="62"/>
                </a:cubicBezTo>
                <a:cubicBezTo>
                  <a:pt x="61684" y="40"/>
                  <a:pt x="59952" y="0"/>
                  <a:pt x="58221" y="0"/>
                </a:cubicBezTo>
                <a:close/>
              </a:path>
            </a:pathLst>
          </a:custGeom>
          <a:solidFill>
            <a:srgbClr val="BC9E6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" name="Google Shape;106;p3"/>
          <p:cNvSpPr txBox="1">
            <a:spLocks noGrp="1"/>
          </p:cNvSpPr>
          <p:nvPr>
            <p:ph type="title"/>
          </p:nvPr>
        </p:nvSpPr>
        <p:spPr>
          <a:xfrm>
            <a:off x="914400" y="3337600"/>
            <a:ext cx="5765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07" name="Google Shape;107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108" name="Google Shape;108;p3"/>
          <p:cNvSpPr txBox="1">
            <a:spLocks noGrp="1"/>
          </p:cNvSpPr>
          <p:nvPr>
            <p:ph type="title" idx="2" hasCustomPrompt="1"/>
          </p:nvPr>
        </p:nvSpPr>
        <p:spPr>
          <a:xfrm>
            <a:off x="914400" y="1780000"/>
            <a:ext cx="5765200" cy="155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9pPr>
          </a:lstStyle>
          <a:p>
            <a:r>
              <a:t>xx%</a:t>
            </a:r>
          </a:p>
        </p:txBody>
      </p:sp>
      <p:sp>
        <p:nvSpPr>
          <p:cNvPr id="109" name="Google Shape;109;p3"/>
          <p:cNvSpPr txBox="1">
            <a:spLocks noGrp="1"/>
          </p:cNvSpPr>
          <p:nvPr>
            <p:ph type="subTitle" idx="1"/>
          </p:nvPr>
        </p:nvSpPr>
        <p:spPr>
          <a:xfrm>
            <a:off x="914400" y="4460000"/>
            <a:ext cx="5765200" cy="61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1314263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内页"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任意多边形 1">
            <a:extLst>
              <a:ext uri="{FF2B5EF4-FFF2-40B4-BE49-F238E27FC236}">
                <a16:creationId xmlns:a16="http://schemas.microsoft.com/office/drawing/2014/main" id="{EC3AD8B3-61BE-044A-9B76-EE6EDE63F87A}"/>
              </a:ext>
            </a:extLst>
          </p:cNvPr>
          <p:cNvSpPr>
            <a:spLocks/>
          </p:cNvSpPr>
          <p:nvPr userDrawn="1"/>
        </p:nvSpPr>
        <p:spPr bwMode="auto">
          <a:xfrm>
            <a:off x="3916363" y="174625"/>
            <a:ext cx="8277225" cy="511175"/>
          </a:xfrm>
          <a:custGeom>
            <a:avLst/>
            <a:gdLst>
              <a:gd name="T0" fmla="*/ 70209 w 9116251"/>
              <a:gd name="T1" fmla="*/ 0 h 510988"/>
              <a:gd name="T2" fmla="*/ 7515268 w 9116251"/>
              <a:gd name="T3" fmla="*/ 0 h 510988"/>
              <a:gd name="T4" fmla="*/ 7515268 w 9116251"/>
              <a:gd name="T5" fmla="*/ 511175 h 510988"/>
              <a:gd name="T6" fmla="*/ 70209 w 9116251"/>
              <a:gd name="T7" fmla="*/ 511175 h 510988"/>
              <a:gd name="T8" fmla="*/ 0 w 9116251"/>
              <a:gd name="T9" fmla="*/ 425978 h 510988"/>
              <a:gd name="T10" fmla="*/ 0 w 9116251"/>
              <a:gd name="T11" fmla="*/ 85197 h 510988"/>
              <a:gd name="T12" fmla="*/ 70209 w 9116251"/>
              <a:gd name="T13" fmla="*/ 0 h 51098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9116251" h="510988">
                <a:moveTo>
                  <a:pt x="85166" y="0"/>
                </a:moveTo>
                <a:lnTo>
                  <a:pt x="9116251" y="0"/>
                </a:lnTo>
                <a:lnTo>
                  <a:pt x="9116251" y="510988"/>
                </a:lnTo>
                <a:lnTo>
                  <a:pt x="85166" y="510988"/>
                </a:lnTo>
                <a:cubicBezTo>
                  <a:pt x="38130" y="510988"/>
                  <a:pt x="0" y="472858"/>
                  <a:pt x="0" y="425822"/>
                </a:cubicBezTo>
                <a:lnTo>
                  <a:pt x="0" y="85166"/>
                </a:lnTo>
                <a:cubicBezTo>
                  <a:pt x="0" y="38130"/>
                  <a:pt x="38130" y="0"/>
                  <a:pt x="85166" y="0"/>
                </a:cubicBezTo>
                <a:close/>
              </a:path>
            </a:pathLst>
          </a:custGeom>
          <a:solidFill>
            <a:srgbClr val="7FDADB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rgbClr val="000000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en-VN"/>
          </a:p>
        </p:txBody>
      </p:sp>
      <p:sp>
        <p:nvSpPr>
          <p:cNvPr id="3" name="圆角矩形 2">
            <a:extLst>
              <a:ext uri="{FF2B5EF4-FFF2-40B4-BE49-F238E27FC236}">
                <a16:creationId xmlns:a16="http://schemas.microsoft.com/office/drawing/2014/main" id="{D6746E91-2180-5F4A-8CA1-B5613A6E9C03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636588" y="174625"/>
            <a:ext cx="3203575" cy="511175"/>
          </a:xfrm>
          <a:prstGeom prst="roundRect">
            <a:avLst>
              <a:gd name="adj" fmla="val 16667"/>
            </a:avLst>
          </a:prstGeom>
          <a:solidFill>
            <a:srgbClr val="EC7070"/>
          </a:solidFill>
          <a:ln>
            <a:noFill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endParaRPr lang="zh-CN" altLang="en-US">
              <a:solidFill>
                <a:srgbClr val="FFFFFF"/>
              </a:solidFill>
              <a:latin typeface="微软雅黑" panose="020B0503020204020204" pitchFamily="34" charset="-122"/>
            </a:endParaRPr>
          </a:p>
        </p:txBody>
      </p:sp>
      <p:sp>
        <p:nvSpPr>
          <p:cNvPr id="4" name="圆角矩形 3">
            <a:extLst>
              <a:ext uri="{FF2B5EF4-FFF2-40B4-BE49-F238E27FC236}">
                <a16:creationId xmlns:a16="http://schemas.microsoft.com/office/drawing/2014/main" id="{7A2C0AD4-29A3-214E-8126-07C3A4EA3A5D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709613" y="217488"/>
            <a:ext cx="3057525" cy="412750"/>
          </a:xfrm>
          <a:prstGeom prst="roundRect">
            <a:avLst>
              <a:gd name="adj" fmla="val 16667"/>
            </a:avLst>
          </a:prstGeom>
          <a:noFill/>
          <a:ln w="12700" algn="ctr">
            <a:solidFill>
              <a:srgbClr val="FFFFFF"/>
            </a:solidFill>
            <a:prstDash val="dash"/>
            <a:miter lim="800000"/>
            <a:headEnd/>
            <a:tailEnd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endParaRPr lang="zh-CN" altLang="en-US">
              <a:solidFill>
                <a:srgbClr val="FFFFFF"/>
              </a:solidFill>
              <a:latin typeface="微软雅黑" panose="020B0503020204020204" pitchFamily="34" charset="-122"/>
            </a:endParaRPr>
          </a:p>
        </p:txBody>
      </p:sp>
      <p:cxnSp>
        <p:nvCxnSpPr>
          <p:cNvPr id="5" name="直接连接符 4">
            <a:extLst>
              <a:ext uri="{FF2B5EF4-FFF2-40B4-BE49-F238E27FC236}">
                <a16:creationId xmlns:a16="http://schemas.microsoft.com/office/drawing/2014/main" id="{B563136A-B87A-9F4F-8DC7-992CE22E6BF1}"/>
              </a:ext>
            </a:extLst>
          </p:cNvPr>
          <p:cNvCxnSpPr>
            <a:cxnSpLocks noChangeShapeType="1"/>
          </p:cNvCxnSpPr>
          <p:nvPr userDrawn="1"/>
        </p:nvCxnSpPr>
        <p:spPr bwMode="auto">
          <a:xfrm>
            <a:off x="3984625" y="174625"/>
            <a:ext cx="0" cy="523875"/>
          </a:xfrm>
          <a:prstGeom prst="line">
            <a:avLst/>
          </a:prstGeom>
          <a:noFill/>
          <a:ln w="38100" algn="ctr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" name="任意多边形 5">
            <a:extLst>
              <a:ext uri="{FF2B5EF4-FFF2-40B4-BE49-F238E27FC236}">
                <a16:creationId xmlns:a16="http://schemas.microsoft.com/office/drawing/2014/main" id="{50527148-7E6C-5245-A28F-E4D541C02A2A}"/>
              </a:ext>
            </a:extLst>
          </p:cNvPr>
          <p:cNvSpPr>
            <a:spLocks/>
          </p:cNvSpPr>
          <p:nvPr userDrawn="1"/>
        </p:nvSpPr>
        <p:spPr bwMode="auto">
          <a:xfrm>
            <a:off x="-1588" y="174625"/>
            <a:ext cx="558801" cy="511175"/>
          </a:xfrm>
          <a:custGeom>
            <a:avLst/>
            <a:gdLst>
              <a:gd name="T0" fmla="*/ 0 w 558706"/>
              <a:gd name="T1" fmla="*/ 0 h 510988"/>
              <a:gd name="T2" fmla="*/ 473683 w 558706"/>
              <a:gd name="T3" fmla="*/ 0 h 510988"/>
              <a:gd name="T4" fmla="*/ 558874 w 558706"/>
              <a:gd name="T5" fmla="*/ 85197 h 510988"/>
              <a:gd name="T6" fmla="*/ 558874 w 558706"/>
              <a:gd name="T7" fmla="*/ 425978 h 510988"/>
              <a:gd name="T8" fmla="*/ 473683 w 558706"/>
              <a:gd name="T9" fmla="*/ 511175 h 510988"/>
              <a:gd name="T10" fmla="*/ 0 w 558706"/>
              <a:gd name="T11" fmla="*/ 511175 h 51098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558706" h="510988">
                <a:moveTo>
                  <a:pt x="0" y="0"/>
                </a:moveTo>
                <a:lnTo>
                  <a:pt x="473540" y="0"/>
                </a:lnTo>
                <a:cubicBezTo>
                  <a:pt x="520576" y="0"/>
                  <a:pt x="558706" y="38130"/>
                  <a:pt x="558706" y="85166"/>
                </a:cubicBezTo>
                <a:lnTo>
                  <a:pt x="558706" y="425822"/>
                </a:lnTo>
                <a:cubicBezTo>
                  <a:pt x="558706" y="472858"/>
                  <a:pt x="520576" y="510988"/>
                  <a:pt x="473540" y="510988"/>
                </a:cubicBezTo>
                <a:lnTo>
                  <a:pt x="0" y="510988"/>
                </a:lnTo>
                <a:lnTo>
                  <a:pt x="0" y="0"/>
                </a:lnTo>
                <a:close/>
              </a:path>
            </a:pathLst>
          </a:custGeom>
          <a:solidFill>
            <a:srgbClr val="7FDADB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rgbClr val="000000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en-VN"/>
          </a:p>
        </p:txBody>
      </p:sp>
      <p:cxnSp>
        <p:nvCxnSpPr>
          <p:cNvPr id="7" name="直接连接符 6">
            <a:extLst>
              <a:ext uri="{FF2B5EF4-FFF2-40B4-BE49-F238E27FC236}">
                <a16:creationId xmlns:a16="http://schemas.microsoft.com/office/drawing/2014/main" id="{E82836ED-4366-904A-A260-6175905EBCFB}"/>
              </a:ext>
            </a:extLst>
          </p:cNvPr>
          <p:cNvCxnSpPr>
            <a:cxnSpLocks noChangeShapeType="1"/>
          </p:cNvCxnSpPr>
          <p:nvPr userDrawn="1"/>
        </p:nvCxnSpPr>
        <p:spPr bwMode="auto">
          <a:xfrm>
            <a:off x="471488" y="160338"/>
            <a:ext cx="0" cy="525462"/>
          </a:xfrm>
          <a:prstGeom prst="line">
            <a:avLst/>
          </a:prstGeom>
          <a:noFill/>
          <a:ln w="38100" algn="ctr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" name="直接连接符 7">
            <a:extLst>
              <a:ext uri="{FF2B5EF4-FFF2-40B4-BE49-F238E27FC236}">
                <a16:creationId xmlns:a16="http://schemas.microsoft.com/office/drawing/2014/main" id="{AC018904-4A35-5944-9E7B-CC5EA8A8EEFF}"/>
              </a:ext>
            </a:extLst>
          </p:cNvPr>
          <p:cNvCxnSpPr>
            <a:cxnSpLocks noChangeShapeType="1"/>
          </p:cNvCxnSpPr>
          <p:nvPr userDrawn="1"/>
        </p:nvCxnSpPr>
        <p:spPr bwMode="auto">
          <a:xfrm flipH="1">
            <a:off x="0" y="6843713"/>
            <a:ext cx="12193588" cy="0"/>
          </a:xfrm>
          <a:prstGeom prst="line">
            <a:avLst/>
          </a:prstGeom>
          <a:noFill/>
          <a:ln w="38100" algn="ctr">
            <a:solidFill>
              <a:srgbClr val="7FDADB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297854005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05167158"/>
      </p:ext>
    </p:extLst>
  </p:cSld>
  <p:clrMapOvr>
    <a:masterClrMapping/>
  </p:clrMapOvr>
  <p:transition spd="slow" advClick="0" advTm="3000">
    <p:random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-100" y="1"/>
            <a:ext cx="12191888" cy="6848908"/>
          </a:xfrm>
          <a:custGeom>
            <a:avLst/>
            <a:gdLst/>
            <a:ahLst/>
            <a:cxnLst/>
            <a:rect l="l" t="t" r="r" b="b"/>
            <a:pathLst>
              <a:path w="84821" h="47649" extrusionOk="0">
                <a:moveTo>
                  <a:pt x="1" y="0"/>
                </a:moveTo>
                <a:lnTo>
                  <a:pt x="1" y="47649"/>
                </a:lnTo>
                <a:lnTo>
                  <a:pt x="84821" y="47649"/>
                </a:lnTo>
                <a:lnTo>
                  <a:pt x="84821" y="0"/>
                </a:lnTo>
                <a:close/>
              </a:path>
            </a:pathLst>
          </a:custGeom>
          <a:solidFill>
            <a:srgbClr val="EFDAA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" name="Google Shape;11;p2"/>
          <p:cNvSpPr/>
          <p:nvPr/>
        </p:nvSpPr>
        <p:spPr>
          <a:xfrm>
            <a:off x="443193" y="226821"/>
            <a:ext cx="11375607" cy="6385932"/>
          </a:xfrm>
          <a:custGeom>
            <a:avLst/>
            <a:gdLst/>
            <a:ahLst/>
            <a:cxnLst/>
            <a:rect l="l" t="t" r="r" b="b"/>
            <a:pathLst>
              <a:path w="79142" h="44428" extrusionOk="0">
                <a:moveTo>
                  <a:pt x="57914" y="0"/>
                </a:moveTo>
                <a:cubicBezTo>
                  <a:pt x="57216" y="0"/>
                  <a:pt x="56783" y="9"/>
                  <a:pt x="56614" y="29"/>
                </a:cubicBezTo>
                <a:cubicBezTo>
                  <a:pt x="56507" y="137"/>
                  <a:pt x="55781" y="684"/>
                  <a:pt x="55436" y="684"/>
                </a:cubicBezTo>
                <a:cubicBezTo>
                  <a:pt x="55150" y="684"/>
                  <a:pt x="54543" y="315"/>
                  <a:pt x="54495" y="256"/>
                </a:cubicBezTo>
                <a:cubicBezTo>
                  <a:pt x="53328" y="351"/>
                  <a:pt x="52197" y="458"/>
                  <a:pt x="51090" y="553"/>
                </a:cubicBezTo>
                <a:cubicBezTo>
                  <a:pt x="50888" y="696"/>
                  <a:pt x="49995" y="1113"/>
                  <a:pt x="49792" y="1113"/>
                </a:cubicBezTo>
                <a:cubicBezTo>
                  <a:pt x="49495" y="1113"/>
                  <a:pt x="48899" y="756"/>
                  <a:pt x="48828" y="696"/>
                </a:cubicBezTo>
                <a:cubicBezTo>
                  <a:pt x="47113" y="803"/>
                  <a:pt x="45423" y="875"/>
                  <a:pt x="43756" y="922"/>
                </a:cubicBezTo>
                <a:cubicBezTo>
                  <a:pt x="43589" y="1291"/>
                  <a:pt x="42672" y="2530"/>
                  <a:pt x="42232" y="2530"/>
                </a:cubicBezTo>
                <a:cubicBezTo>
                  <a:pt x="41934" y="2530"/>
                  <a:pt x="41315" y="1184"/>
                  <a:pt x="41303" y="970"/>
                </a:cubicBezTo>
                <a:cubicBezTo>
                  <a:pt x="40839" y="970"/>
                  <a:pt x="37398" y="946"/>
                  <a:pt x="36148" y="922"/>
                </a:cubicBezTo>
                <a:cubicBezTo>
                  <a:pt x="35921" y="1125"/>
                  <a:pt x="35779" y="1339"/>
                  <a:pt x="35683" y="1565"/>
                </a:cubicBezTo>
                <a:cubicBezTo>
                  <a:pt x="35564" y="1875"/>
                  <a:pt x="35171" y="2077"/>
                  <a:pt x="34719" y="2077"/>
                </a:cubicBezTo>
                <a:cubicBezTo>
                  <a:pt x="34290" y="2077"/>
                  <a:pt x="33885" y="1875"/>
                  <a:pt x="33754" y="1577"/>
                </a:cubicBezTo>
                <a:cubicBezTo>
                  <a:pt x="33635" y="1327"/>
                  <a:pt x="33481" y="1065"/>
                  <a:pt x="33326" y="815"/>
                </a:cubicBezTo>
                <a:cubicBezTo>
                  <a:pt x="31873" y="744"/>
                  <a:pt x="30480" y="672"/>
                  <a:pt x="29159" y="565"/>
                </a:cubicBezTo>
                <a:lnTo>
                  <a:pt x="29111" y="565"/>
                </a:lnTo>
                <a:cubicBezTo>
                  <a:pt x="28647" y="518"/>
                  <a:pt x="28218" y="494"/>
                  <a:pt x="27789" y="494"/>
                </a:cubicBezTo>
                <a:cubicBezTo>
                  <a:pt x="27337" y="494"/>
                  <a:pt x="26980" y="530"/>
                  <a:pt x="26670" y="613"/>
                </a:cubicBezTo>
                <a:cubicBezTo>
                  <a:pt x="26337" y="684"/>
                  <a:pt x="26004" y="827"/>
                  <a:pt x="25623" y="982"/>
                </a:cubicBezTo>
                <a:cubicBezTo>
                  <a:pt x="24956" y="1244"/>
                  <a:pt x="24194" y="1565"/>
                  <a:pt x="23301" y="1565"/>
                </a:cubicBezTo>
                <a:cubicBezTo>
                  <a:pt x="23206" y="1565"/>
                  <a:pt x="23098" y="1542"/>
                  <a:pt x="23003" y="1542"/>
                </a:cubicBezTo>
                <a:cubicBezTo>
                  <a:pt x="22336" y="1482"/>
                  <a:pt x="21717" y="1291"/>
                  <a:pt x="21146" y="1125"/>
                </a:cubicBezTo>
                <a:cubicBezTo>
                  <a:pt x="20681" y="982"/>
                  <a:pt x="20229" y="851"/>
                  <a:pt x="19931" y="851"/>
                </a:cubicBezTo>
                <a:cubicBezTo>
                  <a:pt x="19824" y="851"/>
                  <a:pt x="19538" y="851"/>
                  <a:pt x="19288" y="1589"/>
                </a:cubicBezTo>
                <a:cubicBezTo>
                  <a:pt x="19253" y="1661"/>
                  <a:pt x="17860" y="3506"/>
                  <a:pt x="17860" y="3506"/>
                </a:cubicBezTo>
                <a:lnTo>
                  <a:pt x="17312" y="3268"/>
                </a:lnTo>
                <a:cubicBezTo>
                  <a:pt x="16312" y="2839"/>
                  <a:pt x="16181" y="2077"/>
                  <a:pt x="16062" y="1470"/>
                </a:cubicBezTo>
                <a:cubicBezTo>
                  <a:pt x="15943" y="815"/>
                  <a:pt x="15847" y="613"/>
                  <a:pt x="15502" y="518"/>
                </a:cubicBezTo>
                <a:cubicBezTo>
                  <a:pt x="15002" y="458"/>
                  <a:pt x="10894" y="208"/>
                  <a:pt x="6811" y="208"/>
                </a:cubicBezTo>
                <a:cubicBezTo>
                  <a:pt x="1477" y="208"/>
                  <a:pt x="322" y="672"/>
                  <a:pt x="131" y="768"/>
                </a:cubicBezTo>
                <a:cubicBezTo>
                  <a:pt x="131" y="970"/>
                  <a:pt x="179" y="1518"/>
                  <a:pt x="226" y="2053"/>
                </a:cubicBezTo>
                <a:cubicBezTo>
                  <a:pt x="524" y="5625"/>
                  <a:pt x="584" y="8030"/>
                  <a:pt x="0" y="9209"/>
                </a:cubicBezTo>
                <a:cubicBezTo>
                  <a:pt x="357" y="9459"/>
                  <a:pt x="679" y="9614"/>
                  <a:pt x="1417" y="9673"/>
                </a:cubicBezTo>
                <a:lnTo>
                  <a:pt x="3203" y="9840"/>
                </a:lnTo>
                <a:cubicBezTo>
                  <a:pt x="3203" y="9840"/>
                  <a:pt x="774" y="11233"/>
                  <a:pt x="131" y="11233"/>
                </a:cubicBezTo>
                <a:cubicBezTo>
                  <a:pt x="24" y="11233"/>
                  <a:pt x="203" y="27842"/>
                  <a:pt x="203" y="30676"/>
                </a:cubicBezTo>
                <a:lnTo>
                  <a:pt x="1084" y="30676"/>
                </a:lnTo>
                <a:lnTo>
                  <a:pt x="3155" y="30628"/>
                </a:lnTo>
                <a:lnTo>
                  <a:pt x="369" y="32664"/>
                </a:lnTo>
                <a:cubicBezTo>
                  <a:pt x="48" y="33915"/>
                  <a:pt x="893" y="42320"/>
                  <a:pt x="1274" y="44428"/>
                </a:cubicBezTo>
                <a:cubicBezTo>
                  <a:pt x="3513" y="44333"/>
                  <a:pt x="9585" y="44166"/>
                  <a:pt x="16598" y="44059"/>
                </a:cubicBezTo>
                <a:cubicBezTo>
                  <a:pt x="16729" y="43844"/>
                  <a:pt x="17491" y="42928"/>
                  <a:pt x="17919" y="42928"/>
                </a:cubicBezTo>
                <a:cubicBezTo>
                  <a:pt x="18264" y="42928"/>
                  <a:pt x="19169" y="43737"/>
                  <a:pt x="19336" y="44011"/>
                </a:cubicBezTo>
                <a:cubicBezTo>
                  <a:pt x="25265" y="43880"/>
                  <a:pt x="31361" y="43761"/>
                  <a:pt x="37029" y="43690"/>
                </a:cubicBezTo>
                <a:cubicBezTo>
                  <a:pt x="37100" y="43356"/>
                  <a:pt x="37767" y="42225"/>
                  <a:pt x="38243" y="42225"/>
                </a:cubicBezTo>
                <a:cubicBezTo>
                  <a:pt x="38684" y="42225"/>
                  <a:pt x="39553" y="43332"/>
                  <a:pt x="39720" y="43654"/>
                </a:cubicBezTo>
                <a:cubicBezTo>
                  <a:pt x="45030" y="43571"/>
                  <a:pt x="49911" y="43535"/>
                  <a:pt x="54281" y="43511"/>
                </a:cubicBezTo>
                <a:cubicBezTo>
                  <a:pt x="54364" y="43178"/>
                  <a:pt x="54483" y="42713"/>
                  <a:pt x="55198" y="42713"/>
                </a:cubicBezTo>
                <a:lnTo>
                  <a:pt x="56043" y="43320"/>
                </a:lnTo>
                <a:cubicBezTo>
                  <a:pt x="56067" y="43356"/>
                  <a:pt x="56079" y="43440"/>
                  <a:pt x="56091" y="43511"/>
                </a:cubicBezTo>
                <a:lnTo>
                  <a:pt x="62115" y="43511"/>
                </a:lnTo>
                <a:cubicBezTo>
                  <a:pt x="62139" y="43309"/>
                  <a:pt x="62699" y="42308"/>
                  <a:pt x="63211" y="42308"/>
                </a:cubicBezTo>
                <a:cubicBezTo>
                  <a:pt x="63603" y="42308"/>
                  <a:pt x="64473" y="43201"/>
                  <a:pt x="64663" y="43451"/>
                </a:cubicBezTo>
                <a:cubicBezTo>
                  <a:pt x="64699" y="43487"/>
                  <a:pt x="76105" y="43785"/>
                  <a:pt x="77677" y="43975"/>
                </a:cubicBezTo>
                <a:cubicBezTo>
                  <a:pt x="77510" y="42654"/>
                  <a:pt x="77272" y="30867"/>
                  <a:pt x="77272" y="29974"/>
                </a:cubicBezTo>
                <a:cubicBezTo>
                  <a:pt x="77058" y="29974"/>
                  <a:pt x="75843" y="29795"/>
                  <a:pt x="75676" y="29509"/>
                </a:cubicBezTo>
                <a:cubicBezTo>
                  <a:pt x="75510" y="29224"/>
                  <a:pt x="76760" y="28092"/>
                  <a:pt x="77272" y="27700"/>
                </a:cubicBezTo>
                <a:cubicBezTo>
                  <a:pt x="77296" y="23128"/>
                  <a:pt x="77391" y="18901"/>
                  <a:pt x="77450" y="17246"/>
                </a:cubicBezTo>
                <a:lnTo>
                  <a:pt x="75807" y="17162"/>
                </a:lnTo>
                <a:lnTo>
                  <a:pt x="75629" y="15984"/>
                </a:lnTo>
                <a:cubicBezTo>
                  <a:pt x="76486" y="15805"/>
                  <a:pt x="77200" y="15650"/>
                  <a:pt x="77653" y="15555"/>
                </a:cubicBezTo>
                <a:cubicBezTo>
                  <a:pt x="78248" y="10043"/>
                  <a:pt x="79070" y="2232"/>
                  <a:pt x="79141" y="434"/>
                </a:cubicBezTo>
                <a:cubicBezTo>
                  <a:pt x="77462" y="256"/>
                  <a:pt x="71783" y="172"/>
                  <a:pt x="67890" y="113"/>
                </a:cubicBezTo>
                <a:cubicBezTo>
                  <a:pt x="62973" y="53"/>
                  <a:pt x="59638" y="0"/>
                  <a:pt x="57914" y="0"/>
                </a:cubicBezTo>
                <a:close/>
              </a:path>
            </a:pathLst>
          </a:custGeom>
          <a:solidFill>
            <a:srgbClr val="FEFCE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" name="Google Shape;12;p2"/>
          <p:cNvSpPr/>
          <p:nvPr/>
        </p:nvSpPr>
        <p:spPr>
          <a:xfrm>
            <a:off x="415737" y="201665"/>
            <a:ext cx="11423472" cy="6423736"/>
          </a:xfrm>
          <a:custGeom>
            <a:avLst/>
            <a:gdLst/>
            <a:ahLst/>
            <a:cxnLst/>
            <a:rect l="l" t="t" r="r" b="b"/>
            <a:pathLst>
              <a:path w="79475" h="44691" extrusionOk="0">
                <a:moveTo>
                  <a:pt x="386" y="11445"/>
                </a:moveTo>
                <a:cubicBezTo>
                  <a:pt x="381" y="11449"/>
                  <a:pt x="375" y="11452"/>
                  <a:pt x="370" y="11456"/>
                </a:cubicBezTo>
                <a:cubicBezTo>
                  <a:pt x="375" y="11452"/>
                  <a:pt x="380" y="11449"/>
                  <a:pt x="386" y="11445"/>
                </a:cubicBezTo>
                <a:close/>
                <a:moveTo>
                  <a:pt x="57324" y="185"/>
                </a:moveTo>
                <a:cubicBezTo>
                  <a:pt x="57485" y="185"/>
                  <a:pt x="57649" y="193"/>
                  <a:pt x="57806" y="193"/>
                </a:cubicBezTo>
                <a:cubicBezTo>
                  <a:pt x="58431" y="190"/>
                  <a:pt x="59057" y="189"/>
                  <a:pt x="59683" y="189"/>
                </a:cubicBezTo>
                <a:cubicBezTo>
                  <a:pt x="65348" y="189"/>
                  <a:pt x="71029" y="286"/>
                  <a:pt x="76701" y="490"/>
                </a:cubicBezTo>
                <a:cubicBezTo>
                  <a:pt x="77368" y="514"/>
                  <a:pt x="78058" y="526"/>
                  <a:pt x="78725" y="585"/>
                </a:cubicBezTo>
                <a:cubicBezTo>
                  <a:pt x="79070" y="621"/>
                  <a:pt x="79094" y="562"/>
                  <a:pt x="79130" y="883"/>
                </a:cubicBezTo>
                <a:cubicBezTo>
                  <a:pt x="79142" y="1086"/>
                  <a:pt x="79094" y="1324"/>
                  <a:pt x="79082" y="1514"/>
                </a:cubicBezTo>
                <a:cubicBezTo>
                  <a:pt x="78963" y="2967"/>
                  <a:pt x="78832" y="4443"/>
                  <a:pt x="78677" y="5908"/>
                </a:cubicBezTo>
                <a:cubicBezTo>
                  <a:pt x="78487" y="7836"/>
                  <a:pt x="78296" y="9789"/>
                  <a:pt x="78082" y="11718"/>
                </a:cubicBezTo>
                <a:cubicBezTo>
                  <a:pt x="77987" y="12694"/>
                  <a:pt x="77880" y="13658"/>
                  <a:pt x="77772" y="14635"/>
                </a:cubicBezTo>
                <a:cubicBezTo>
                  <a:pt x="77760" y="14790"/>
                  <a:pt x="77749" y="14921"/>
                  <a:pt x="77725" y="15075"/>
                </a:cubicBezTo>
                <a:cubicBezTo>
                  <a:pt x="77701" y="15409"/>
                  <a:pt x="77749" y="15528"/>
                  <a:pt x="77463" y="15671"/>
                </a:cubicBezTo>
                <a:cubicBezTo>
                  <a:pt x="76998" y="15885"/>
                  <a:pt x="76284" y="15921"/>
                  <a:pt x="75796" y="16028"/>
                </a:cubicBezTo>
                <a:cubicBezTo>
                  <a:pt x="75748" y="16040"/>
                  <a:pt x="75641" y="16087"/>
                  <a:pt x="75665" y="16147"/>
                </a:cubicBezTo>
                <a:cubicBezTo>
                  <a:pt x="75725" y="16528"/>
                  <a:pt x="75784" y="16933"/>
                  <a:pt x="75844" y="17314"/>
                </a:cubicBezTo>
                <a:cubicBezTo>
                  <a:pt x="75844" y="17361"/>
                  <a:pt x="75915" y="17361"/>
                  <a:pt x="75939" y="17361"/>
                </a:cubicBezTo>
                <a:cubicBezTo>
                  <a:pt x="76320" y="17373"/>
                  <a:pt x="76677" y="17409"/>
                  <a:pt x="77046" y="17421"/>
                </a:cubicBezTo>
                <a:cubicBezTo>
                  <a:pt x="77078" y="17421"/>
                  <a:pt x="77175" y="17416"/>
                  <a:pt x="77278" y="17416"/>
                </a:cubicBezTo>
                <a:cubicBezTo>
                  <a:pt x="77398" y="17416"/>
                  <a:pt x="77524" y="17422"/>
                  <a:pt x="77563" y="17450"/>
                </a:cubicBezTo>
                <a:lnTo>
                  <a:pt x="77563" y="17450"/>
                </a:lnTo>
                <a:cubicBezTo>
                  <a:pt x="77562" y="17449"/>
                  <a:pt x="77560" y="17449"/>
                  <a:pt x="77559" y="17449"/>
                </a:cubicBezTo>
                <a:cubicBezTo>
                  <a:pt x="77505" y="17449"/>
                  <a:pt x="77463" y="18019"/>
                  <a:pt x="77463" y="18064"/>
                </a:cubicBezTo>
                <a:cubicBezTo>
                  <a:pt x="77415" y="19493"/>
                  <a:pt x="77391" y="20921"/>
                  <a:pt x="77368" y="22350"/>
                </a:cubicBezTo>
                <a:cubicBezTo>
                  <a:pt x="77356" y="23231"/>
                  <a:pt x="77344" y="24100"/>
                  <a:pt x="77332" y="24969"/>
                </a:cubicBezTo>
                <a:cubicBezTo>
                  <a:pt x="77332" y="25434"/>
                  <a:pt x="77308" y="25910"/>
                  <a:pt x="77308" y="26362"/>
                </a:cubicBezTo>
                <a:cubicBezTo>
                  <a:pt x="77308" y="26767"/>
                  <a:pt x="77451" y="27494"/>
                  <a:pt x="77237" y="27839"/>
                </a:cubicBezTo>
                <a:cubicBezTo>
                  <a:pt x="76998" y="28232"/>
                  <a:pt x="75344" y="29137"/>
                  <a:pt x="75760" y="29720"/>
                </a:cubicBezTo>
                <a:cubicBezTo>
                  <a:pt x="75963" y="29982"/>
                  <a:pt x="76641" y="30041"/>
                  <a:pt x="76927" y="30089"/>
                </a:cubicBezTo>
                <a:cubicBezTo>
                  <a:pt x="77308" y="30149"/>
                  <a:pt x="77249" y="30030"/>
                  <a:pt x="77284" y="30351"/>
                </a:cubicBezTo>
                <a:cubicBezTo>
                  <a:pt x="77344" y="31006"/>
                  <a:pt x="77296" y="31708"/>
                  <a:pt x="77308" y="32375"/>
                </a:cubicBezTo>
                <a:cubicBezTo>
                  <a:pt x="77356" y="34518"/>
                  <a:pt x="77403" y="36649"/>
                  <a:pt x="77463" y="38793"/>
                </a:cubicBezTo>
                <a:cubicBezTo>
                  <a:pt x="77509" y="40500"/>
                  <a:pt x="77477" y="42241"/>
                  <a:pt x="77648" y="43940"/>
                </a:cubicBezTo>
                <a:lnTo>
                  <a:pt x="77648" y="43940"/>
                </a:lnTo>
                <a:cubicBezTo>
                  <a:pt x="75419" y="43712"/>
                  <a:pt x="73139" y="43730"/>
                  <a:pt x="70902" y="43650"/>
                </a:cubicBezTo>
                <a:cubicBezTo>
                  <a:pt x="69533" y="43603"/>
                  <a:pt x="68140" y="43555"/>
                  <a:pt x="66771" y="43507"/>
                </a:cubicBezTo>
                <a:lnTo>
                  <a:pt x="65438" y="43472"/>
                </a:lnTo>
                <a:cubicBezTo>
                  <a:pt x="65104" y="43448"/>
                  <a:pt x="65045" y="43472"/>
                  <a:pt x="64854" y="43317"/>
                </a:cubicBezTo>
                <a:cubicBezTo>
                  <a:pt x="64447" y="42998"/>
                  <a:pt x="64019" y="42302"/>
                  <a:pt x="63430" y="42302"/>
                </a:cubicBezTo>
                <a:cubicBezTo>
                  <a:pt x="63382" y="42302"/>
                  <a:pt x="63333" y="42307"/>
                  <a:pt x="63282" y="42317"/>
                </a:cubicBezTo>
                <a:cubicBezTo>
                  <a:pt x="62784" y="42416"/>
                  <a:pt x="62317" y="43021"/>
                  <a:pt x="62158" y="43507"/>
                </a:cubicBezTo>
                <a:lnTo>
                  <a:pt x="57722" y="43507"/>
                </a:lnTo>
                <a:cubicBezTo>
                  <a:pt x="57524" y="43507"/>
                  <a:pt x="57220" y="43555"/>
                  <a:pt x="56958" y="43555"/>
                </a:cubicBezTo>
                <a:cubicBezTo>
                  <a:pt x="56827" y="43555"/>
                  <a:pt x="56706" y="43543"/>
                  <a:pt x="56615" y="43507"/>
                </a:cubicBezTo>
                <a:cubicBezTo>
                  <a:pt x="56436" y="43448"/>
                  <a:pt x="56329" y="43329"/>
                  <a:pt x="56163" y="43198"/>
                </a:cubicBezTo>
                <a:cubicBezTo>
                  <a:pt x="55890" y="42967"/>
                  <a:pt x="55627" y="42719"/>
                  <a:pt x="55284" y="42719"/>
                </a:cubicBezTo>
                <a:cubicBezTo>
                  <a:pt x="55237" y="42719"/>
                  <a:pt x="55189" y="42723"/>
                  <a:pt x="55139" y="42733"/>
                </a:cubicBezTo>
                <a:cubicBezTo>
                  <a:pt x="54661" y="42833"/>
                  <a:pt x="54453" y="43109"/>
                  <a:pt x="54321" y="43532"/>
                </a:cubicBezTo>
                <a:lnTo>
                  <a:pt x="54321" y="43532"/>
                </a:lnTo>
                <a:cubicBezTo>
                  <a:pt x="50311" y="43545"/>
                  <a:pt x="46290" y="43591"/>
                  <a:pt x="42292" y="43626"/>
                </a:cubicBezTo>
                <a:cubicBezTo>
                  <a:pt x="41756" y="43626"/>
                  <a:pt x="41232" y="43650"/>
                  <a:pt x="40696" y="43650"/>
                </a:cubicBezTo>
                <a:cubicBezTo>
                  <a:pt x="40665" y="43650"/>
                  <a:pt x="40635" y="43650"/>
                  <a:pt x="40607" y="43650"/>
                </a:cubicBezTo>
                <a:cubicBezTo>
                  <a:pt x="40181" y="43650"/>
                  <a:pt x="40059" y="43640"/>
                  <a:pt x="39791" y="43305"/>
                </a:cubicBezTo>
                <a:cubicBezTo>
                  <a:pt x="39530" y="42948"/>
                  <a:pt x="39113" y="42352"/>
                  <a:pt x="38613" y="42245"/>
                </a:cubicBezTo>
                <a:cubicBezTo>
                  <a:pt x="38563" y="42234"/>
                  <a:pt x="38514" y="42229"/>
                  <a:pt x="38465" y="42229"/>
                </a:cubicBezTo>
                <a:cubicBezTo>
                  <a:pt x="37817" y="42229"/>
                  <a:pt x="37271" y="43159"/>
                  <a:pt x="37072" y="43712"/>
                </a:cubicBezTo>
                <a:lnTo>
                  <a:pt x="37072" y="43712"/>
                </a:lnTo>
                <a:cubicBezTo>
                  <a:pt x="34125" y="43748"/>
                  <a:pt x="31166" y="43794"/>
                  <a:pt x="28230" y="43853"/>
                </a:cubicBezTo>
                <a:cubicBezTo>
                  <a:pt x="26683" y="43888"/>
                  <a:pt x="25147" y="43912"/>
                  <a:pt x="23599" y="43948"/>
                </a:cubicBezTo>
                <a:cubicBezTo>
                  <a:pt x="22825" y="43960"/>
                  <a:pt x="22051" y="43972"/>
                  <a:pt x="21289" y="43984"/>
                </a:cubicBezTo>
                <a:cubicBezTo>
                  <a:pt x="20991" y="43995"/>
                  <a:pt x="20647" y="44048"/>
                  <a:pt x="20316" y="44048"/>
                </a:cubicBezTo>
                <a:cubicBezTo>
                  <a:pt x="19959" y="44048"/>
                  <a:pt x="19619" y="43986"/>
                  <a:pt x="19372" y="43746"/>
                </a:cubicBezTo>
                <a:cubicBezTo>
                  <a:pt x="19058" y="43431"/>
                  <a:pt x="18604" y="42968"/>
                  <a:pt x="18127" y="42968"/>
                </a:cubicBezTo>
                <a:cubicBezTo>
                  <a:pt x="18062" y="42968"/>
                  <a:pt x="17997" y="42977"/>
                  <a:pt x="17932" y="42995"/>
                </a:cubicBezTo>
                <a:cubicBezTo>
                  <a:pt x="17646" y="43067"/>
                  <a:pt x="17396" y="43305"/>
                  <a:pt x="17181" y="43495"/>
                </a:cubicBezTo>
                <a:cubicBezTo>
                  <a:pt x="17051" y="43626"/>
                  <a:pt x="16943" y="43769"/>
                  <a:pt x="16812" y="43900"/>
                </a:cubicBezTo>
                <a:cubicBezTo>
                  <a:pt x="16625" y="44088"/>
                  <a:pt x="16538" y="44101"/>
                  <a:pt x="16335" y="44101"/>
                </a:cubicBezTo>
                <a:cubicBezTo>
                  <a:pt x="16301" y="44101"/>
                  <a:pt x="16264" y="44101"/>
                  <a:pt x="16223" y="44101"/>
                </a:cubicBezTo>
                <a:cubicBezTo>
                  <a:pt x="16182" y="44101"/>
                  <a:pt x="16137" y="44101"/>
                  <a:pt x="16086" y="44103"/>
                </a:cubicBezTo>
                <a:cubicBezTo>
                  <a:pt x="13276" y="44162"/>
                  <a:pt x="10443" y="44246"/>
                  <a:pt x="7633" y="44317"/>
                </a:cubicBezTo>
                <a:cubicBezTo>
                  <a:pt x="5629" y="44376"/>
                  <a:pt x="3614" y="44423"/>
                  <a:pt x="1611" y="44505"/>
                </a:cubicBezTo>
                <a:lnTo>
                  <a:pt x="1611" y="44505"/>
                </a:lnTo>
                <a:cubicBezTo>
                  <a:pt x="1082" y="41580"/>
                  <a:pt x="857" y="38549"/>
                  <a:pt x="691" y="35590"/>
                </a:cubicBezTo>
                <a:cubicBezTo>
                  <a:pt x="668" y="34935"/>
                  <a:pt x="620" y="34268"/>
                  <a:pt x="632" y="33613"/>
                </a:cubicBezTo>
                <a:cubicBezTo>
                  <a:pt x="644" y="33256"/>
                  <a:pt x="608" y="32970"/>
                  <a:pt x="822" y="32732"/>
                </a:cubicBezTo>
                <a:cubicBezTo>
                  <a:pt x="1227" y="32304"/>
                  <a:pt x="1882" y="31958"/>
                  <a:pt x="2358" y="31601"/>
                </a:cubicBezTo>
                <a:cubicBezTo>
                  <a:pt x="2727" y="31339"/>
                  <a:pt x="3084" y="31065"/>
                  <a:pt x="3465" y="30803"/>
                </a:cubicBezTo>
                <a:cubicBezTo>
                  <a:pt x="3537" y="30744"/>
                  <a:pt x="3465" y="30684"/>
                  <a:pt x="3406" y="30684"/>
                </a:cubicBezTo>
                <a:cubicBezTo>
                  <a:pt x="2632" y="30696"/>
                  <a:pt x="1834" y="30732"/>
                  <a:pt x="1060" y="30732"/>
                </a:cubicBezTo>
                <a:cubicBezTo>
                  <a:pt x="1011" y="30732"/>
                  <a:pt x="966" y="30732"/>
                  <a:pt x="925" y="30732"/>
                </a:cubicBezTo>
                <a:cubicBezTo>
                  <a:pt x="521" y="30732"/>
                  <a:pt x="559" y="30713"/>
                  <a:pt x="548" y="30280"/>
                </a:cubicBezTo>
                <a:lnTo>
                  <a:pt x="548" y="29327"/>
                </a:lnTo>
                <a:cubicBezTo>
                  <a:pt x="525" y="27398"/>
                  <a:pt x="513" y="25469"/>
                  <a:pt x="501" y="23541"/>
                </a:cubicBezTo>
                <a:cubicBezTo>
                  <a:pt x="465" y="19683"/>
                  <a:pt x="394" y="15814"/>
                  <a:pt x="453" y="11944"/>
                </a:cubicBezTo>
                <a:cubicBezTo>
                  <a:pt x="453" y="11777"/>
                  <a:pt x="465" y="11599"/>
                  <a:pt x="465" y="11444"/>
                </a:cubicBezTo>
                <a:cubicBezTo>
                  <a:pt x="465" y="11431"/>
                  <a:pt x="465" y="11420"/>
                  <a:pt x="465" y="11411"/>
                </a:cubicBezTo>
                <a:lnTo>
                  <a:pt x="465" y="11411"/>
                </a:lnTo>
                <a:cubicBezTo>
                  <a:pt x="585" y="11372"/>
                  <a:pt x="756" y="11352"/>
                  <a:pt x="846" y="11325"/>
                </a:cubicBezTo>
                <a:cubicBezTo>
                  <a:pt x="1763" y="11003"/>
                  <a:pt x="2644" y="10503"/>
                  <a:pt x="3477" y="10015"/>
                </a:cubicBezTo>
                <a:cubicBezTo>
                  <a:pt x="3585" y="9956"/>
                  <a:pt x="3537" y="9896"/>
                  <a:pt x="3454" y="9872"/>
                </a:cubicBezTo>
                <a:cubicBezTo>
                  <a:pt x="2858" y="9813"/>
                  <a:pt x="2275" y="9789"/>
                  <a:pt x="1680" y="9718"/>
                </a:cubicBezTo>
                <a:cubicBezTo>
                  <a:pt x="1346" y="9682"/>
                  <a:pt x="858" y="9658"/>
                  <a:pt x="596" y="9432"/>
                </a:cubicBezTo>
                <a:cubicBezTo>
                  <a:pt x="370" y="9253"/>
                  <a:pt x="441" y="9253"/>
                  <a:pt x="489" y="9015"/>
                </a:cubicBezTo>
                <a:cubicBezTo>
                  <a:pt x="572" y="8563"/>
                  <a:pt x="691" y="8170"/>
                  <a:pt x="739" y="7705"/>
                </a:cubicBezTo>
                <a:cubicBezTo>
                  <a:pt x="858" y="6527"/>
                  <a:pt x="798" y="5336"/>
                  <a:pt x="727" y="4157"/>
                </a:cubicBezTo>
                <a:cubicBezTo>
                  <a:pt x="679" y="3407"/>
                  <a:pt x="620" y="2633"/>
                  <a:pt x="548" y="1871"/>
                </a:cubicBezTo>
                <a:cubicBezTo>
                  <a:pt x="537" y="1621"/>
                  <a:pt x="382" y="1026"/>
                  <a:pt x="501" y="919"/>
                </a:cubicBezTo>
                <a:cubicBezTo>
                  <a:pt x="691" y="705"/>
                  <a:pt x="1406" y="705"/>
                  <a:pt x="1668" y="681"/>
                </a:cubicBezTo>
                <a:cubicBezTo>
                  <a:pt x="2644" y="550"/>
                  <a:pt x="3644" y="502"/>
                  <a:pt x="4644" y="466"/>
                </a:cubicBezTo>
                <a:cubicBezTo>
                  <a:pt x="5484" y="440"/>
                  <a:pt x="6324" y="429"/>
                  <a:pt x="7165" y="429"/>
                </a:cubicBezTo>
                <a:cubicBezTo>
                  <a:pt x="9401" y="429"/>
                  <a:pt x="11639" y="512"/>
                  <a:pt x="13872" y="633"/>
                </a:cubicBezTo>
                <a:cubicBezTo>
                  <a:pt x="14348" y="669"/>
                  <a:pt x="14824" y="681"/>
                  <a:pt x="15300" y="728"/>
                </a:cubicBezTo>
                <a:cubicBezTo>
                  <a:pt x="15955" y="788"/>
                  <a:pt x="15979" y="1216"/>
                  <a:pt x="16098" y="1800"/>
                </a:cubicBezTo>
                <a:cubicBezTo>
                  <a:pt x="16324" y="2883"/>
                  <a:pt x="16931" y="3312"/>
                  <a:pt x="17896" y="3717"/>
                </a:cubicBezTo>
                <a:cubicBezTo>
                  <a:pt x="17920" y="3723"/>
                  <a:pt x="17946" y="3726"/>
                  <a:pt x="17972" y="3726"/>
                </a:cubicBezTo>
                <a:cubicBezTo>
                  <a:pt x="18052" y="3726"/>
                  <a:pt x="18137" y="3699"/>
                  <a:pt x="18182" y="3645"/>
                </a:cubicBezTo>
                <a:cubicBezTo>
                  <a:pt x="18658" y="3026"/>
                  <a:pt x="19206" y="2407"/>
                  <a:pt x="19598" y="1752"/>
                </a:cubicBezTo>
                <a:cubicBezTo>
                  <a:pt x="19820" y="1359"/>
                  <a:pt x="19803" y="1094"/>
                  <a:pt x="20175" y="1094"/>
                </a:cubicBezTo>
                <a:cubicBezTo>
                  <a:pt x="20243" y="1094"/>
                  <a:pt x="20323" y="1103"/>
                  <a:pt x="20420" y="1121"/>
                </a:cubicBezTo>
                <a:cubicBezTo>
                  <a:pt x="20861" y="1216"/>
                  <a:pt x="21313" y="1383"/>
                  <a:pt x="21753" y="1502"/>
                </a:cubicBezTo>
                <a:cubicBezTo>
                  <a:pt x="22327" y="1652"/>
                  <a:pt x="22889" y="1755"/>
                  <a:pt x="23460" y="1755"/>
                </a:cubicBezTo>
                <a:cubicBezTo>
                  <a:pt x="23707" y="1755"/>
                  <a:pt x="23955" y="1736"/>
                  <a:pt x="24206" y="1693"/>
                </a:cubicBezTo>
                <a:cubicBezTo>
                  <a:pt x="25063" y="1538"/>
                  <a:pt x="25802" y="1109"/>
                  <a:pt x="26623" y="871"/>
                </a:cubicBezTo>
                <a:cubicBezTo>
                  <a:pt x="27071" y="736"/>
                  <a:pt x="27535" y="691"/>
                  <a:pt x="28003" y="691"/>
                </a:cubicBezTo>
                <a:cubicBezTo>
                  <a:pt x="28604" y="691"/>
                  <a:pt x="29213" y="765"/>
                  <a:pt x="29802" y="812"/>
                </a:cubicBezTo>
                <a:cubicBezTo>
                  <a:pt x="30350" y="859"/>
                  <a:pt x="30909" y="883"/>
                  <a:pt x="31457" y="919"/>
                </a:cubicBezTo>
                <a:cubicBezTo>
                  <a:pt x="31563" y="924"/>
                  <a:pt x="31673" y="925"/>
                  <a:pt x="31786" y="925"/>
                </a:cubicBezTo>
                <a:cubicBezTo>
                  <a:pt x="31891" y="925"/>
                  <a:pt x="31999" y="924"/>
                  <a:pt x="32107" y="924"/>
                </a:cubicBezTo>
                <a:cubicBezTo>
                  <a:pt x="32416" y="924"/>
                  <a:pt x="32729" y="933"/>
                  <a:pt x="33005" y="1002"/>
                </a:cubicBezTo>
                <a:cubicBezTo>
                  <a:pt x="33755" y="1181"/>
                  <a:pt x="33755" y="2133"/>
                  <a:pt x="34588" y="2276"/>
                </a:cubicBezTo>
                <a:cubicBezTo>
                  <a:pt x="34672" y="2290"/>
                  <a:pt x="34760" y="2297"/>
                  <a:pt x="34849" y="2297"/>
                </a:cubicBezTo>
                <a:cubicBezTo>
                  <a:pt x="35214" y="2297"/>
                  <a:pt x="35602" y="2177"/>
                  <a:pt x="35850" y="1919"/>
                </a:cubicBezTo>
                <a:cubicBezTo>
                  <a:pt x="36041" y="1717"/>
                  <a:pt x="36136" y="1228"/>
                  <a:pt x="36374" y="1121"/>
                </a:cubicBezTo>
                <a:cubicBezTo>
                  <a:pt x="36431" y="1098"/>
                  <a:pt x="36504" y="1089"/>
                  <a:pt x="36586" y="1089"/>
                </a:cubicBezTo>
                <a:cubicBezTo>
                  <a:pt x="36796" y="1089"/>
                  <a:pt x="37060" y="1145"/>
                  <a:pt x="37232" y="1145"/>
                </a:cubicBezTo>
                <a:cubicBezTo>
                  <a:pt x="38494" y="1157"/>
                  <a:pt x="39780" y="1169"/>
                  <a:pt x="41042" y="1169"/>
                </a:cubicBezTo>
                <a:cubicBezTo>
                  <a:pt x="41089" y="1169"/>
                  <a:pt x="41127" y="1169"/>
                  <a:pt x="41157" y="1169"/>
                </a:cubicBezTo>
                <a:cubicBezTo>
                  <a:pt x="41308" y="1169"/>
                  <a:pt x="41270" y="1177"/>
                  <a:pt x="41339" y="1276"/>
                </a:cubicBezTo>
                <a:cubicBezTo>
                  <a:pt x="41494" y="1455"/>
                  <a:pt x="41554" y="1800"/>
                  <a:pt x="41673" y="1990"/>
                </a:cubicBezTo>
                <a:cubicBezTo>
                  <a:pt x="41816" y="2252"/>
                  <a:pt x="41994" y="2693"/>
                  <a:pt x="42339" y="2729"/>
                </a:cubicBezTo>
                <a:cubicBezTo>
                  <a:pt x="42359" y="2731"/>
                  <a:pt x="42378" y="2733"/>
                  <a:pt x="42397" y="2733"/>
                </a:cubicBezTo>
                <a:cubicBezTo>
                  <a:pt x="42703" y="2733"/>
                  <a:pt x="43030" y="2394"/>
                  <a:pt x="43220" y="2193"/>
                </a:cubicBezTo>
                <a:cubicBezTo>
                  <a:pt x="43411" y="2002"/>
                  <a:pt x="43578" y="1800"/>
                  <a:pt x="43732" y="1574"/>
                </a:cubicBezTo>
                <a:cubicBezTo>
                  <a:pt x="43994" y="1228"/>
                  <a:pt x="43971" y="1109"/>
                  <a:pt x="44423" y="1109"/>
                </a:cubicBezTo>
                <a:cubicBezTo>
                  <a:pt x="45506" y="1086"/>
                  <a:pt x="46578" y="1038"/>
                  <a:pt x="47661" y="978"/>
                </a:cubicBezTo>
                <a:cubicBezTo>
                  <a:pt x="47940" y="970"/>
                  <a:pt x="48301" y="891"/>
                  <a:pt x="48614" y="891"/>
                </a:cubicBezTo>
                <a:cubicBezTo>
                  <a:pt x="48730" y="891"/>
                  <a:pt x="48839" y="902"/>
                  <a:pt x="48935" y="931"/>
                </a:cubicBezTo>
                <a:cubicBezTo>
                  <a:pt x="49174" y="1002"/>
                  <a:pt x="49364" y="1205"/>
                  <a:pt x="49614" y="1276"/>
                </a:cubicBezTo>
                <a:cubicBezTo>
                  <a:pt x="49708" y="1303"/>
                  <a:pt x="49798" y="1315"/>
                  <a:pt x="49886" y="1315"/>
                </a:cubicBezTo>
                <a:cubicBezTo>
                  <a:pt x="50188" y="1315"/>
                  <a:pt x="50462" y="1176"/>
                  <a:pt x="50757" y="1038"/>
                </a:cubicBezTo>
                <a:cubicBezTo>
                  <a:pt x="51031" y="919"/>
                  <a:pt x="51221" y="788"/>
                  <a:pt x="51519" y="740"/>
                </a:cubicBezTo>
                <a:cubicBezTo>
                  <a:pt x="52055" y="633"/>
                  <a:pt x="52650" y="645"/>
                  <a:pt x="53198" y="585"/>
                </a:cubicBezTo>
                <a:cubicBezTo>
                  <a:pt x="53518" y="560"/>
                  <a:pt x="53925" y="465"/>
                  <a:pt x="54280" y="465"/>
                </a:cubicBezTo>
                <a:cubicBezTo>
                  <a:pt x="54413" y="465"/>
                  <a:pt x="54539" y="478"/>
                  <a:pt x="54650" y="514"/>
                </a:cubicBezTo>
                <a:cubicBezTo>
                  <a:pt x="54865" y="585"/>
                  <a:pt x="55043" y="764"/>
                  <a:pt x="55281" y="824"/>
                </a:cubicBezTo>
                <a:cubicBezTo>
                  <a:pt x="55373" y="848"/>
                  <a:pt x="55460" y="859"/>
                  <a:pt x="55544" y="859"/>
                </a:cubicBezTo>
                <a:cubicBezTo>
                  <a:pt x="55787" y="859"/>
                  <a:pt x="56004" y="766"/>
                  <a:pt x="56234" y="633"/>
                </a:cubicBezTo>
                <a:cubicBezTo>
                  <a:pt x="56448" y="514"/>
                  <a:pt x="56651" y="288"/>
                  <a:pt x="56865" y="204"/>
                </a:cubicBezTo>
                <a:lnTo>
                  <a:pt x="56865" y="204"/>
                </a:lnTo>
                <a:cubicBezTo>
                  <a:pt x="56817" y="226"/>
                  <a:pt x="56807" y="234"/>
                  <a:pt x="56819" y="234"/>
                </a:cubicBezTo>
                <a:cubicBezTo>
                  <a:pt x="56838" y="234"/>
                  <a:pt x="56919" y="212"/>
                  <a:pt x="56972" y="204"/>
                </a:cubicBezTo>
                <a:cubicBezTo>
                  <a:pt x="57084" y="189"/>
                  <a:pt x="57203" y="185"/>
                  <a:pt x="57324" y="185"/>
                </a:cubicBezTo>
                <a:close/>
                <a:moveTo>
                  <a:pt x="58221" y="0"/>
                </a:moveTo>
                <a:cubicBezTo>
                  <a:pt x="58011" y="0"/>
                  <a:pt x="57801" y="1"/>
                  <a:pt x="57591" y="2"/>
                </a:cubicBezTo>
                <a:cubicBezTo>
                  <a:pt x="57511" y="2"/>
                  <a:pt x="57430" y="1"/>
                  <a:pt x="57349" y="1"/>
                </a:cubicBezTo>
                <a:cubicBezTo>
                  <a:pt x="57105" y="1"/>
                  <a:pt x="56862" y="14"/>
                  <a:pt x="56639" y="121"/>
                </a:cubicBezTo>
                <a:cubicBezTo>
                  <a:pt x="56436" y="228"/>
                  <a:pt x="56270" y="443"/>
                  <a:pt x="56043" y="550"/>
                </a:cubicBezTo>
                <a:cubicBezTo>
                  <a:pt x="55862" y="631"/>
                  <a:pt x="55731" y="663"/>
                  <a:pt x="55624" y="663"/>
                </a:cubicBezTo>
                <a:cubicBezTo>
                  <a:pt x="55386" y="663"/>
                  <a:pt x="55264" y="506"/>
                  <a:pt x="54960" y="383"/>
                </a:cubicBezTo>
                <a:cubicBezTo>
                  <a:pt x="54779" y="308"/>
                  <a:pt x="54592" y="282"/>
                  <a:pt x="54401" y="282"/>
                </a:cubicBezTo>
                <a:cubicBezTo>
                  <a:pt x="54075" y="282"/>
                  <a:pt x="53738" y="357"/>
                  <a:pt x="53400" y="395"/>
                </a:cubicBezTo>
                <a:cubicBezTo>
                  <a:pt x="52710" y="454"/>
                  <a:pt x="51805" y="383"/>
                  <a:pt x="51162" y="621"/>
                </a:cubicBezTo>
                <a:cubicBezTo>
                  <a:pt x="50852" y="740"/>
                  <a:pt x="50579" y="990"/>
                  <a:pt x="50245" y="1086"/>
                </a:cubicBezTo>
                <a:cubicBezTo>
                  <a:pt x="50175" y="1102"/>
                  <a:pt x="50110" y="1109"/>
                  <a:pt x="50050" y="1109"/>
                </a:cubicBezTo>
                <a:cubicBezTo>
                  <a:pt x="49762" y="1109"/>
                  <a:pt x="49564" y="946"/>
                  <a:pt x="49269" y="847"/>
                </a:cubicBezTo>
                <a:cubicBezTo>
                  <a:pt x="49041" y="766"/>
                  <a:pt x="48783" y="738"/>
                  <a:pt x="48513" y="738"/>
                </a:cubicBezTo>
                <a:cubicBezTo>
                  <a:pt x="48036" y="738"/>
                  <a:pt x="47524" y="825"/>
                  <a:pt x="47090" y="847"/>
                </a:cubicBezTo>
                <a:cubicBezTo>
                  <a:pt x="46054" y="883"/>
                  <a:pt x="45030" y="931"/>
                  <a:pt x="44006" y="966"/>
                </a:cubicBezTo>
                <a:cubicBezTo>
                  <a:pt x="43947" y="966"/>
                  <a:pt x="43828" y="978"/>
                  <a:pt x="43792" y="1050"/>
                </a:cubicBezTo>
                <a:cubicBezTo>
                  <a:pt x="43621" y="1392"/>
                  <a:pt x="42957" y="2533"/>
                  <a:pt x="42504" y="2533"/>
                </a:cubicBezTo>
                <a:cubicBezTo>
                  <a:pt x="42485" y="2533"/>
                  <a:pt x="42465" y="2531"/>
                  <a:pt x="42447" y="2526"/>
                </a:cubicBezTo>
                <a:cubicBezTo>
                  <a:pt x="42113" y="2467"/>
                  <a:pt x="41708" y="1359"/>
                  <a:pt x="41649" y="1050"/>
                </a:cubicBezTo>
                <a:cubicBezTo>
                  <a:pt x="41649" y="1002"/>
                  <a:pt x="41577" y="1002"/>
                  <a:pt x="41554" y="1002"/>
                </a:cubicBezTo>
                <a:cubicBezTo>
                  <a:pt x="41128" y="1009"/>
                  <a:pt x="40704" y="1012"/>
                  <a:pt x="40280" y="1012"/>
                </a:cubicBezTo>
                <a:cubicBezTo>
                  <a:pt x="39257" y="1012"/>
                  <a:pt x="38238" y="995"/>
                  <a:pt x="37220" y="978"/>
                </a:cubicBezTo>
                <a:cubicBezTo>
                  <a:pt x="37026" y="975"/>
                  <a:pt x="36873" y="965"/>
                  <a:pt x="36743" y="965"/>
                </a:cubicBezTo>
                <a:cubicBezTo>
                  <a:pt x="36426" y="965"/>
                  <a:pt x="36243" y="1022"/>
                  <a:pt x="35922" y="1359"/>
                </a:cubicBezTo>
                <a:cubicBezTo>
                  <a:pt x="35929" y="1352"/>
                  <a:pt x="35934" y="1349"/>
                  <a:pt x="35936" y="1349"/>
                </a:cubicBezTo>
                <a:cubicBezTo>
                  <a:pt x="35951" y="1349"/>
                  <a:pt x="35845" y="1517"/>
                  <a:pt x="35803" y="1538"/>
                </a:cubicBezTo>
                <a:cubicBezTo>
                  <a:pt x="35577" y="1621"/>
                  <a:pt x="35362" y="1693"/>
                  <a:pt x="35124" y="1764"/>
                </a:cubicBezTo>
                <a:cubicBezTo>
                  <a:pt x="34932" y="1938"/>
                  <a:pt x="34758" y="2025"/>
                  <a:pt x="34601" y="2025"/>
                </a:cubicBezTo>
                <a:cubicBezTo>
                  <a:pt x="34446" y="2025"/>
                  <a:pt x="34308" y="1941"/>
                  <a:pt x="34184" y="1776"/>
                </a:cubicBezTo>
                <a:cubicBezTo>
                  <a:pt x="34017" y="1586"/>
                  <a:pt x="33945" y="1300"/>
                  <a:pt x="33791" y="1086"/>
                </a:cubicBezTo>
                <a:cubicBezTo>
                  <a:pt x="33628" y="841"/>
                  <a:pt x="33459" y="809"/>
                  <a:pt x="33228" y="809"/>
                </a:cubicBezTo>
                <a:cubicBezTo>
                  <a:pt x="33144" y="809"/>
                  <a:pt x="33052" y="813"/>
                  <a:pt x="32949" y="813"/>
                </a:cubicBezTo>
                <a:cubicBezTo>
                  <a:pt x="32921" y="813"/>
                  <a:pt x="32892" y="812"/>
                  <a:pt x="32862" y="812"/>
                </a:cubicBezTo>
                <a:cubicBezTo>
                  <a:pt x="31588" y="752"/>
                  <a:pt x="30338" y="669"/>
                  <a:pt x="29088" y="574"/>
                </a:cubicBezTo>
                <a:cubicBezTo>
                  <a:pt x="28791" y="553"/>
                  <a:pt x="28500" y="539"/>
                  <a:pt x="28214" y="539"/>
                </a:cubicBezTo>
                <a:cubicBezTo>
                  <a:pt x="27515" y="539"/>
                  <a:pt x="26840" y="621"/>
                  <a:pt x="26147" y="883"/>
                </a:cubicBezTo>
                <a:cubicBezTo>
                  <a:pt x="25516" y="1121"/>
                  <a:pt x="24909" y="1419"/>
                  <a:pt x="24242" y="1538"/>
                </a:cubicBezTo>
                <a:cubicBezTo>
                  <a:pt x="24010" y="1582"/>
                  <a:pt x="23781" y="1601"/>
                  <a:pt x="23554" y="1601"/>
                </a:cubicBezTo>
                <a:cubicBezTo>
                  <a:pt x="22977" y="1601"/>
                  <a:pt x="22413" y="1477"/>
                  <a:pt x="21849" y="1324"/>
                </a:cubicBezTo>
                <a:cubicBezTo>
                  <a:pt x="21423" y="1201"/>
                  <a:pt x="20794" y="897"/>
                  <a:pt x="20267" y="897"/>
                </a:cubicBezTo>
                <a:cubicBezTo>
                  <a:pt x="20131" y="897"/>
                  <a:pt x="20002" y="918"/>
                  <a:pt x="19884" y="966"/>
                </a:cubicBezTo>
                <a:cubicBezTo>
                  <a:pt x="19432" y="1157"/>
                  <a:pt x="19253" y="1836"/>
                  <a:pt x="18967" y="2217"/>
                </a:cubicBezTo>
                <a:cubicBezTo>
                  <a:pt x="18647" y="2644"/>
                  <a:pt x="18317" y="3080"/>
                  <a:pt x="17995" y="3509"/>
                </a:cubicBezTo>
                <a:lnTo>
                  <a:pt x="17995" y="3509"/>
                </a:lnTo>
                <a:cubicBezTo>
                  <a:pt x="17405" y="3248"/>
                  <a:pt x="16857" y="2965"/>
                  <a:pt x="16586" y="2336"/>
                </a:cubicBezTo>
                <a:cubicBezTo>
                  <a:pt x="16396" y="1859"/>
                  <a:pt x="16491" y="1038"/>
                  <a:pt x="16038" y="705"/>
                </a:cubicBezTo>
                <a:cubicBezTo>
                  <a:pt x="15800" y="526"/>
                  <a:pt x="15384" y="562"/>
                  <a:pt x="15086" y="550"/>
                </a:cubicBezTo>
                <a:cubicBezTo>
                  <a:pt x="14300" y="490"/>
                  <a:pt x="13526" y="454"/>
                  <a:pt x="12740" y="431"/>
                </a:cubicBezTo>
                <a:cubicBezTo>
                  <a:pt x="10779" y="342"/>
                  <a:pt x="8780" y="236"/>
                  <a:pt x="6785" y="236"/>
                </a:cubicBezTo>
                <a:cubicBezTo>
                  <a:pt x="5039" y="236"/>
                  <a:pt x="3296" y="317"/>
                  <a:pt x="1584" y="562"/>
                </a:cubicBezTo>
                <a:cubicBezTo>
                  <a:pt x="1144" y="621"/>
                  <a:pt x="620" y="681"/>
                  <a:pt x="203" y="907"/>
                </a:cubicBezTo>
                <a:cubicBezTo>
                  <a:pt x="179" y="919"/>
                  <a:pt x="144" y="943"/>
                  <a:pt x="144" y="990"/>
                </a:cubicBezTo>
                <a:cubicBezTo>
                  <a:pt x="179" y="2669"/>
                  <a:pt x="429" y="4360"/>
                  <a:pt x="453" y="6038"/>
                </a:cubicBezTo>
                <a:cubicBezTo>
                  <a:pt x="477" y="7134"/>
                  <a:pt x="489" y="8384"/>
                  <a:pt x="13" y="9420"/>
                </a:cubicBezTo>
                <a:cubicBezTo>
                  <a:pt x="1" y="9444"/>
                  <a:pt x="25" y="9456"/>
                  <a:pt x="36" y="9479"/>
                </a:cubicBezTo>
                <a:cubicBezTo>
                  <a:pt x="870" y="10015"/>
                  <a:pt x="1918" y="9979"/>
                  <a:pt x="2882" y="10075"/>
                </a:cubicBezTo>
                <a:cubicBezTo>
                  <a:pt x="2937" y="10080"/>
                  <a:pt x="2996" y="10087"/>
                  <a:pt x="3055" y="10092"/>
                </a:cubicBezTo>
                <a:lnTo>
                  <a:pt x="3055" y="10092"/>
                </a:lnTo>
                <a:cubicBezTo>
                  <a:pt x="2548" y="10263"/>
                  <a:pt x="1995" y="10661"/>
                  <a:pt x="1513" y="10896"/>
                </a:cubicBezTo>
                <a:cubicBezTo>
                  <a:pt x="1287" y="11003"/>
                  <a:pt x="1072" y="11111"/>
                  <a:pt x="834" y="11194"/>
                </a:cubicBezTo>
                <a:cubicBezTo>
                  <a:pt x="679" y="11253"/>
                  <a:pt x="370" y="11253"/>
                  <a:pt x="251" y="11349"/>
                </a:cubicBezTo>
                <a:cubicBezTo>
                  <a:pt x="156" y="11420"/>
                  <a:pt x="179" y="11420"/>
                  <a:pt x="144" y="11515"/>
                </a:cubicBezTo>
                <a:cubicBezTo>
                  <a:pt x="13" y="11813"/>
                  <a:pt x="132" y="12420"/>
                  <a:pt x="132" y="12730"/>
                </a:cubicBezTo>
                <a:cubicBezTo>
                  <a:pt x="120" y="16992"/>
                  <a:pt x="156" y="21243"/>
                  <a:pt x="203" y="25505"/>
                </a:cubicBezTo>
                <a:cubicBezTo>
                  <a:pt x="215" y="27303"/>
                  <a:pt x="239" y="29089"/>
                  <a:pt x="239" y="30887"/>
                </a:cubicBezTo>
                <a:cubicBezTo>
                  <a:pt x="239" y="30934"/>
                  <a:pt x="310" y="30934"/>
                  <a:pt x="334" y="30934"/>
                </a:cubicBezTo>
                <a:cubicBezTo>
                  <a:pt x="457" y="30937"/>
                  <a:pt x="580" y="30938"/>
                  <a:pt x="702" y="30938"/>
                </a:cubicBezTo>
                <a:cubicBezTo>
                  <a:pt x="1222" y="30938"/>
                  <a:pt x="1738" y="30920"/>
                  <a:pt x="2239" y="30911"/>
                </a:cubicBezTo>
                <a:cubicBezTo>
                  <a:pt x="2388" y="30911"/>
                  <a:pt x="2563" y="30921"/>
                  <a:pt x="2731" y="30921"/>
                </a:cubicBezTo>
                <a:cubicBezTo>
                  <a:pt x="2831" y="30921"/>
                  <a:pt x="2928" y="30917"/>
                  <a:pt x="3017" y="30905"/>
                </a:cubicBezTo>
                <a:lnTo>
                  <a:pt x="3017" y="30905"/>
                </a:lnTo>
                <a:cubicBezTo>
                  <a:pt x="2542" y="31120"/>
                  <a:pt x="2048" y="31623"/>
                  <a:pt x="1644" y="31935"/>
                </a:cubicBezTo>
                <a:cubicBezTo>
                  <a:pt x="1322" y="32173"/>
                  <a:pt x="691" y="32470"/>
                  <a:pt x="453" y="32804"/>
                </a:cubicBezTo>
                <a:cubicBezTo>
                  <a:pt x="310" y="33030"/>
                  <a:pt x="334" y="33399"/>
                  <a:pt x="334" y="33673"/>
                </a:cubicBezTo>
                <a:cubicBezTo>
                  <a:pt x="322" y="34256"/>
                  <a:pt x="358" y="34816"/>
                  <a:pt x="382" y="35399"/>
                </a:cubicBezTo>
                <a:cubicBezTo>
                  <a:pt x="453" y="37007"/>
                  <a:pt x="608" y="38614"/>
                  <a:pt x="775" y="40209"/>
                </a:cubicBezTo>
                <a:cubicBezTo>
                  <a:pt x="917" y="41671"/>
                  <a:pt x="1072" y="43181"/>
                  <a:pt x="1333" y="44631"/>
                </a:cubicBezTo>
                <a:lnTo>
                  <a:pt x="1333" y="44631"/>
                </a:lnTo>
                <a:cubicBezTo>
                  <a:pt x="1316" y="44659"/>
                  <a:pt x="1323" y="44682"/>
                  <a:pt x="1372" y="44686"/>
                </a:cubicBezTo>
                <a:lnTo>
                  <a:pt x="1372" y="44686"/>
                </a:lnTo>
                <a:cubicBezTo>
                  <a:pt x="1383" y="44689"/>
                  <a:pt x="1397" y="44691"/>
                  <a:pt x="1412" y="44691"/>
                </a:cubicBezTo>
                <a:cubicBezTo>
                  <a:pt x="1432" y="44691"/>
                  <a:pt x="1453" y="44688"/>
                  <a:pt x="1475" y="44683"/>
                </a:cubicBezTo>
                <a:lnTo>
                  <a:pt x="1475" y="44683"/>
                </a:lnTo>
                <a:cubicBezTo>
                  <a:pt x="5726" y="44507"/>
                  <a:pt x="9978" y="44435"/>
                  <a:pt x="14229" y="44329"/>
                </a:cubicBezTo>
                <a:cubicBezTo>
                  <a:pt x="14955" y="44317"/>
                  <a:pt x="15669" y="44305"/>
                  <a:pt x="16396" y="44281"/>
                </a:cubicBezTo>
                <a:cubicBezTo>
                  <a:pt x="16705" y="44269"/>
                  <a:pt x="16753" y="44305"/>
                  <a:pt x="16943" y="44127"/>
                </a:cubicBezTo>
                <a:cubicBezTo>
                  <a:pt x="17270" y="43833"/>
                  <a:pt x="17566" y="43192"/>
                  <a:pt x="18050" y="43192"/>
                </a:cubicBezTo>
                <a:cubicBezTo>
                  <a:pt x="18096" y="43192"/>
                  <a:pt x="18144" y="43197"/>
                  <a:pt x="18194" y="43210"/>
                </a:cubicBezTo>
                <a:cubicBezTo>
                  <a:pt x="18634" y="43329"/>
                  <a:pt x="18908" y="43829"/>
                  <a:pt x="19253" y="44079"/>
                </a:cubicBezTo>
                <a:cubicBezTo>
                  <a:pt x="19410" y="44198"/>
                  <a:pt x="19576" y="44228"/>
                  <a:pt x="19760" y="44228"/>
                </a:cubicBezTo>
                <a:cubicBezTo>
                  <a:pt x="19925" y="44228"/>
                  <a:pt x="20103" y="44204"/>
                  <a:pt x="20301" y="44198"/>
                </a:cubicBezTo>
                <a:cubicBezTo>
                  <a:pt x="21075" y="44186"/>
                  <a:pt x="21825" y="44162"/>
                  <a:pt x="22599" y="44150"/>
                </a:cubicBezTo>
                <a:cubicBezTo>
                  <a:pt x="24087" y="44127"/>
                  <a:pt x="25599" y="44091"/>
                  <a:pt x="27087" y="44067"/>
                </a:cubicBezTo>
                <a:cubicBezTo>
                  <a:pt x="30433" y="44007"/>
                  <a:pt x="33779" y="43948"/>
                  <a:pt x="37124" y="43900"/>
                </a:cubicBezTo>
                <a:cubicBezTo>
                  <a:pt x="37208" y="43900"/>
                  <a:pt x="37327" y="43865"/>
                  <a:pt x="37351" y="43793"/>
                </a:cubicBezTo>
                <a:cubicBezTo>
                  <a:pt x="37493" y="43335"/>
                  <a:pt x="37913" y="42539"/>
                  <a:pt x="38411" y="42539"/>
                </a:cubicBezTo>
                <a:cubicBezTo>
                  <a:pt x="38496" y="42539"/>
                  <a:pt x="38584" y="42562"/>
                  <a:pt x="38672" y="42614"/>
                </a:cubicBezTo>
                <a:cubicBezTo>
                  <a:pt x="39125" y="42876"/>
                  <a:pt x="39303" y="43388"/>
                  <a:pt x="39660" y="43734"/>
                </a:cubicBezTo>
                <a:cubicBezTo>
                  <a:pt x="39820" y="43882"/>
                  <a:pt x="40062" y="43924"/>
                  <a:pt x="40324" y="43924"/>
                </a:cubicBezTo>
                <a:cubicBezTo>
                  <a:pt x="40651" y="43924"/>
                  <a:pt x="41009" y="43859"/>
                  <a:pt x="41280" y="43853"/>
                </a:cubicBezTo>
                <a:cubicBezTo>
                  <a:pt x="42232" y="43841"/>
                  <a:pt x="43185" y="43829"/>
                  <a:pt x="44137" y="43829"/>
                </a:cubicBezTo>
                <a:cubicBezTo>
                  <a:pt x="47542" y="43781"/>
                  <a:pt x="50960" y="43746"/>
                  <a:pt x="54365" y="43734"/>
                </a:cubicBezTo>
                <a:cubicBezTo>
                  <a:pt x="54436" y="43734"/>
                  <a:pt x="54567" y="43698"/>
                  <a:pt x="54591" y="43626"/>
                </a:cubicBezTo>
                <a:cubicBezTo>
                  <a:pt x="54627" y="43484"/>
                  <a:pt x="54662" y="43305"/>
                  <a:pt x="54770" y="43162"/>
                </a:cubicBezTo>
                <a:cubicBezTo>
                  <a:pt x="54947" y="42944"/>
                  <a:pt x="55044" y="42873"/>
                  <a:pt x="55120" y="42873"/>
                </a:cubicBezTo>
                <a:cubicBezTo>
                  <a:pt x="55222" y="42873"/>
                  <a:pt x="55284" y="43003"/>
                  <a:pt x="55448" y="43079"/>
                </a:cubicBezTo>
                <a:cubicBezTo>
                  <a:pt x="55686" y="43198"/>
                  <a:pt x="56020" y="43424"/>
                  <a:pt x="56079" y="43674"/>
                </a:cubicBezTo>
                <a:cubicBezTo>
                  <a:pt x="56091" y="43722"/>
                  <a:pt x="56151" y="43722"/>
                  <a:pt x="56174" y="43722"/>
                </a:cubicBezTo>
                <a:lnTo>
                  <a:pt x="62211" y="43722"/>
                </a:lnTo>
                <a:cubicBezTo>
                  <a:pt x="62270" y="43722"/>
                  <a:pt x="62413" y="43686"/>
                  <a:pt x="62425" y="43615"/>
                </a:cubicBezTo>
                <a:cubicBezTo>
                  <a:pt x="62520" y="43222"/>
                  <a:pt x="62830" y="42769"/>
                  <a:pt x="63199" y="42650"/>
                </a:cubicBezTo>
                <a:cubicBezTo>
                  <a:pt x="63256" y="42632"/>
                  <a:pt x="63311" y="42623"/>
                  <a:pt x="63365" y="42623"/>
                </a:cubicBezTo>
                <a:cubicBezTo>
                  <a:pt x="63736" y="42623"/>
                  <a:pt x="64059" y="43010"/>
                  <a:pt x="64318" y="43269"/>
                </a:cubicBezTo>
                <a:cubicBezTo>
                  <a:pt x="64533" y="43484"/>
                  <a:pt x="64592" y="43615"/>
                  <a:pt x="64854" y="43674"/>
                </a:cubicBezTo>
                <a:cubicBezTo>
                  <a:pt x="65153" y="43739"/>
                  <a:pt x="65483" y="43755"/>
                  <a:pt x="65818" y="43755"/>
                </a:cubicBezTo>
                <a:cubicBezTo>
                  <a:pt x="66127" y="43755"/>
                  <a:pt x="66440" y="43741"/>
                  <a:pt x="66734" y="43741"/>
                </a:cubicBezTo>
                <a:cubicBezTo>
                  <a:pt x="66820" y="43741"/>
                  <a:pt x="66904" y="43743"/>
                  <a:pt x="66985" y="43746"/>
                </a:cubicBezTo>
                <a:cubicBezTo>
                  <a:pt x="69593" y="43841"/>
                  <a:pt x="72188" y="43912"/>
                  <a:pt x="74796" y="44019"/>
                </a:cubicBezTo>
                <a:cubicBezTo>
                  <a:pt x="75760" y="44055"/>
                  <a:pt x="76748" y="44079"/>
                  <a:pt x="77713" y="44174"/>
                </a:cubicBezTo>
                <a:cubicBezTo>
                  <a:pt x="77727" y="44179"/>
                  <a:pt x="77745" y="44181"/>
                  <a:pt x="77766" y="44181"/>
                </a:cubicBezTo>
                <a:cubicBezTo>
                  <a:pt x="77855" y="44181"/>
                  <a:pt x="77987" y="44139"/>
                  <a:pt x="77987" y="44043"/>
                </a:cubicBezTo>
                <a:cubicBezTo>
                  <a:pt x="77725" y="41674"/>
                  <a:pt x="77784" y="39257"/>
                  <a:pt x="77725" y="36888"/>
                </a:cubicBezTo>
                <a:cubicBezTo>
                  <a:pt x="77665" y="34613"/>
                  <a:pt x="77594" y="32327"/>
                  <a:pt x="77594" y="30041"/>
                </a:cubicBezTo>
                <a:cubicBezTo>
                  <a:pt x="77594" y="29994"/>
                  <a:pt x="77522" y="29994"/>
                  <a:pt x="77487" y="29994"/>
                </a:cubicBezTo>
                <a:cubicBezTo>
                  <a:pt x="77177" y="29982"/>
                  <a:pt x="76213" y="29922"/>
                  <a:pt x="76046" y="29625"/>
                </a:cubicBezTo>
                <a:cubicBezTo>
                  <a:pt x="75844" y="29268"/>
                  <a:pt x="76760" y="28553"/>
                  <a:pt x="76987" y="28339"/>
                </a:cubicBezTo>
                <a:cubicBezTo>
                  <a:pt x="77320" y="28029"/>
                  <a:pt x="77594" y="27958"/>
                  <a:pt x="77606" y="27482"/>
                </a:cubicBezTo>
                <a:cubicBezTo>
                  <a:pt x="77606" y="26541"/>
                  <a:pt x="77630" y="25600"/>
                  <a:pt x="77641" y="24672"/>
                </a:cubicBezTo>
                <a:cubicBezTo>
                  <a:pt x="77665" y="22231"/>
                  <a:pt x="77701" y="19790"/>
                  <a:pt x="77784" y="17349"/>
                </a:cubicBezTo>
                <a:cubicBezTo>
                  <a:pt x="77784" y="17290"/>
                  <a:pt x="77749" y="17290"/>
                  <a:pt x="77689" y="17266"/>
                </a:cubicBezTo>
                <a:cubicBezTo>
                  <a:pt x="77624" y="17263"/>
                  <a:pt x="77556" y="17261"/>
                  <a:pt x="77485" y="17261"/>
                </a:cubicBezTo>
                <a:cubicBezTo>
                  <a:pt x="77307" y="17261"/>
                  <a:pt x="77112" y="17269"/>
                  <a:pt x="76920" y="17269"/>
                </a:cubicBezTo>
                <a:cubicBezTo>
                  <a:pt x="76650" y="17269"/>
                  <a:pt x="76385" y="17254"/>
                  <a:pt x="76177" y="17183"/>
                </a:cubicBezTo>
                <a:cubicBezTo>
                  <a:pt x="76155" y="17175"/>
                  <a:pt x="76137" y="17169"/>
                  <a:pt x="76124" y="17164"/>
                </a:cubicBezTo>
                <a:lnTo>
                  <a:pt x="76124" y="17164"/>
                </a:lnTo>
                <a:cubicBezTo>
                  <a:pt x="76084" y="17069"/>
                  <a:pt x="76092" y="16862"/>
                  <a:pt x="76082" y="16778"/>
                </a:cubicBezTo>
                <a:cubicBezTo>
                  <a:pt x="76040" y="16568"/>
                  <a:pt x="76007" y="16348"/>
                  <a:pt x="75975" y="16135"/>
                </a:cubicBezTo>
                <a:lnTo>
                  <a:pt x="75975" y="16135"/>
                </a:lnTo>
                <a:cubicBezTo>
                  <a:pt x="76600" y="15994"/>
                  <a:pt x="77217" y="15863"/>
                  <a:pt x="77844" y="15742"/>
                </a:cubicBezTo>
                <a:cubicBezTo>
                  <a:pt x="77891" y="15718"/>
                  <a:pt x="77987" y="15694"/>
                  <a:pt x="77987" y="15635"/>
                </a:cubicBezTo>
                <a:cubicBezTo>
                  <a:pt x="78534" y="10622"/>
                  <a:pt x="79237" y="5562"/>
                  <a:pt x="79475" y="514"/>
                </a:cubicBezTo>
                <a:cubicBezTo>
                  <a:pt x="79475" y="466"/>
                  <a:pt x="79439" y="454"/>
                  <a:pt x="79415" y="454"/>
                </a:cubicBezTo>
                <a:cubicBezTo>
                  <a:pt x="77177" y="228"/>
                  <a:pt x="74903" y="240"/>
                  <a:pt x="72665" y="204"/>
                </a:cubicBezTo>
                <a:cubicBezTo>
                  <a:pt x="69593" y="145"/>
                  <a:pt x="66509" y="109"/>
                  <a:pt x="63425" y="62"/>
                </a:cubicBezTo>
                <a:cubicBezTo>
                  <a:pt x="61684" y="40"/>
                  <a:pt x="59952" y="0"/>
                  <a:pt x="58221" y="0"/>
                </a:cubicBezTo>
                <a:close/>
              </a:path>
            </a:pathLst>
          </a:custGeom>
          <a:solidFill>
            <a:srgbClr val="BC9E6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" name="Google Shape;13;p2"/>
          <p:cNvSpPr/>
          <p:nvPr/>
        </p:nvSpPr>
        <p:spPr>
          <a:xfrm flipH="1">
            <a:off x="7722865" y="1238057"/>
            <a:ext cx="11381967" cy="4381900"/>
          </a:xfrm>
          <a:custGeom>
            <a:avLst/>
            <a:gdLst/>
            <a:ahLst/>
            <a:cxnLst/>
            <a:rect l="l" t="t" r="r" b="b"/>
            <a:pathLst>
              <a:path w="341459" h="131457" extrusionOk="0">
                <a:moveTo>
                  <a:pt x="1956" y="131457"/>
                </a:moveTo>
                <a:cubicBezTo>
                  <a:pt x="-8832" y="107188"/>
                  <a:pt x="27441" y="73739"/>
                  <a:pt x="53858" y="71006"/>
                </a:cubicBezTo>
                <a:cubicBezTo>
                  <a:pt x="72175" y="69111"/>
                  <a:pt x="89827" y="78983"/>
                  <a:pt x="107592" y="83829"/>
                </a:cubicBezTo>
                <a:cubicBezTo>
                  <a:pt x="119024" y="86947"/>
                  <a:pt x="131185" y="87670"/>
                  <a:pt x="143008" y="86882"/>
                </a:cubicBezTo>
                <a:cubicBezTo>
                  <a:pt x="165931" y="85354"/>
                  <a:pt x="187005" y="69324"/>
                  <a:pt x="202849" y="52687"/>
                </a:cubicBezTo>
                <a:cubicBezTo>
                  <a:pt x="216151" y="38720"/>
                  <a:pt x="226877" y="21520"/>
                  <a:pt x="243150" y="11165"/>
                </a:cubicBezTo>
                <a:cubicBezTo>
                  <a:pt x="257231" y="2205"/>
                  <a:pt x="275323" y="-521"/>
                  <a:pt x="291999" y="174"/>
                </a:cubicBezTo>
                <a:cubicBezTo>
                  <a:pt x="308471" y="861"/>
                  <a:pt x="326713" y="7548"/>
                  <a:pt x="341459" y="174"/>
                </a:cubicBezTo>
              </a:path>
            </a:pathLst>
          </a:cu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stealth" w="med" len="med"/>
          </a:ln>
        </p:spPr>
      </p:sp>
      <p:sp>
        <p:nvSpPr>
          <p:cNvPr id="14" name="Google Shape;14;p2"/>
          <p:cNvSpPr txBox="1">
            <a:spLocks noGrp="1"/>
          </p:cNvSpPr>
          <p:nvPr>
            <p:ph type="ctrTitle"/>
          </p:nvPr>
        </p:nvSpPr>
        <p:spPr>
          <a:xfrm>
            <a:off x="914400" y="1334567"/>
            <a:ext cx="7681200" cy="239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subTitle" idx="1"/>
          </p:nvPr>
        </p:nvSpPr>
        <p:spPr>
          <a:xfrm>
            <a:off x="914400" y="3778833"/>
            <a:ext cx="51816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2"/>
          <p:cNvSpPr/>
          <p:nvPr/>
        </p:nvSpPr>
        <p:spPr>
          <a:xfrm>
            <a:off x="-3305286" y="4317707"/>
            <a:ext cx="11381967" cy="4381900"/>
          </a:xfrm>
          <a:custGeom>
            <a:avLst/>
            <a:gdLst/>
            <a:ahLst/>
            <a:cxnLst/>
            <a:rect l="l" t="t" r="r" b="b"/>
            <a:pathLst>
              <a:path w="341459" h="131457" extrusionOk="0">
                <a:moveTo>
                  <a:pt x="1956" y="131457"/>
                </a:moveTo>
                <a:cubicBezTo>
                  <a:pt x="-8832" y="107188"/>
                  <a:pt x="27441" y="73739"/>
                  <a:pt x="53858" y="71006"/>
                </a:cubicBezTo>
                <a:cubicBezTo>
                  <a:pt x="72175" y="69111"/>
                  <a:pt x="89827" y="78983"/>
                  <a:pt x="107592" y="83829"/>
                </a:cubicBezTo>
                <a:cubicBezTo>
                  <a:pt x="119024" y="86947"/>
                  <a:pt x="131185" y="87670"/>
                  <a:pt x="143008" y="86882"/>
                </a:cubicBezTo>
                <a:cubicBezTo>
                  <a:pt x="165931" y="85354"/>
                  <a:pt x="187005" y="69324"/>
                  <a:pt x="202849" y="52687"/>
                </a:cubicBezTo>
                <a:cubicBezTo>
                  <a:pt x="216151" y="38720"/>
                  <a:pt x="226877" y="21520"/>
                  <a:pt x="243150" y="11165"/>
                </a:cubicBezTo>
                <a:cubicBezTo>
                  <a:pt x="257231" y="2205"/>
                  <a:pt x="275323" y="-521"/>
                  <a:pt x="291999" y="174"/>
                </a:cubicBezTo>
                <a:cubicBezTo>
                  <a:pt x="308471" y="861"/>
                  <a:pt x="326713" y="7548"/>
                  <a:pt x="341459" y="174"/>
                </a:cubicBezTo>
              </a:path>
            </a:pathLst>
          </a:cu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stealth" w="med" len="med"/>
          </a:ln>
        </p:spPr>
      </p:sp>
      <p:grpSp>
        <p:nvGrpSpPr>
          <p:cNvPr id="17" name="Google Shape;17;p2"/>
          <p:cNvGrpSpPr/>
          <p:nvPr/>
        </p:nvGrpSpPr>
        <p:grpSpPr>
          <a:xfrm>
            <a:off x="5361916" y="2921777"/>
            <a:ext cx="7133392" cy="3936484"/>
            <a:chOff x="2845275" y="2257250"/>
            <a:chExt cx="2385750" cy="1316550"/>
          </a:xfrm>
        </p:grpSpPr>
        <p:sp>
          <p:nvSpPr>
            <p:cNvPr id="18" name="Google Shape;18;p2"/>
            <p:cNvSpPr/>
            <p:nvPr/>
          </p:nvSpPr>
          <p:spPr>
            <a:xfrm>
              <a:off x="4670500" y="2258150"/>
              <a:ext cx="116425" cy="34975"/>
            </a:xfrm>
            <a:custGeom>
              <a:avLst/>
              <a:gdLst/>
              <a:ahLst/>
              <a:cxnLst/>
              <a:rect l="l" t="t" r="r" b="b"/>
              <a:pathLst>
                <a:path w="4657" h="1399" extrusionOk="0">
                  <a:moveTo>
                    <a:pt x="1179" y="0"/>
                  </a:moveTo>
                  <a:cubicBezTo>
                    <a:pt x="1005" y="0"/>
                    <a:pt x="830" y="13"/>
                    <a:pt x="656" y="36"/>
                  </a:cubicBezTo>
                  <a:cubicBezTo>
                    <a:pt x="608" y="36"/>
                    <a:pt x="584" y="48"/>
                    <a:pt x="537" y="84"/>
                  </a:cubicBezTo>
                  <a:cubicBezTo>
                    <a:pt x="489" y="84"/>
                    <a:pt x="430" y="107"/>
                    <a:pt x="394" y="107"/>
                  </a:cubicBezTo>
                  <a:cubicBezTo>
                    <a:pt x="346" y="131"/>
                    <a:pt x="311" y="155"/>
                    <a:pt x="275" y="155"/>
                  </a:cubicBezTo>
                  <a:cubicBezTo>
                    <a:pt x="180" y="155"/>
                    <a:pt x="72" y="191"/>
                    <a:pt x="1" y="262"/>
                  </a:cubicBezTo>
                  <a:lnTo>
                    <a:pt x="1" y="1179"/>
                  </a:lnTo>
                  <a:cubicBezTo>
                    <a:pt x="336" y="993"/>
                    <a:pt x="731" y="900"/>
                    <a:pt x="1126" y="900"/>
                  </a:cubicBezTo>
                  <a:cubicBezTo>
                    <a:pt x="1363" y="900"/>
                    <a:pt x="1599" y="933"/>
                    <a:pt x="1823" y="1000"/>
                  </a:cubicBezTo>
                  <a:cubicBezTo>
                    <a:pt x="2073" y="1084"/>
                    <a:pt x="2263" y="1203"/>
                    <a:pt x="2513" y="1274"/>
                  </a:cubicBezTo>
                  <a:cubicBezTo>
                    <a:pt x="2771" y="1336"/>
                    <a:pt x="3056" y="1398"/>
                    <a:pt x="3320" y="1398"/>
                  </a:cubicBezTo>
                  <a:cubicBezTo>
                    <a:pt x="3361" y="1398"/>
                    <a:pt x="3402" y="1397"/>
                    <a:pt x="3442" y="1393"/>
                  </a:cubicBezTo>
                  <a:cubicBezTo>
                    <a:pt x="3668" y="1393"/>
                    <a:pt x="3918" y="1393"/>
                    <a:pt x="4144" y="1346"/>
                  </a:cubicBezTo>
                  <a:cubicBezTo>
                    <a:pt x="4228" y="1322"/>
                    <a:pt x="4299" y="1298"/>
                    <a:pt x="4406" y="1274"/>
                  </a:cubicBezTo>
                  <a:cubicBezTo>
                    <a:pt x="4513" y="1239"/>
                    <a:pt x="4585" y="1203"/>
                    <a:pt x="4656" y="1167"/>
                  </a:cubicBezTo>
                  <a:lnTo>
                    <a:pt x="4656" y="250"/>
                  </a:lnTo>
                  <a:cubicBezTo>
                    <a:pt x="4327" y="426"/>
                    <a:pt x="3964" y="499"/>
                    <a:pt x="3596" y="499"/>
                  </a:cubicBezTo>
                  <a:cubicBezTo>
                    <a:pt x="3139" y="499"/>
                    <a:pt x="2673" y="386"/>
                    <a:pt x="2251" y="215"/>
                  </a:cubicBezTo>
                  <a:cubicBezTo>
                    <a:pt x="1918" y="60"/>
                    <a:pt x="1552" y="0"/>
                    <a:pt x="1179" y="0"/>
                  </a:cubicBezTo>
                  <a:close/>
                </a:path>
              </a:pathLst>
            </a:custGeom>
            <a:solidFill>
              <a:srgbClr val="A011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4670225" y="2312425"/>
              <a:ext cx="116700" cy="35975"/>
            </a:xfrm>
            <a:custGeom>
              <a:avLst/>
              <a:gdLst/>
              <a:ahLst/>
              <a:cxnLst/>
              <a:rect l="l" t="t" r="r" b="b"/>
              <a:pathLst>
                <a:path w="4668" h="1439" extrusionOk="0">
                  <a:moveTo>
                    <a:pt x="1233" y="1"/>
                  </a:moveTo>
                  <a:cubicBezTo>
                    <a:pt x="814" y="1"/>
                    <a:pt x="393" y="86"/>
                    <a:pt x="0" y="234"/>
                  </a:cubicBezTo>
                  <a:lnTo>
                    <a:pt x="0" y="1187"/>
                  </a:lnTo>
                  <a:cubicBezTo>
                    <a:pt x="354" y="1017"/>
                    <a:pt x="741" y="925"/>
                    <a:pt x="1125" y="925"/>
                  </a:cubicBezTo>
                  <a:cubicBezTo>
                    <a:pt x="1361" y="925"/>
                    <a:pt x="1595" y="960"/>
                    <a:pt x="1822" y="1032"/>
                  </a:cubicBezTo>
                  <a:cubicBezTo>
                    <a:pt x="2274" y="1187"/>
                    <a:pt x="2691" y="1389"/>
                    <a:pt x="3167" y="1437"/>
                  </a:cubicBezTo>
                  <a:cubicBezTo>
                    <a:pt x="3225" y="1438"/>
                    <a:pt x="3282" y="1439"/>
                    <a:pt x="3339" y="1439"/>
                  </a:cubicBezTo>
                  <a:cubicBezTo>
                    <a:pt x="3808" y="1439"/>
                    <a:pt x="4242" y="1389"/>
                    <a:pt x="4667" y="1187"/>
                  </a:cubicBezTo>
                  <a:lnTo>
                    <a:pt x="4667" y="234"/>
                  </a:lnTo>
                  <a:cubicBezTo>
                    <a:pt x="4349" y="424"/>
                    <a:pt x="4001" y="499"/>
                    <a:pt x="3646" y="499"/>
                  </a:cubicBezTo>
                  <a:cubicBezTo>
                    <a:pt x="3178" y="499"/>
                    <a:pt x="2701" y="368"/>
                    <a:pt x="2274" y="199"/>
                  </a:cubicBezTo>
                  <a:cubicBezTo>
                    <a:pt x="1941" y="62"/>
                    <a:pt x="1588" y="1"/>
                    <a:pt x="1233" y="1"/>
                  </a:cubicBezTo>
                  <a:close/>
                </a:path>
              </a:pathLst>
            </a:custGeom>
            <a:solidFill>
              <a:srgbClr val="A011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4670500" y="2281250"/>
              <a:ext cx="117600" cy="42900"/>
            </a:xfrm>
            <a:custGeom>
              <a:avLst/>
              <a:gdLst/>
              <a:ahLst/>
              <a:cxnLst/>
              <a:rect l="l" t="t" r="r" b="b"/>
              <a:pathLst>
                <a:path w="4704" h="1716" extrusionOk="0">
                  <a:moveTo>
                    <a:pt x="1160" y="0"/>
                  </a:moveTo>
                  <a:cubicBezTo>
                    <a:pt x="765" y="0"/>
                    <a:pt x="374" y="71"/>
                    <a:pt x="1" y="243"/>
                  </a:cubicBezTo>
                  <a:lnTo>
                    <a:pt x="1" y="1469"/>
                  </a:lnTo>
                  <a:cubicBezTo>
                    <a:pt x="37" y="1446"/>
                    <a:pt x="84" y="1446"/>
                    <a:pt x="108" y="1422"/>
                  </a:cubicBezTo>
                  <a:cubicBezTo>
                    <a:pt x="156" y="1422"/>
                    <a:pt x="180" y="1386"/>
                    <a:pt x="227" y="1386"/>
                  </a:cubicBezTo>
                  <a:cubicBezTo>
                    <a:pt x="263" y="1374"/>
                    <a:pt x="299" y="1350"/>
                    <a:pt x="334" y="1350"/>
                  </a:cubicBezTo>
                  <a:cubicBezTo>
                    <a:pt x="406" y="1315"/>
                    <a:pt x="477" y="1303"/>
                    <a:pt x="561" y="1267"/>
                  </a:cubicBezTo>
                  <a:cubicBezTo>
                    <a:pt x="729" y="1230"/>
                    <a:pt x="895" y="1211"/>
                    <a:pt x="1060" y="1211"/>
                  </a:cubicBezTo>
                  <a:cubicBezTo>
                    <a:pt x="1314" y="1211"/>
                    <a:pt x="1565" y="1256"/>
                    <a:pt x="1811" y="1350"/>
                  </a:cubicBezTo>
                  <a:cubicBezTo>
                    <a:pt x="2376" y="1536"/>
                    <a:pt x="2953" y="1716"/>
                    <a:pt x="3542" y="1716"/>
                  </a:cubicBezTo>
                  <a:cubicBezTo>
                    <a:pt x="3785" y="1716"/>
                    <a:pt x="4029" y="1685"/>
                    <a:pt x="4275" y="1612"/>
                  </a:cubicBezTo>
                  <a:cubicBezTo>
                    <a:pt x="4323" y="1600"/>
                    <a:pt x="4347" y="1565"/>
                    <a:pt x="4394" y="1565"/>
                  </a:cubicBezTo>
                  <a:cubicBezTo>
                    <a:pt x="4478" y="1565"/>
                    <a:pt x="4585" y="1541"/>
                    <a:pt x="4656" y="1469"/>
                  </a:cubicBezTo>
                  <a:cubicBezTo>
                    <a:pt x="4633" y="1065"/>
                    <a:pt x="4704" y="648"/>
                    <a:pt x="4656" y="243"/>
                  </a:cubicBezTo>
                  <a:lnTo>
                    <a:pt x="4656" y="243"/>
                  </a:lnTo>
                  <a:cubicBezTo>
                    <a:pt x="4333" y="412"/>
                    <a:pt x="3978" y="506"/>
                    <a:pt x="3623" y="506"/>
                  </a:cubicBezTo>
                  <a:cubicBezTo>
                    <a:pt x="3375" y="506"/>
                    <a:pt x="3129" y="460"/>
                    <a:pt x="2894" y="362"/>
                  </a:cubicBezTo>
                  <a:cubicBezTo>
                    <a:pt x="2339" y="156"/>
                    <a:pt x="1746" y="0"/>
                    <a:pt x="1160" y="0"/>
                  </a:cubicBezTo>
                  <a:close/>
                </a:path>
              </a:pathLst>
            </a:custGeom>
            <a:solidFill>
              <a:srgbClr val="FFD6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4668725" y="2257250"/>
              <a:ext cx="3900" cy="187550"/>
            </a:xfrm>
            <a:custGeom>
              <a:avLst/>
              <a:gdLst/>
              <a:ahLst/>
              <a:cxnLst/>
              <a:rect l="l" t="t" r="r" b="b"/>
              <a:pathLst>
                <a:path w="156" h="7502" extrusionOk="0">
                  <a:moveTo>
                    <a:pt x="72" y="1"/>
                  </a:moveTo>
                  <a:cubicBezTo>
                    <a:pt x="36" y="1"/>
                    <a:pt x="1" y="13"/>
                    <a:pt x="1" y="48"/>
                  </a:cubicBezTo>
                  <a:lnTo>
                    <a:pt x="1" y="7502"/>
                  </a:lnTo>
                  <a:lnTo>
                    <a:pt x="155" y="7502"/>
                  </a:lnTo>
                  <a:lnTo>
                    <a:pt x="155" y="48"/>
                  </a:lnTo>
                  <a:cubicBezTo>
                    <a:pt x="155" y="13"/>
                    <a:pt x="120" y="1"/>
                    <a:pt x="72" y="1"/>
                  </a:cubicBezTo>
                  <a:close/>
                </a:path>
              </a:pathLst>
            </a:custGeom>
            <a:solidFill>
              <a:srgbClr val="B5C3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4669925" y="2257250"/>
              <a:ext cx="2700" cy="187550"/>
            </a:xfrm>
            <a:custGeom>
              <a:avLst/>
              <a:gdLst/>
              <a:ahLst/>
              <a:cxnLst/>
              <a:rect l="l" t="t" r="r" b="b"/>
              <a:pathLst>
                <a:path w="108" h="7502" extrusionOk="0">
                  <a:moveTo>
                    <a:pt x="0" y="1"/>
                  </a:moveTo>
                  <a:cubicBezTo>
                    <a:pt x="24" y="1"/>
                    <a:pt x="36" y="13"/>
                    <a:pt x="36" y="48"/>
                  </a:cubicBezTo>
                  <a:lnTo>
                    <a:pt x="36" y="7502"/>
                  </a:lnTo>
                  <a:lnTo>
                    <a:pt x="107" y="7502"/>
                  </a:lnTo>
                  <a:lnTo>
                    <a:pt x="107" y="48"/>
                  </a:lnTo>
                  <a:cubicBezTo>
                    <a:pt x="107" y="13"/>
                    <a:pt x="72" y="1"/>
                    <a:pt x="24" y="1"/>
                  </a:cubicBezTo>
                  <a:close/>
                </a:path>
              </a:pathLst>
            </a:custGeom>
            <a:solidFill>
              <a:srgbClr val="8C99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668725" y="2443875"/>
              <a:ext cx="3900" cy="1525"/>
            </a:xfrm>
            <a:custGeom>
              <a:avLst/>
              <a:gdLst/>
              <a:ahLst/>
              <a:cxnLst/>
              <a:rect l="l" t="t" r="r" b="b"/>
              <a:pathLst>
                <a:path w="156" h="61" extrusionOk="0">
                  <a:moveTo>
                    <a:pt x="72" y="1"/>
                  </a:moveTo>
                  <a:cubicBezTo>
                    <a:pt x="36" y="1"/>
                    <a:pt x="1" y="25"/>
                    <a:pt x="1" y="37"/>
                  </a:cubicBezTo>
                  <a:cubicBezTo>
                    <a:pt x="1" y="48"/>
                    <a:pt x="36" y="60"/>
                    <a:pt x="72" y="60"/>
                  </a:cubicBezTo>
                  <a:cubicBezTo>
                    <a:pt x="120" y="60"/>
                    <a:pt x="155" y="48"/>
                    <a:pt x="155" y="37"/>
                  </a:cubicBezTo>
                  <a:cubicBezTo>
                    <a:pt x="155" y="25"/>
                    <a:pt x="120" y="1"/>
                    <a:pt x="72" y="1"/>
                  </a:cubicBezTo>
                  <a:close/>
                </a:path>
              </a:pathLst>
            </a:custGeom>
            <a:solidFill>
              <a:srgbClr val="8C99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4669625" y="2258450"/>
              <a:ext cx="900" cy="15500"/>
            </a:xfrm>
            <a:custGeom>
              <a:avLst/>
              <a:gdLst/>
              <a:ahLst/>
              <a:cxnLst/>
              <a:rect l="l" t="t" r="r" b="b"/>
              <a:pathLst>
                <a:path w="36" h="620" extrusionOk="0">
                  <a:moveTo>
                    <a:pt x="24" y="0"/>
                  </a:moveTo>
                  <a:cubicBezTo>
                    <a:pt x="24" y="0"/>
                    <a:pt x="12" y="0"/>
                    <a:pt x="12" y="12"/>
                  </a:cubicBezTo>
                  <a:cubicBezTo>
                    <a:pt x="0" y="24"/>
                    <a:pt x="0" y="60"/>
                    <a:pt x="0" y="84"/>
                  </a:cubicBezTo>
                  <a:lnTo>
                    <a:pt x="0" y="131"/>
                  </a:lnTo>
                  <a:lnTo>
                    <a:pt x="0" y="191"/>
                  </a:lnTo>
                  <a:lnTo>
                    <a:pt x="0" y="310"/>
                  </a:lnTo>
                  <a:cubicBezTo>
                    <a:pt x="0" y="476"/>
                    <a:pt x="0" y="619"/>
                    <a:pt x="12" y="619"/>
                  </a:cubicBezTo>
                  <a:cubicBezTo>
                    <a:pt x="12" y="619"/>
                    <a:pt x="24" y="476"/>
                    <a:pt x="24" y="310"/>
                  </a:cubicBezTo>
                  <a:lnTo>
                    <a:pt x="24" y="191"/>
                  </a:lnTo>
                  <a:lnTo>
                    <a:pt x="24" y="131"/>
                  </a:lnTo>
                  <a:lnTo>
                    <a:pt x="24" y="84"/>
                  </a:lnTo>
                  <a:lnTo>
                    <a:pt x="24" y="24"/>
                  </a:lnTo>
                  <a:cubicBezTo>
                    <a:pt x="24" y="12"/>
                    <a:pt x="36" y="0"/>
                    <a:pt x="36" y="0"/>
                  </a:cubicBezTo>
                  <a:close/>
                </a:path>
              </a:pathLst>
            </a:custGeom>
            <a:solidFill>
              <a:srgbClr val="E6F3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4669025" y="2275400"/>
              <a:ext cx="1225" cy="2725"/>
            </a:xfrm>
            <a:custGeom>
              <a:avLst/>
              <a:gdLst/>
              <a:ahLst/>
              <a:cxnLst/>
              <a:rect l="l" t="t" r="r" b="b"/>
              <a:pathLst>
                <a:path w="49" h="109" extrusionOk="0">
                  <a:moveTo>
                    <a:pt x="24" y="1"/>
                  </a:moveTo>
                  <a:cubicBezTo>
                    <a:pt x="24" y="1"/>
                    <a:pt x="0" y="13"/>
                    <a:pt x="0" y="49"/>
                  </a:cubicBezTo>
                  <a:cubicBezTo>
                    <a:pt x="0" y="72"/>
                    <a:pt x="0" y="108"/>
                    <a:pt x="24" y="108"/>
                  </a:cubicBezTo>
                  <a:cubicBezTo>
                    <a:pt x="36" y="108"/>
                    <a:pt x="48" y="72"/>
                    <a:pt x="36" y="60"/>
                  </a:cubicBezTo>
                  <a:cubicBezTo>
                    <a:pt x="36" y="37"/>
                    <a:pt x="36" y="1"/>
                    <a:pt x="24" y="1"/>
                  </a:cubicBezTo>
                  <a:close/>
                </a:path>
              </a:pathLst>
            </a:custGeom>
            <a:solidFill>
              <a:srgbClr val="E6F3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3367075" y="2258150"/>
              <a:ext cx="116700" cy="34975"/>
            </a:xfrm>
            <a:custGeom>
              <a:avLst/>
              <a:gdLst/>
              <a:ahLst/>
              <a:cxnLst/>
              <a:rect l="l" t="t" r="r" b="b"/>
              <a:pathLst>
                <a:path w="4668" h="1399" extrusionOk="0">
                  <a:moveTo>
                    <a:pt x="1184" y="0"/>
                  </a:moveTo>
                  <a:cubicBezTo>
                    <a:pt x="1010" y="0"/>
                    <a:pt x="833" y="13"/>
                    <a:pt x="655" y="36"/>
                  </a:cubicBezTo>
                  <a:cubicBezTo>
                    <a:pt x="620" y="36"/>
                    <a:pt x="584" y="48"/>
                    <a:pt x="536" y="84"/>
                  </a:cubicBezTo>
                  <a:cubicBezTo>
                    <a:pt x="501" y="84"/>
                    <a:pt x="441" y="107"/>
                    <a:pt x="393" y="107"/>
                  </a:cubicBezTo>
                  <a:cubicBezTo>
                    <a:pt x="346" y="131"/>
                    <a:pt x="322" y="155"/>
                    <a:pt x="274" y="155"/>
                  </a:cubicBezTo>
                  <a:cubicBezTo>
                    <a:pt x="179" y="155"/>
                    <a:pt x="84" y="191"/>
                    <a:pt x="1" y="262"/>
                  </a:cubicBezTo>
                  <a:lnTo>
                    <a:pt x="1" y="1179"/>
                  </a:lnTo>
                  <a:cubicBezTo>
                    <a:pt x="335" y="993"/>
                    <a:pt x="731" y="900"/>
                    <a:pt x="1125" y="900"/>
                  </a:cubicBezTo>
                  <a:cubicBezTo>
                    <a:pt x="1362" y="900"/>
                    <a:pt x="1599" y="933"/>
                    <a:pt x="1822" y="1000"/>
                  </a:cubicBezTo>
                  <a:cubicBezTo>
                    <a:pt x="2072" y="1084"/>
                    <a:pt x="2263" y="1203"/>
                    <a:pt x="2525" y="1274"/>
                  </a:cubicBezTo>
                  <a:cubicBezTo>
                    <a:pt x="2782" y="1336"/>
                    <a:pt x="3058" y="1398"/>
                    <a:pt x="3321" y="1398"/>
                  </a:cubicBezTo>
                  <a:cubicBezTo>
                    <a:pt x="3361" y="1398"/>
                    <a:pt x="3402" y="1397"/>
                    <a:pt x="3441" y="1393"/>
                  </a:cubicBezTo>
                  <a:cubicBezTo>
                    <a:pt x="3668" y="1393"/>
                    <a:pt x="3918" y="1393"/>
                    <a:pt x="4144" y="1346"/>
                  </a:cubicBezTo>
                  <a:cubicBezTo>
                    <a:pt x="4227" y="1322"/>
                    <a:pt x="4311" y="1298"/>
                    <a:pt x="4406" y="1274"/>
                  </a:cubicBezTo>
                  <a:cubicBezTo>
                    <a:pt x="4513" y="1239"/>
                    <a:pt x="4596" y="1203"/>
                    <a:pt x="4668" y="1167"/>
                  </a:cubicBezTo>
                  <a:lnTo>
                    <a:pt x="4668" y="250"/>
                  </a:lnTo>
                  <a:cubicBezTo>
                    <a:pt x="4333" y="426"/>
                    <a:pt x="3967" y="499"/>
                    <a:pt x="3598" y="499"/>
                  </a:cubicBezTo>
                  <a:cubicBezTo>
                    <a:pt x="3139" y="499"/>
                    <a:pt x="2673" y="386"/>
                    <a:pt x="2251" y="215"/>
                  </a:cubicBezTo>
                  <a:cubicBezTo>
                    <a:pt x="1918" y="60"/>
                    <a:pt x="1557" y="0"/>
                    <a:pt x="1184" y="0"/>
                  </a:cubicBezTo>
                  <a:close/>
                </a:path>
              </a:pathLst>
            </a:custGeom>
            <a:solidFill>
              <a:srgbClr val="A011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3366775" y="2312425"/>
              <a:ext cx="117000" cy="35975"/>
            </a:xfrm>
            <a:custGeom>
              <a:avLst/>
              <a:gdLst/>
              <a:ahLst/>
              <a:cxnLst/>
              <a:rect l="l" t="t" r="r" b="b"/>
              <a:pathLst>
                <a:path w="4680" h="1439" extrusionOk="0">
                  <a:moveTo>
                    <a:pt x="1233" y="1"/>
                  </a:moveTo>
                  <a:cubicBezTo>
                    <a:pt x="815" y="1"/>
                    <a:pt x="394" y="86"/>
                    <a:pt x="1" y="234"/>
                  </a:cubicBezTo>
                  <a:lnTo>
                    <a:pt x="1" y="1187"/>
                  </a:lnTo>
                  <a:cubicBezTo>
                    <a:pt x="355" y="1017"/>
                    <a:pt x="741" y="925"/>
                    <a:pt x="1126" y="925"/>
                  </a:cubicBezTo>
                  <a:cubicBezTo>
                    <a:pt x="1361" y="925"/>
                    <a:pt x="1596" y="960"/>
                    <a:pt x="1822" y="1032"/>
                  </a:cubicBezTo>
                  <a:cubicBezTo>
                    <a:pt x="2287" y="1187"/>
                    <a:pt x="2691" y="1389"/>
                    <a:pt x="3180" y="1437"/>
                  </a:cubicBezTo>
                  <a:cubicBezTo>
                    <a:pt x="3237" y="1438"/>
                    <a:pt x="3294" y="1439"/>
                    <a:pt x="3351" y="1439"/>
                  </a:cubicBezTo>
                  <a:cubicBezTo>
                    <a:pt x="3820" y="1439"/>
                    <a:pt x="4255" y="1389"/>
                    <a:pt x="4680" y="1187"/>
                  </a:cubicBezTo>
                  <a:lnTo>
                    <a:pt x="4680" y="234"/>
                  </a:lnTo>
                  <a:cubicBezTo>
                    <a:pt x="4357" y="424"/>
                    <a:pt x="4005" y="499"/>
                    <a:pt x="3649" y="499"/>
                  </a:cubicBezTo>
                  <a:cubicBezTo>
                    <a:pt x="3179" y="499"/>
                    <a:pt x="2702" y="368"/>
                    <a:pt x="2275" y="199"/>
                  </a:cubicBezTo>
                  <a:cubicBezTo>
                    <a:pt x="1942" y="62"/>
                    <a:pt x="1588" y="1"/>
                    <a:pt x="1233" y="1"/>
                  </a:cubicBezTo>
                  <a:close/>
                </a:path>
              </a:pathLst>
            </a:custGeom>
            <a:solidFill>
              <a:srgbClr val="A011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3367375" y="2281250"/>
              <a:ext cx="117300" cy="42900"/>
            </a:xfrm>
            <a:custGeom>
              <a:avLst/>
              <a:gdLst/>
              <a:ahLst/>
              <a:cxnLst/>
              <a:rect l="l" t="t" r="r" b="b"/>
              <a:pathLst>
                <a:path w="4692" h="1716" extrusionOk="0">
                  <a:moveTo>
                    <a:pt x="1153" y="0"/>
                  </a:moveTo>
                  <a:cubicBezTo>
                    <a:pt x="759" y="0"/>
                    <a:pt x="369" y="71"/>
                    <a:pt x="0" y="243"/>
                  </a:cubicBezTo>
                  <a:lnTo>
                    <a:pt x="0" y="1469"/>
                  </a:lnTo>
                  <a:cubicBezTo>
                    <a:pt x="24" y="1446"/>
                    <a:pt x="72" y="1446"/>
                    <a:pt x="96" y="1422"/>
                  </a:cubicBezTo>
                  <a:cubicBezTo>
                    <a:pt x="143" y="1422"/>
                    <a:pt x="179" y="1386"/>
                    <a:pt x="215" y="1386"/>
                  </a:cubicBezTo>
                  <a:cubicBezTo>
                    <a:pt x="250" y="1374"/>
                    <a:pt x="298" y="1350"/>
                    <a:pt x="322" y="1350"/>
                  </a:cubicBezTo>
                  <a:cubicBezTo>
                    <a:pt x="393" y="1315"/>
                    <a:pt x="477" y="1303"/>
                    <a:pt x="548" y="1267"/>
                  </a:cubicBezTo>
                  <a:cubicBezTo>
                    <a:pt x="716" y="1230"/>
                    <a:pt x="883" y="1211"/>
                    <a:pt x="1047" y="1211"/>
                  </a:cubicBezTo>
                  <a:cubicBezTo>
                    <a:pt x="1302" y="1211"/>
                    <a:pt x="1552" y="1256"/>
                    <a:pt x="1798" y="1350"/>
                  </a:cubicBezTo>
                  <a:cubicBezTo>
                    <a:pt x="2363" y="1536"/>
                    <a:pt x="2941" y="1716"/>
                    <a:pt x="3530" y="1716"/>
                  </a:cubicBezTo>
                  <a:cubicBezTo>
                    <a:pt x="3772" y="1716"/>
                    <a:pt x="4016" y="1685"/>
                    <a:pt x="4263" y="1612"/>
                  </a:cubicBezTo>
                  <a:cubicBezTo>
                    <a:pt x="4310" y="1600"/>
                    <a:pt x="4346" y="1565"/>
                    <a:pt x="4382" y="1565"/>
                  </a:cubicBezTo>
                  <a:cubicBezTo>
                    <a:pt x="4477" y="1565"/>
                    <a:pt x="4584" y="1541"/>
                    <a:pt x="4656" y="1469"/>
                  </a:cubicBezTo>
                  <a:cubicBezTo>
                    <a:pt x="4620" y="1065"/>
                    <a:pt x="4691" y="648"/>
                    <a:pt x="4656" y="243"/>
                  </a:cubicBezTo>
                  <a:lnTo>
                    <a:pt x="4656" y="243"/>
                  </a:lnTo>
                  <a:cubicBezTo>
                    <a:pt x="4333" y="412"/>
                    <a:pt x="3973" y="506"/>
                    <a:pt x="3615" y="506"/>
                  </a:cubicBezTo>
                  <a:cubicBezTo>
                    <a:pt x="3365" y="506"/>
                    <a:pt x="3116" y="460"/>
                    <a:pt x="2882" y="362"/>
                  </a:cubicBezTo>
                  <a:cubicBezTo>
                    <a:pt x="2334" y="156"/>
                    <a:pt x="1739" y="0"/>
                    <a:pt x="1153" y="0"/>
                  </a:cubicBezTo>
                  <a:close/>
                </a:path>
              </a:pathLst>
            </a:custGeom>
            <a:solidFill>
              <a:srgbClr val="FFD6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3365300" y="2257250"/>
              <a:ext cx="3875" cy="187550"/>
            </a:xfrm>
            <a:custGeom>
              <a:avLst/>
              <a:gdLst/>
              <a:ahLst/>
              <a:cxnLst/>
              <a:rect l="l" t="t" r="r" b="b"/>
              <a:pathLst>
                <a:path w="155" h="7502" extrusionOk="0">
                  <a:moveTo>
                    <a:pt x="83" y="1"/>
                  </a:moveTo>
                  <a:cubicBezTo>
                    <a:pt x="36" y="1"/>
                    <a:pt x="0" y="13"/>
                    <a:pt x="0" y="48"/>
                  </a:cubicBezTo>
                  <a:lnTo>
                    <a:pt x="0" y="7502"/>
                  </a:lnTo>
                  <a:lnTo>
                    <a:pt x="155" y="7502"/>
                  </a:lnTo>
                  <a:lnTo>
                    <a:pt x="155" y="48"/>
                  </a:lnTo>
                  <a:cubicBezTo>
                    <a:pt x="155" y="13"/>
                    <a:pt x="119" y="1"/>
                    <a:pt x="83" y="1"/>
                  </a:cubicBezTo>
                  <a:close/>
                </a:path>
              </a:pathLst>
            </a:custGeom>
            <a:solidFill>
              <a:srgbClr val="B5C3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3366475" y="2257250"/>
              <a:ext cx="2700" cy="187550"/>
            </a:xfrm>
            <a:custGeom>
              <a:avLst/>
              <a:gdLst/>
              <a:ahLst/>
              <a:cxnLst/>
              <a:rect l="l" t="t" r="r" b="b"/>
              <a:pathLst>
                <a:path w="108" h="7502" extrusionOk="0">
                  <a:moveTo>
                    <a:pt x="1" y="1"/>
                  </a:moveTo>
                  <a:cubicBezTo>
                    <a:pt x="36" y="1"/>
                    <a:pt x="48" y="13"/>
                    <a:pt x="48" y="48"/>
                  </a:cubicBezTo>
                  <a:lnTo>
                    <a:pt x="48" y="7502"/>
                  </a:lnTo>
                  <a:lnTo>
                    <a:pt x="108" y="7502"/>
                  </a:lnTo>
                  <a:lnTo>
                    <a:pt x="108" y="48"/>
                  </a:lnTo>
                  <a:cubicBezTo>
                    <a:pt x="108" y="13"/>
                    <a:pt x="72" y="1"/>
                    <a:pt x="36" y="1"/>
                  </a:cubicBezTo>
                  <a:close/>
                </a:path>
              </a:pathLst>
            </a:custGeom>
            <a:solidFill>
              <a:srgbClr val="8C99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3365300" y="2443875"/>
              <a:ext cx="3875" cy="1525"/>
            </a:xfrm>
            <a:custGeom>
              <a:avLst/>
              <a:gdLst/>
              <a:ahLst/>
              <a:cxnLst/>
              <a:rect l="l" t="t" r="r" b="b"/>
              <a:pathLst>
                <a:path w="155" h="61" extrusionOk="0">
                  <a:moveTo>
                    <a:pt x="83" y="1"/>
                  </a:moveTo>
                  <a:cubicBezTo>
                    <a:pt x="36" y="1"/>
                    <a:pt x="0" y="25"/>
                    <a:pt x="0" y="37"/>
                  </a:cubicBezTo>
                  <a:cubicBezTo>
                    <a:pt x="0" y="48"/>
                    <a:pt x="36" y="60"/>
                    <a:pt x="83" y="60"/>
                  </a:cubicBezTo>
                  <a:cubicBezTo>
                    <a:pt x="119" y="60"/>
                    <a:pt x="155" y="48"/>
                    <a:pt x="155" y="37"/>
                  </a:cubicBezTo>
                  <a:cubicBezTo>
                    <a:pt x="155" y="25"/>
                    <a:pt x="119" y="1"/>
                    <a:pt x="83" y="1"/>
                  </a:cubicBezTo>
                  <a:close/>
                </a:path>
              </a:pathLst>
            </a:custGeom>
            <a:solidFill>
              <a:srgbClr val="8C99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3366175" y="2258450"/>
              <a:ext cx="1225" cy="15500"/>
            </a:xfrm>
            <a:custGeom>
              <a:avLst/>
              <a:gdLst/>
              <a:ahLst/>
              <a:cxnLst/>
              <a:rect l="l" t="t" r="r" b="b"/>
              <a:pathLst>
                <a:path w="49" h="620" extrusionOk="0">
                  <a:moveTo>
                    <a:pt x="25" y="0"/>
                  </a:moveTo>
                  <a:cubicBezTo>
                    <a:pt x="25" y="0"/>
                    <a:pt x="13" y="0"/>
                    <a:pt x="13" y="12"/>
                  </a:cubicBezTo>
                  <a:cubicBezTo>
                    <a:pt x="1" y="24"/>
                    <a:pt x="1" y="60"/>
                    <a:pt x="1" y="84"/>
                  </a:cubicBezTo>
                  <a:lnTo>
                    <a:pt x="1" y="131"/>
                  </a:lnTo>
                  <a:lnTo>
                    <a:pt x="1" y="191"/>
                  </a:lnTo>
                  <a:lnTo>
                    <a:pt x="1" y="310"/>
                  </a:lnTo>
                  <a:cubicBezTo>
                    <a:pt x="1" y="476"/>
                    <a:pt x="1" y="619"/>
                    <a:pt x="13" y="619"/>
                  </a:cubicBezTo>
                  <a:cubicBezTo>
                    <a:pt x="13" y="619"/>
                    <a:pt x="25" y="476"/>
                    <a:pt x="25" y="310"/>
                  </a:cubicBezTo>
                  <a:lnTo>
                    <a:pt x="25" y="191"/>
                  </a:lnTo>
                  <a:lnTo>
                    <a:pt x="25" y="131"/>
                  </a:lnTo>
                  <a:lnTo>
                    <a:pt x="25" y="84"/>
                  </a:lnTo>
                  <a:lnTo>
                    <a:pt x="25" y="24"/>
                  </a:lnTo>
                  <a:cubicBezTo>
                    <a:pt x="25" y="12"/>
                    <a:pt x="48" y="0"/>
                    <a:pt x="48" y="0"/>
                  </a:cubicBezTo>
                  <a:close/>
                </a:path>
              </a:pathLst>
            </a:custGeom>
            <a:solidFill>
              <a:srgbClr val="E6F3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3365875" y="2275400"/>
              <a:ext cx="925" cy="2725"/>
            </a:xfrm>
            <a:custGeom>
              <a:avLst/>
              <a:gdLst/>
              <a:ahLst/>
              <a:cxnLst/>
              <a:rect l="l" t="t" r="r" b="b"/>
              <a:pathLst>
                <a:path w="37" h="109" extrusionOk="0">
                  <a:moveTo>
                    <a:pt x="13" y="1"/>
                  </a:moveTo>
                  <a:cubicBezTo>
                    <a:pt x="13" y="1"/>
                    <a:pt x="1" y="13"/>
                    <a:pt x="1" y="49"/>
                  </a:cubicBezTo>
                  <a:cubicBezTo>
                    <a:pt x="1" y="72"/>
                    <a:pt x="1" y="108"/>
                    <a:pt x="13" y="108"/>
                  </a:cubicBezTo>
                  <a:cubicBezTo>
                    <a:pt x="25" y="108"/>
                    <a:pt x="37" y="72"/>
                    <a:pt x="25" y="60"/>
                  </a:cubicBezTo>
                  <a:cubicBezTo>
                    <a:pt x="25" y="37"/>
                    <a:pt x="25" y="1"/>
                    <a:pt x="13" y="1"/>
                  </a:cubicBezTo>
                  <a:close/>
                </a:path>
              </a:pathLst>
            </a:custGeom>
            <a:solidFill>
              <a:srgbClr val="E6F3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2845275" y="2562950"/>
              <a:ext cx="567075" cy="232500"/>
            </a:xfrm>
            <a:custGeom>
              <a:avLst/>
              <a:gdLst/>
              <a:ahLst/>
              <a:cxnLst/>
              <a:rect l="l" t="t" r="r" b="b"/>
              <a:pathLst>
                <a:path w="22683" h="9300" extrusionOk="0">
                  <a:moveTo>
                    <a:pt x="12586" y="0"/>
                  </a:moveTo>
                  <a:cubicBezTo>
                    <a:pt x="11419" y="0"/>
                    <a:pt x="10431" y="810"/>
                    <a:pt x="10145" y="1893"/>
                  </a:cubicBezTo>
                  <a:cubicBezTo>
                    <a:pt x="9609" y="1060"/>
                    <a:pt x="8692" y="512"/>
                    <a:pt x="7633" y="512"/>
                  </a:cubicBezTo>
                  <a:cubicBezTo>
                    <a:pt x="5978" y="512"/>
                    <a:pt x="4632" y="1846"/>
                    <a:pt x="4632" y="3513"/>
                  </a:cubicBezTo>
                  <a:cubicBezTo>
                    <a:pt x="4632" y="3608"/>
                    <a:pt x="4632" y="3691"/>
                    <a:pt x="4644" y="3798"/>
                  </a:cubicBezTo>
                  <a:cubicBezTo>
                    <a:pt x="4168" y="3489"/>
                    <a:pt x="3620" y="3310"/>
                    <a:pt x="3001" y="3310"/>
                  </a:cubicBezTo>
                  <a:cubicBezTo>
                    <a:pt x="1358" y="3310"/>
                    <a:pt x="1" y="4644"/>
                    <a:pt x="1" y="6311"/>
                  </a:cubicBezTo>
                  <a:cubicBezTo>
                    <a:pt x="1" y="7906"/>
                    <a:pt x="1239" y="9204"/>
                    <a:pt x="2799" y="9299"/>
                  </a:cubicBezTo>
                  <a:lnTo>
                    <a:pt x="19789" y="9299"/>
                  </a:lnTo>
                  <a:cubicBezTo>
                    <a:pt x="21396" y="9251"/>
                    <a:pt x="22682" y="7942"/>
                    <a:pt x="22682" y="6311"/>
                  </a:cubicBezTo>
                  <a:cubicBezTo>
                    <a:pt x="22682" y="4668"/>
                    <a:pt x="21337" y="3310"/>
                    <a:pt x="19670" y="3310"/>
                  </a:cubicBezTo>
                  <a:cubicBezTo>
                    <a:pt x="19075" y="3310"/>
                    <a:pt x="18527" y="3489"/>
                    <a:pt x="18063" y="3775"/>
                  </a:cubicBezTo>
                  <a:cubicBezTo>
                    <a:pt x="17932" y="2905"/>
                    <a:pt x="17193" y="2239"/>
                    <a:pt x="16277" y="2239"/>
                  </a:cubicBezTo>
                  <a:cubicBezTo>
                    <a:pt x="15824" y="2239"/>
                    <a:pt x="15419" y="2405"/>
                    <a:pt x="15086" y="2679"/>
                  </a:cubicBezTo>
                  <a:cubicBezTo>
                    <a:pt x="15086" y="2620"/>
                    <a:pt x="15110" y="2584"/>
                    <a:pt x="15110" y="2524"/>
                  </a:cubicBezTo>
                  <a:cubicBezTo>
                    <a:pt x="15110" y="1119"/>
                    <a:pt x="13979" y="0"/>
                    <a:pt x="125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4552650" y="2916850"/>
              <a:ext cx="632825" cy="230725"/>
            </a:xfrm>
            <a:custGeom>
              <a:avLst/>
              <a:gdLst/>
              <a:ahLst/>
              <a:cxnLst/>
              <a:rect l="l" t="t" r="r" b="b"/>
              <a:pathLst>
                <a:path w="25313" h="9229" extrusionOk="0">
                  <a:moveTo>
                    <a:pt x="12847" y="1"/>
                  </a:moveTo>
                  <a:cubicBezTo>
                    <a:pt x="11466" y="1"/>
                    <a:pt x="10347" y="1120"/>
                    <a:pt x="10347" y="2501"/>
                  </a:cubicBezTo>
                  <a:cubicBezTo>
                    <a:pt x="10347" y="2561"/>
                    <a:pt x="10359" y="2608"/>
                    <a:pt x="10359" y="2668"/>
                  </a:cubicBezTo>
                  <a:cubicBezTo>
                    <a:pt x="10049" y="2382"/>
                    <a:pt x="9632" y="2215"/>
                    <a:pt x="9180" y="2215"/>
                  </a:cubicBezTo>
                  <a:cubicBezTo>
                    <a:pt x="8287" y="2215"/>
                    <a:pt x="7549" y="2870"/>
                    <a:pt x="7418" y="3739"/>
                  </a:cubicBezTo>
                  <a:cubicBezTo>
                    <a:pt x="6953" y="3454"/>
                    <a:pt x="6406" y="3275"/>
                    <a:pt x="5822" y="3275"/>
                  </a:cubicBezTo>
                  <a:cubicBezTo>
                    <a:pt x="4465" y="3275"/>
                    <a:pt x="3322" y="4180"/>
                    <a:pt x="2965" y="5418"/>
                  </a:cubicBezTo>
                  <a:lnTo>
                    <a:pt x="1929" y="5418"/>
                  </a:lnTo>
                  <a:cubicBezTo>
                    <a:pt x="893" y="5418"/>
                    <a:pt x="48" y="6252"/>
                    <a:pt x="0" y="7287"/>
                  </a:cubicBezTo>
                  <a:cubicBezTo>
                    <a:pt x="0" y="8335"/>
                    <a:pt x="845" y="9180"/>
                    <a:pt x="1893" y="9180"/>
                  </a:cubicBezTo>
                  <a:lnTo>
                    <a:pt x="5298" y="9180"/>
                  </a:lnTo>
                  <a:cubicBezTo>
                    <a:pt x="5417" y="9216"/>
                    <a:pt x="5537" y="9228"/>
                    <a:pt x="5656" y="9228"/>
                  </a:cubicBezTo>
                  <a:lnTo>
                    <a:pt x="22539" y="9228"/>
                  </a:lnTo>
                  <a:cubicBezTo>
                    <a:pt x="24086" y="9121"/>
                    <a:pt x="25313" y="7823"/>
                    <a:pt x="25313" y="6252"/>
                  </a:cubicBezTo>
                  <a:cubicBezTo>
                    <a:pt x="25313" y="4609"/>
                    <a:pt x="23991" y="3275"/>
                    <a:pt x="22336" y="3275"/>
                  </a:cubicBezTo>
                  <a:cubicBezTo>
                    <a:pt x="21741" y="3275"/>
                    <a:pt x="21181" y="3454"/>
                    <a:pt x="20717" y="3751"/>
                  </a:cubicBezTo>
                  <a:cubicBezTo>
                    <a:pt x="20729" y="3668"/>
                    <a:pt x="20729" y="3573"/>
                    <a:pt x="20729" y="3477"/>
                  </a:cubicBezTo>
                  <a:cubicBezTo>
                    <a:pt x="20729" y="1846"/>
                    <a:pt x="19407" y="501"/>
                    <a:pt x="17752" y="501"/>
                  </a:cubicBezTo>
                  <a:cubicBezTo>
                    <a:pt x="16716" y="501"/>
                    <a:pt x="15788" y="1060"/>
                    <a:pt x="15252" y="1882"/>
                  </a:cubicBezTo>
                  <a:cubicBezTo>
                    <a:pt x="14990" y="799"/>
                    <a:pt x="14002" y="1"/>
                    <a:pt x="128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3890050" y="2555800"/>
              <a:ext cx="275375" cy="1016825"/>
            </a:xfrm>
            <a:custGeom>
              <a:avLst/>
              <a:gdLst/>
              <a:ahLst/>
              <a:cxnLst/>
              <a:rect l="l" t="t" r="r" b="b"/>
              <a:pathLst>
                <a:path w="11015" h="40673" extrusionOk="0">
                  <a:moveTo>
                    <a:pt x="1" y="1"/>
                  </a:moveTo>
                  <a:lnTo>
                    <a:pt x="1" y="40672"/>
                  </a:lnTo>
                  <a:lnTo>
                    <a:pt x="11014" y="40672"/>
                  </a:lnTo>
                  <a:lnTo>
                    <a:pt x="11014" y="1"/>
                  </a:lnTo>
                  <a:close/>
                </a:path>
              </a:pathLst>
            </a:custGeom>
            <a:solidFill>
              <a:srgbClr val="B5C3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3872500" y="2468300"/>
              <a:ext cx="310775" cy="122650"/>
            </a:xfrm>
            <a:custGeom>
              <a:avLst/>
              <a:gdLst/>
              <a:ahLst/>
              <a:cxnLst/>
              <a:rect l="l" t="t" r="r" b="b"/>
              <a:pathLst>
                <a:path w="12431" h="4906" extrusionOk="0">
                  <a:moveTo>
                    <a:pt x="5465" y="0"/>
                  </a:moveTo>
                  <a:lnTo>
                    <a:pt x="5465" y="2334"/>
                  </a:lnTo>
                  <a:lnTo>
                    <a:pt x="4108" y="2334"/>
                  </a:lnTo>
                  <a:lnTo>
                    <a:pt x="4108" y="12"/>
                  </a:lnTo>
                  <a:lnTo>
                    <a:pt x="2751" y="12"/>
                  </a:lnTo>
                  <a:lnTo>
                    <a:pt x="2751" y="2334"/>
                  </a:lnTo>
                  <a:lnTo>
                    <a:pt x="1370" y="2334"/>
                  </a:lnTo>
                  <a:lnTo>
                    <a:pt x="1370" y="12"/>
                  </a:lnTo>
                  <a:lnTo>
                    <a:pt x="0" y="12"/>
                  </a:lnTo>
                  <a:lnTo>
                    <a:pt x="0" y="4905"/>
                  </a:lnTo>
                  <a:lnTo>
                    <a:pt x="12430" y="4905"/>
                  </a:lnTo>
                  <a:lnTo>
                    <a:pt x="12430" y="12"/>
                  </a:lnTo>
                  <a:lnTo>
                    <a:pt x="11073" y="12"/>
                  </a:lnTo>
                  <a:lnTo>
                    <a:pt x="11073" y="2334"/>
                  </a:lnTo>
                  <a:lnTo>
                    <a:pt x="9680" y="2334"/>
                  </a:lnTo>
                  <a:lnTo>
                    <a:pt x="9680" y="12"/>
                  </a:lnTo>
                  <a:lnTo>
                    <a:pt x="8323" y="12"/>
                  </a:lnTo>
                  <a:lnTo>
                    <a:pt x="8323" y="2334"/>
                  </a:lnTo>
                  <a:lnTo>
                    <a:pt x="6835" y="2334"/>
                  </a:lnTo>
                  <a:lnTo>
                    <a:pt x="6835" y="0"/>
                  </a:lnTo>
                  <a:close/>
                </a:path>
              </a:pathLst>
            </a:custGeom>
            <a:solidFill>
              <a:srgbClr val="A3AC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3994825" y="2647775"/>
              <a:ext cx="58975" cy="89925"/>
            </a:xfrm>
            <a:custGeom>
              <a:avLst/>
              <a:gdLst/>
              <a:ahLst/>
              <a:cxnLst/>
              <a:rect l="l" t="t" r="r" b="b"/>
              <a:pathLst>
                <a:path w="2359" h="3597" extrusionOk="0">
                  <a:moveTo>
                    <a:pt x="1180" y="1"/>
                  </a:moveTo>
                  <a:cubicBezTo>
                    <a:pt x="525" y="1"/>
                    <a:pt x="1" y="524"/>
                    <a:pt x="1" y="1179"/>
                  </a:cubicBezTo>
                  <a:lnTo>
                    <a:pt x="1" y="3596"/>
                  </a:lnTo>
                  <a:lnTo>
                    <a:pt x="2346" y="3596"/>
                  </a:lnTo>
                  <a:lnTo>
                    <a:pt x="2346" y="1179"/>
                  </a:lnTo>
                  <a:lnTo>
                    <a:pt x="2358" y="1179"/>
                  </a:lnTo>
                  <a:cubicBezTo>
                    <a:pt x="2358" y="536"/>
                    <a:pt x="1834" y="1"/>
                    <a:pt x="1180" y="1"/>
                  </a:cubicBezTo>
                  <a:close/>
                </a:path>
              </a:pathLst>
            </a:custGeom>
            <a:solidFill>
              <a:srgbClr val="3B3D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3979350" y="2733200"/>
              <a:ext cx="88425" cy="14025"/>
            </a:xfrm>
            <a:custGeom>
              <a:avLst/>
              <a:gdLst/>
              <a:ahLst/>
              <a:cxnLst/>
              <a:rect l="l" t="t" r="r" b="b"/>
              <a:pathLst>
                <a:path w="3537" h="561" extrusionOk="0">
                  <a:moveTo>
                    <a:pt x="275" y="1"/>
                  </a:moveTo>
                  <a:cubicBezTo>
                    <a:pt x="120" y="1"/>
                    <a:pt x="1" y="132"/>
                    <a:pt x="1" y="274"/>
                  </a:cubicBezTo>
                  <a:cubicBezTo>
                    <a:pt x="1" y="441"/>
                    <a:pt x="132" y="560"/>
                    <a:pt x="275" y="560"/>
                  </a:cubicBezTo>
                  <a:lnTo>
                    <a:pt x="3251" y="560"/>
                  </a:lnTo>
                  <a:cubicBezTo>
                    <a:pt x="3418" y="560"/>
                    <a:pt x="3537" y="429"/>
                    <a:pt x="3537" y="274"/>
                  </a:cubicBezTo>
                  <a:cubicBezTo>
                    <a:pt x="3537" y="132"/>
                    <a:pt x="3418" y="1"/>
                    <a:pt x="3251" y="1"/>
                  </a:cubicBezTo>
                  <a:close/>
                </a:path>
              </a:pathLst>
            </a:custGeom>
            <a:solidFill>
              <a:srgbClr val="A3AC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3994825" y="2804050"/>
              <a:ext cx="58975" cy="89925"/>
            </a:xfrm>
            <a:custGeom>
              <a:avLst/>
              <a:gdLst/>
              <a:ahLst/>
              <a:cxnLst/>
              <a:rect l="l" t="t" r="r" b="b"/>
              <a:pathLst>
                <a:path w="2359" h="3597" extrusionOk="0">
                  <a:moveTo>
                    <a:pt x="1180" y="0"/>
                  </a:moveTo>
                  <a:cubicBezTo>
                    <a:pt x="525" y="0"/>
                    <a:pt x="1" y="524"/>
                    <a:pt x="1" y="1179"/>
                  </a:cubicBezTo>
                  <a:lnTo>
                    <a:pt x="1" y="3596"/>
                  </a:lnTo>
                  <a:lnTo>
                    <a:pt x="2346" y="3596"/>
                  </a:lnTo>
                  <a:lnTo>
                    <a:pt x="2346" y="1179"/>
                  </a:lnTo>
                  <a:lnTo>
                    <a:pt x="2358" y="1179"/>
                  </a:lnTo>
                  <a:cubicBezTo>
                    <a:pt x="2358" y="536"/>
                    <a:pt x="1834" y="0"/>
                    <a:pt x="1180" y="0"/>
                  </a:cubicBezTo>
                  <a:close/>
                </a:path>
              </a:pathLst>
            </a:custGeom>
            <a:solidFill>
              <a:srgbClr val="3B3D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3979350" y="2889775"/>
              <a:ext cx="88425" cy="14000"/>
            </a:xfrm>
            <a:custGeom>
              <a:avLst/>
              <a:gdLst/>
              <a:ahLst/>
              <a:cxnLst/>
              <a:rect l="l" t="t" r="r" b="b"/>
              <a:pathLst>
                <a:path w="3537" h="560" extrusionOk="0">
                  <a:moveTo>
                    <a:pt x="275" y="0"/>
                  </a:moveTo>
                  <a:cubicBezTo>
                    <a:pt x="120" y="0"/>
                    <a:pt x="1" y="131"/>
                    <a:pt x="1" y="286"/>
                  </a:cubicBezTo>
                  <a:cubicBezTo>
                    <a:pt x="1" y="441"/>
                    <a:pt x="132" y="560"/>
                    <a:pt x="275" y="560"/>
                  </a:cubicBezTo>
                  <a:lnTo>
                    <a:pt x="3251" y="560"/>
                  </a:lnTo>
                  <a:cubicBezTo>
                    <a:pt x="3418" y="560"/>
                    <a:pt x="3537" y="429"/>
                    <a:pt x="3537" y="286"/>
                  </a:cubicBezTo>
                  <a:cubicBezTo>
                    <a:pt x="3537" y="119"/>
                    <a:pt x="3418" y="0"/>
                    <a:pt x="3251" y="0"/>
                  </a:cubicBezTo>
                  <a:close/>
                </a:path>
              </a:pathLst>
            </a:custGeom>
            <a:solidFill>
              <a:srgbClr val="A3AC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3353975" y="2974600"/>
              <a:ext cx="1318050" cy="598025"/>
            </a:xfrm>
            <a:custGeom>
              <a:avLst/>
              <a:gdLst/>
              <a:ahLst/>
              <a:cxnLst/>
              <a:rect l="l" t="t" r="r" b="b"/>
              <a:pathLst>
                <a:path w="52722" h="23921" extrusionOk="0">
                  <a:moveTo>
                    <a:pt x="1" y="1"/>
                  </a:moveTo>
                  <a:lnTo>
                    <a:pt x="1" y="23920"/>
                  </a:lnTo>
                  <a:lnTo>
                    <a:pt x="52722" y="23920"/>
                  </a:lnTo>
                  <a:lnTo>
                    <a:pt x="52722" y="1"/>
                  </a:lnTo>
                  <a:close/>
                </a:path>
              </a:pathLst>
            </a:custGeom>
            <a:solidFill>
              <a:srgbClr val="8892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3449225" y="2972225"/>
              <a:ext cx="1162675" cy="40500"/>
            </a:xfrm>
            <a:custGeom>
              <a:avLst/>
              <a:gdLst/>
              <a:ahLst/>
              <a:cxnLst/>
              <a:rect l="l" t="t" r="r" b="b"/>
              <a:pathLst>
                <a:path w="46507" h="1620" extrusionOk="0">
                  <a:moveTo>
                    <a:pt x="1" y="0"/>
                  </a:moveTo>
                  <a:lnTo>
                    <a:pt x="1" y="1620"/>
                  </a:lnTo>
                  <a:lnTo>
                    <a:pt x="46506" y="1620"/>
                  </a:lnTo>
                  <a:lnTo>
                    <a:pt x="46506" y="0"/>
                  </a:lnTo>
                  <a:close/>
                </a:path>
              </a:pathLst>
            </a:custGeom>
            <a:solidFill>
              <a:srgbClr val="A3AC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3893025" y="3148425"/>
              <a:ext cx="270600" cy="424200"/>
            </a:xfrm>
            <a:custGeom>
              <a:avLst/>
              <a:gdLst/>
              <a:ahLst/>
              <a:cxnLst/>
              <a:rect l="l" t="t" r="r" b="b"/>
              <a:pathLst>
                <a:path w="10824" h="16968" extrusionOk="0">
                  <a:moveTo>
                    <a:pt x="6652" y="1"/>
                  </a:moveTo>
                  <a:cubicBezTo>
                    <a:pt x="6638" y="1"/>
                    <a:pt x="6623" y="1"/>
                    <a:pt x="6609" y="1"/>
                  </a:cubicBezTo>
                  <a:lnTo>
                    <a:pt x="4204" y="1"/>
                  </a:lnTo>
                  <a:cubicBezTo>
                    <a:pt x="1894" y="1"/>
                    <a:pt x="1" y="1882"/>
                    <a:pt x="1" y="4204"/>
                  </a:cubicBezTo>
                  <a:lnTo>
                    <a:pt x="1" y="16967"/>
                  </a:lnTo>
                  <a:lnTo>
                    <a:pt x="10824" y="16967"/>
                  </a:lnTo>
                  <a:lnTo>
                    <a:pt x="10824" y="4204"/>
                  </a:lnTo>
                  <a:cubicBezTo>
                    <a:pt x="10824" y="1885"/>
                    <a:pt x="8954" y="1"/>
                    <a:pt x="6652" y="1"/>
                  </a:cubicBezTo>
                  <a:close/>
                </a:path>
              </a:pathLst>
            </a:custGeom>
            <a:solidFill>
              <a:srgbClr val="3B3D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3675450" y="2502825"/>
              <a:ext cx="83950" cy="47650"/>
            </a:xfrm>
            <a:custGeom>
              <a:avLst/>
              <a:gdLst/>
              <a:ahLst/>
              <a:cxnLst/>
              <a:rect l="l" t="t" r="r" b="b"/>
              <a:pathLst>
                <a:path w="3358" h="1906" extrusionOk="0">
                  <a:moveTo>
                    <a:pt x="0" y="0"/>
                  </a:moveTo>
                  <a:lnTo>
                    <a:pt x="0" y="1905"/>
                  </a:lnTo>
                  <a:lnTo>
                    <a:pt x="3358" y="1905"/>
                  </a:lnTo>
                  <a:lnTo>
                    <a:pt x="2679" y="977"/>
                  </a:lnTo>
                  <a:lnTo>
                    <a:pt x="3358" y="0"/>
                  </a:lnTo>
                  <a:close/>
                </a:path>
              </a:pathLst>
            </a:custGeom>
            <a:solidFill>
              <a:srgbClr val="8717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3671875" y="2493600"/>
              <a:ext cx="4500" cy="283075"/>
            </a:xfrm>
            <a:custGeom>
              <a:avLst/>
              <a:gdLst/>
              <a:ahLst/>
              <a:cxnLst/>
              <a:rect l="l" t="t" r="r" b="b"/>
              <a:pathLst>
                <a:path w="180" h="11323" extrusionOk="0">
                  <a:moveTo>
                    <a:pt x="1" y="0"/>
                  </a:moveTo>
                  <a:lnTo>
                    <a:pt x="1" y="11323"/>
                  </a:lnTo>
                  <a:lnTo>
                    <a:pt x="179" y="11323"/>
                  </a:lnTo>
                  <a:lnTo>
                    <a:pt x="179" y="0"/>
                  </a:lnTo>
                  <a:close/>
                </a:path>
              </a:pathLst>
            </a:custGeom>
            <a:solidFill>
              <a:srgbClr val="8C99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3668600" y="2489125"/>
              <a:ext cx="11925" cy="11925"/>
            </a:xfrm>
            <a:custGeom>
              <a:avLst/>
              <a:gdLst/>
              <a:ahLst/>
              <a:cxnLst/>
              <a:rect l="l" t="t" r="r" b="b"/>
              <a:pathLst>
                <a:path w="477" h="477" extrusionOk="0">
                  <a:moveTo>
                    <a:pt x="239" y="1"/>
                  </a:moveTo>
                  <a:cubicBezTo>
                    <a:pt x="108" y="1"/>
                    <a:pt x="1" y="96"/>
                    <a:pt x="1" y="239"/>
                  </a:cubicBezTo>
                  <a:cubicBezTo>
                    <a:pt x="1" y="370"/>
                    <a:pt x="108" y="477"/>
                    <a:pt x="239" y="477"/>
                  </a:cubicBezTo>
                  <a:cubicBezTo>
                    <a:pt x="370" y="477"/>
                    <a:pt x="477" y="370"/>
                    <a:pt x="477" y="239"/>
                  </a:cubicBezTo>
                  <a:cubicBezTo>
                    <a:pt x="477" y="96"/>
                    <a:pt x="358" y="1"/>
                    <a:pt x="239" y="1"/>
                  </a:cubicBezTo>
                  <a:close/>
                </a:path>
              </a:pathLst>
            </a:custGeom>
            <a:solidFill>
              <a:srgbClr val="E9B6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3575125" y="2793625"/>
              <a:ext cx="202150" cy="778700"/>
            </a:xfrm>
            <a:custGeom>
              <a:avLst/>
              <a:gdLst/>
              <a:ahLst/>
              <a:cxnLst/>
              <a:rect l="l" t="t" r="r" b="b"/>
              <a:pathLst>
                <a:path w="8086" h="31148" extrusionOk="0">
                  <a:moveTo>
                    <a:pt x="1" y="1"/>
                  </a:moveTo>
                  <a:lnTo>
                    <a:pt x="1" y="31147"/>
                  </a:lnTo>
                  <a:lnTo>
                    <a:pt x="8085" y="31147"/>
                  </a:lnTo>
                  <a:lnTo>
                    <a:pt x="8085" y="1"/>
                  </a:lnTo>
                  <a:close/>
                </a:path>
              </a:pathLst>
            </a:custGeom>
            <a:solidFill>
              <a:srgbClr val="B5C3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3562350" y="2729325"/>
              <a:ext cx="228025" cy="90225"/>
            </a:xfrm>
            <a:custGeom>
              <a:avLst/>
              <a:gdLst/>
              <a:ahLst/>
              <a:cxnLst/>
              <a:rect l="l" t="t" r="r" b="b"/>
              <a:pathLst>
                <a:path w="9121" h="3609" extrusionOk="0">
                  <a:moveTo>
                    <a:pt x="4001" y="1"/>
                  </a:moveTo>
                  <a:lnTo>
                    <a:pt x="4001" y="1715"/>
                  </a:lnTo>
                  <a:lnTo>
                    <a:pt x="3012" y="1715"/>
                  </a:lnTo>
                  <a:lnTo>
                    <a:pt x="3012" y="13"/>
                  </a:lnTo>
                  <a:lnTo>
                    <a:pt x="2024" y="13"/>
                  </a:lnTo>
                  <a:lnTo>
                    <a:pt x="2024" y="1715"/>
                  </a:lnTo>
                  <a:lnTo>
                    <a:pt x="988" y="1715"/>
                  </a:lnTo>
                  <a:lnTo>
                    <a:pt x="988" y="13"/>
                  </a:lnTo>
                  <a:lnTo>
                    <a:pt x="0" y="13"/>
                  </a:lnTo>
                  <a:lnTo>
                    <a:pt x="0" y="3608"/>
                  </a:lnTo>
                  <a:lnTo>
                    <a:pt x="9120" y="3608"/>
                  </a:lnTo>
                  <a:lnTo>
                    <a:pt x="9120" y="13"/>
                  </a:lnTo>
                  <a:lnTo>
                    <a:pt x="8120" y="13"/>
                  </a:lnTo>
                  <a:lnTo>
                    <a:pt x="8120" y="1715"/>
                  </a:lnTo>
                  <a:lnTo>
                    <a:pt x="7096" y="1715"/>
                  </a:lnTo>
                  <a:lnTo>
                    <a:pt x="7096" y="13"/>
                  </a:lnTo>
                  <a:lnTo>
                    <a:pt x="6096" y="13"/>
                  </a:lnTo>
                  <a:lnTo>
                    <a:pt x="6096" y="1715"/>
                  </a:lnTo>
                  <a:lnTo>
                    <a:pt x="5001" y="1715"/>
                  </a:lnTo>
                  <a:lnTo>
                    <a:pt x="5001" y="1"/>
                  </a:lnTo>
                  <a:close/>
                </a:path>
              </a:pathLst>
            </a:custGeom>
            <a:solidFill>
              <a:srgbClr val="A3AC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3656400" y="2899300"/>
              <a:ext cx="43175" cy="66100"/>
            </a:xfrm>
            <a:custGeom>
              <a:avLst/>
              <a:gdLst/>
              <a:ahLst/>
              <a:cxnLst/>
              <a:rect l="l" t="t" r="r" b="b"/>
              <a:pathLst>
                <a:path w="1727" h="2644" extrusionOk="0">
                  <a:moveTo>
                    <a:pt x="858" y="0"/>
                  </a:moveTo>
                  <a:cubicBezTo>
                    <a:pt x="381" y="0"/>
                    <a:pt x="0" y="393"/>
                    <a:pt x="0" y="869"/>
                  </a:cubicBezTo>
                  <a:lnTo>
                    <a:pt x="0" y="2644"/>
                  </a:lnTo>
                  <a:lnTo>
                    <a:pt x="1715" y="2644"/>
                  </a:lnTo>
                  <a:lnTo>
                    <a:pt x="1715" y="869"/>
                  </a:lnTo>
                  <a:lnTo>
                    <a:pt x="1727" y="869"/>
                  </a:lnTo>
                  <a:cubicBezTo>
                    <a:pt x="1727" y="393"/>
                    <a:pt x="1334" y="0"/>
                    <a:pt x="858" y="0"/>
                  </a:cubicBezTo>
                  <a:close/>
                </a:path>
              </a:pathLst>
            </a:custGeom>
            <a:solidFill>
              <a:srgbClr val="3B3D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3644800" y="2961800"/>
              <a:ext cx="65200" cy="10450"/>
            </a:xfrm>
            <a:custGeom>
              <a:avLst/>
              <a:gdLst/>
              <a:ahLst/>
              <a:cxnLst/>
              <a:rect l="l" t="t" r="r" b="b"/>
              <a:pathLst>
                <a:path w="2608" h="418" extrusionOk="0">
                  <a:moveTo>
                    <a:pt x="214" y="1"/>
                  </a:moveTo>
                  <a:cubicBezTo>
                    <a:pt x="95" y="1"/>
                    <a:pt x="0" y="96"/>
                    <a:pt x="0" y="215"/>
                  </a:cubicBezTo>
                  <a:cubicBezTo>
                    <a:pt x="0" y="334"/>
                    <a:pt x="95" y="417"/>
                    <a:pt x="214" y="417"/>
                  </a:cubicBezTo>
                  <a:lnTo>
                    <a:pt x="2393" y="417"/>
                  </a:lnTo>
                  <a:cubicBezTo>
                    <a:pt x="2512" y="417"/>
                    <a:pt x="2608" y="334"/>
                    <a:pt x="2608" y="215"/>
                  </a:cubicBezTo>
                  <a:cubicBezTo>
                    <a:pt x="2608" y="108"/>
                    <a:pt x="2500" y="24"/>
                    <a:pt x="2393" y="1"/>
                  </a:cubicBezTo>
                  <a:close/>
                </a:path>
              </a:pathLst>
            </a:custGeom>
            <a:solidFill>
              <a:srgbClr val="A3AC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3656400" y="3023725"/>
              <a:ext cx="43175" cy="65800"/>
            </a:xfrm>
            <a:custGeom>
              <a:avLst/>
              <a:gdLst/>
              <a:ahLst/>
              <a:cxnLst/>
              <a:rect l="l" t="t" r="r" b="b"/>
              <a:pathLst>
                <a:path w="1727" h="2632" extrusionOk="0">
                  <a:moveTo>
                    <a:pt x="858" y="0"/>
                  </a:moveTo>
                  <a:cubicBezTo>
                    <a:pt x="381" y="0"/>
                    <a:pt x="0" y="381"/>
                    <a:pt x="0" y="857"/>
                  </a:cubicBezTo>
                  <a:lnTo>
                    <a:pt x="0" y="2631"/>
                  </a:lnTo>
                  <a:lnTo>
                    <a:pt x="1715" y="2631"/>
                  </a:lnTo>
                  <a:lnTo>
                    <a:pt x="1715" y="857"/>
                  </a:lnTo>
                  <a:lnTo>
                    <a:pt x="1727" y="857"/>
                  </a:lnTo>
                  <a:cubicBezTo>
                    <a:pt x="1727" y="381"/>
                    <a:pt x="1334" y="0"/>
                    <a:pt x="858" y="0"/>
                  </a:cubicBezTo>
                  <a:close/>
                </a:path>
              </a:pathLst>
            </a:custGeom>
            <a:solidFill>
              <a:srgbClr val="3B3D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3644800" y="3086225"/>
              <a:ext cx="65200" cy="10450"/>
            </a:xfrm>
            <a:custGeom>
              <a:avLst/>
              <a:gdLst/>
              <a:ahLst/>
              <a:cxnLst/>
              <a:rect l="l" t="t" r="r" b="b"/>
              <a:pathLst>
                <a:path w="2608" h="418" extrusionOk="0">
                  <a:moveTo>
                    <a:pt x="214" y="0"/>
                  </a:moveTo>
                  <a:cubicBezTo>
                    <a:pt x="95" y="0"/>
                    <a:pt x="0" y="84"/>
                    <a:pt x="0" y="203"/>
                  </a:cubicBezTo>
                  <a:cubicBezTo>
                    <a:pt x="0" y="322"/>
                    <a:pt x="95" y="417"/>
                    <a:pt x="214" y="417"/>
                  </a:cubicBezTo>
                  <a:lnTo>
                    <a:pt x="2393" y="417"/>
                  </a:lnTo>
                  <a:cubicBezTo>
                    <a:pt x="2512" y="417"/>
                    <a:pt x="2608" y="322"/>
                    <a:pt x="2608" y="203"/>
                  </a:cubicBezTo>
                  <a:cubicBezTo>
                    <a:pt x="2608" y="84"/>
                    <a:pt x="2500" y="0"/>
                    <a:pt x="2393" y="0"/>
                  </a:cubicBezTo>
                  <a:close/>
                </a:path>
              </a:pathLst>
            </a:custGeom>
            <a:solidFill>
              <a:srgbClr val="A3AC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3656400" y="3145450"/>
              <a:ext cx="43175" cy="65825"/>
            </a:xfrm>
            <a:custGeom>
              <a:avLst/>
              <a:gdLst/>
              <a:ahLst/>
              <a:cxnLst/>
              <a:rect l="l" t="t" r="r" b="b"/>
              <a:pathLst>
                <a:path w="1727" h="2633" extrusionOk="0">
                  <a:moveTo>
                    <a:pt x="858" y="1"/>
                  </a:moveTo>
                  <a:cubicBezTo>
                    <a:pt x="381" y="1"/>
                    <a:pt x="0" y="382"/>
                    <a:pt x="0" y="858"/>
                  </a:cubicBezTo>
                  <a:lnTo>
                    <a:pt x="0" y="2632"/>
                  </a:lnTo>
                  <a:lnTo>
                    <a:pt x="1715" y="2632"/>
                  </a:lnTo>
                  <a:lnTo>
                    <a:pt x="1715" y="858"/>
                  </a:lnTo>
                  <a:lnTo>
                    <a:pt x="1727" y="858"/>
                  </a:lnTo>
                  <a:cubicBezTo>
                    <a:pt x="1727" y="382"/>
                    <a:pt x="1334" y="1"/>
                    <a:pt x="858" y="1"/>
                  </a:cubicBezTo>
                  <a:close/>
                </a:path>
              </a:pathLst>
            </a:custGeom>
            <a:solidFill>
              <a:srgbClr val="3B3D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3644800" y="3207975"/>
              <a:ext cx="65200" cy="10425"/>
            </a:xfrm>
            <a:custGeom>
              <a:avLst/>
              <a:gdLst/>
              <a:ahLst/>
              <a:cxnLst/>
              <a:rect l="l" t="t" r="r" b="b"/>
              <a:pathLst>
                <a:path w="2608" h="417" extrusionOk="0">
                  <a:moveTo>
                    <a:pt x="214" y="0"/>
                  </a:moveTo>
                  <a:cubicBezTo>
                    <a:pt x="95" y="0"/>
                    <a:pt x="0" y="83"/>
                    <a:pt x="0" y="202"/>
                  </a:cubicBezTo>
                  <a:cubicBezTo>
                    <a:pt x="0" y="322"/>
                    <a:pt x="95" y="417"/>
                    <a:pt x="214" y="417"/>
                  </a:cubicBezTo>
                  <a:lnTo>
                    <a:pt x="2393" y="417"/>
                  </a:lnTo>
                  <a:cubicBezTo>
                    <a:pt x="2512" y="417"/>
                    <a:pt x="2608" y="322"/>
                    <a:pt x="2608" y="202"/>
                  </a:cubicBezTo>
                  <a:cubicBezTo>
                    <a:pt x="2608" y="83"/>
                    <a:pt x="2500" y="0"/>
                    <a:pt x="2393" y="0"/>
                  </a:cubicBezTo>
                  <a:close/>
                </a:path>
              </a:pathLst>
            </a:custGeom>
            <a:solidFill>
              <a:srgbClr val="A3AC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4369875" y="2503125"/>
              <a:ext cx="84275" cy="47650"/>
            </a:xfrm>
            <a:custGeom>
              <a:avLst/>
              <a:gdLst/>
              <a:ahLst/>
              <a:cxnLst/>
              <a:rect l="l" t="t" r="r" b="b"/>
              <a:pathLst>
                <a:path w="3371" h="1906" extrusionOk="0">
                  <a:moveTo>
                    <a:pt x="1" y="0"/>
                  </a:moveTo>
                  <a:lnTo>
                    <a:pt x="1" y="1905"/>
                  </a:lnTo>
                  <a:lnTo>
                    <a:pt x="3370" y="1905"/>
                  </a:lnTo>
                  <a:lnTo>
                    <a:pt x="2680" y="988"/>
                  </a:lnTo>
                  <a:lnTo>
                    <a:pt x="3370" y="0"/>
                  </a:lnTo>
                  <a:close/>
                </a:path>
              </a:pathLst>
            </a:custGeom>
            <a:solidFill>
              <a:srgbClr val="8717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4366900" y="2493900"/>
              <a:ext cx="4500" cy="283075"/>
            </a:xfrm>
            <a:custGeom>
              <a:avLst/>
              <a:gdLst/>
              <a:ahLst/>
              <a:cxnLst/>
              <a:rect l="l" t="t" r="r" b="b"/>
              <a:pathLst>
                <a:path w="180" h="11323" extrusionOk="0">
                  <a:moveTo>
                    <a:pt x="1" y="0"/>
                  </a:moveTo>
                  <a:lnTo>
                    <a:pt x="1" y="11323"/>
                  </a:lnTo>
                  <a:lnTo>
                    <a:pt x="179" y="11323"/>
                  </a:lnTo>
                  <a:lnTo>
                    <a:pt x="179" y="0"/>
                  </a:lnTo>
                  <a:close/>
                </a:path>
              </a:pathLst>
            </a:custGeom>
            <a:solidFill>
              <a:srgbClr val="8C99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4363325" y="2489425"/>
              <a:ext cx="11925" cy="11925"/>
            </a:xfrm>
            <a:custGeom>
              <a:avLst/>
              <a:gdLst/>
              <a:ahLst/>
              <a:cxnLst/>
              <a:rect l="l" t="t" r="r" b="b"/>
              <a:pathLst>
                <a:path w="477" h="477" extrusionOk="0">
                  <a:moveTo>
                    <a:pt x="239" y="0"/>
                  </a:moveTo>
                  <a:cubicBezTo>
                    <a:pt x="108" y="0"/>
                    <a:pt x="1" y="108"/>
                    <a:pt x="1" y="239"/>
                  </a:cubicBezTo>
                  <a:cubicBezTo>
                    <a:pt x="1" y="370"/>
                    <a:pt x="108" y="477"/>
                    <a:pt x="239" y="477"/>
                  </a:cubicBezTo>
                  <a:cubicBezTo>
                    <a:pt x="370" y="477"/>
                    <a:pt x="477" y="370"/>
                    <a:pt x="477" y="239"/>
                  </a:cubicBezTo>
                  <a:cubicBezTo>
                    <a:pt x="477" y="108"/>
                    <a:pt x="370" y="0"/>
                    <a:pt x="239" y="0"/>
                  </a:cubicBezTo>
                  <a:close/>
                </a:path>
              </a:pathLst>
            </a:custGeom>
            <a:solidFill>
              <a:srgbClr val="E9B6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4266600" y="2793625"/>
              <a:ext cx="201825" cy="778700"/>
            </a:xfrm>
            <a:custGeom>
              <a:avLst/>
              <a:gdLst/>
              <a:ahLst/>
              <a:cxnLst/>
              <a:rect l="l" t="t" r="r" b="b"/>
              <a:pathLst>
                <a:path w="8073" h="31148" extrusionOk="0">
                  <a:moveTo>
                    <a:pt x="0" y="1"/>
                  </a:moveTo>
                  <a:lnTo>
                    <a:pt x="0" y="31147"/>
                  </a:lnTo>
                  <a:lnTo>
                    <a:pt x="8073" y="31147"/>
                  </a:lnTo>
                  <a:lnTo>
                    <a:pt x="8073" y="1"/>
                  </a:lnTo>
                  <a:close/>
                </a:path>
              </a:pathLst>
            </a:custGeom>
            <a:solidFill>
              <a:srgbClr val="B5C3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4253500" y="2729325"/>
              <a:ext cx="227725" cy="90225"/>
            </a:xfrm>
            <a:custGeom>
              <a:avLst/>
              <a:gdLst/>
              <a:ahLst/>
              <a:cxnLst/>
              <a:rect l="l" t="t" r="r" b="b"/>
              <a:pathLst>
                <a:path w="9109" h="3609" extrusionOk="0">
                  <a:moveTo>
                    <a:pt x="4108" y="1"/>
                  </a:moveTo>
                  <a:lnTo>
                    <a:pt x="4108" y="1715"/>
                  </a:lnTo>
                  <a:lnTo>
                    <a:pt x="3013" y="1715"/>
                  </a:lnTo>
                  <a:lnTo>
                    <a:pt x="3013" y="13"/>
                  </a:lnTo>
                  <a:lnTo>
                    <a:pt x="2012" y="13"/>
                  </a:lnTo>
                  <a:lnTo>
                    <a:pt x="2012" y="1715"/>
                  </a:lnTo>
                  <a:lnTo>
                    <a:pt x="1000" y="1715"/>
                  </a:lnTo>
                  <a:lnTo>
                    <a:pt x="1000" y="13"/>
                  </a:lnTo>
                  <a:lnTo>
                    <a:pt x="0" y="13"/>
                  </a:lnTo>
                  <a:lnTo>
                    <a:pt x="0" y="3608"/>
                  </a:lnTo>
                  <a:lnTo>
                    <a:pt x="9109" y="3608"/>
                  </a:lnTo>
                  <a:lnTo>
                    <a:pt x="9109" y="13"/>
                  </a:lnTo>
                  <a:lnTo>
                    <a:pt x="8108" y="13"/>
                  </a:lnTo>
                  <a:lnTo>
                    <a:pt x="8108" y="1715"/>
                  </a:lnTo>
                  <a:lnTo>
                    <a:pt x="7096" y="1715"/>
                  </a:lnTo>
                  <a:lnTo>
                    <a:pt x="7096" y="13"/>
                  </a:lnTo>
                  <a:lnTo>
                    <a:pt x="6108" y="13"/>
                  </a:lnTo>
                  <a:lnTo>
                    <a:pt x="6108" y="1715"/>
                  </a:lnTo>
                  <a:lnTo>
                    <a:pt x="5108" y="1715"/>
                  </a:lnTo>
                  <a:lnTo>
                    <a:pt x="5108" y="1"/>
                  </a:lnTo>
                  <a:close/>
                </a:path>
              </a:pathLst>
            </a:custGeom>
            <a:solidFill>
              <a:srgbClr val="A3AC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4344275" y="2899300"/>
              <a:ext cx="43200" cy="66100"/>
            </a:xfrm>
            <a:custGeom>
              <a:avLst/>
              <a:gdLst/>
              <a:ahLst/>
              <a:cxnLst/>
              <a:rect l="l" t="t" r="r" b="b"/>
              <a:pathLst>
                <a:path w="1728" h="2644" extrusionOk="0">
                  <a:moveTo>
                    <a:pt x="858" y="0"/>
                  </a:moveTo>
                  <a:cubicBezTo>
                    <a:pt x="382" y="0"/>
                    <a:pt x="1" y="393"/>
                    <a:pt x="1" y="869"/>
                  </a:cubicBezTo>
                  <a:lnTo>
                    <a:pt x="13" y="869"/>
                  </a:lnTo>
                  <a:lnTo>
                    <a:pt x="13" y="2644"/>
                  </a:lnTo>
                  <a:lnTo>
                    <a:pt x="1727" y="2644"/>
                  </a:lnTo>
                  <a:lnTo>
                    <a:pt x="1727" y="869"/>
                  </a:lnTo>
                  <a:cubicBezTo>
                    <a:pt x="1727" y="393"/>
                    <a:pt x="1334" y="0"/>
                    <a:pt x="858" y="0"/>
                  </a:cubicBezTo>
                  <a:close/>
                </a:path>
              </a:pathLst>
            </a:custGeom>
            <a:solidFill>
              <a:srgbClr val="3B3D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4333875" y="2961800"/>
              <a:ext cx="65200" cy="10450"/>
            </a:xfrm>
            <a:custGeom>
              <a:avLst/>
              <a:gdLst/>
              <a:ahLst/>
              <a:cxnLst/>
              <a:rect l="l" t="t" r="r" b="b"/>
              <a:pathLst>
                <a:path w="2608" h="418" extrusionOk="0">
                  <a:moveTo>
                    <a:pt x="214" y="1"/>
                  </a:moveTo>
                  <a:cubicBezTo>
                    <a:pt x="95" y="24"/>
                    <a:pt x="0" y="108"/>
                    <a:pt x="0" y="215"/>
                  </a:cubicBezTo>
                  <a:cubicBezTo>
                    <a:pt x="0" y="334"/>
                    <a:pt x="83" y="417"/>
                    <a:pt x="214" y="417"/>
                  </a:cubicBezTo>
                  <a:lnTo>
                    <a:pt x="2393" y="417"/>
                  </a:lnTo>
                  <a:cubicBezTo>
                    <a:pt x="2512" y="417"/>
                    <a:pt x="2607" y="334"/>
                    <a:pt x="2607" y="215"/>
                  </a:cubicBezTo>
                  <a:cubicBezTo>
                    <a:pt x="2607" y="96"/>
                    <a:pt x="2512" y="1"/>
                    <a:pt x="2393" y="1"/>
                  </a:cubicBezTo>
                  <a:close/>
                </a:path>
              </a:pathLst>
            </a:custGeom>
            <a:solidFill>
              <a:srgbClr val="A3AC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4344275" y="3023725"/>
              <a:ext cx="43200" cy="65800"/>
            </a:xfrm>
            <a:custGeom>
              <a:avLst/>
              <a:gdLst/>
              <a:ahLst/>
              <a:cxnLst/>
              <a:rect l="l" t="t" r="r" b="b"/>
              <a:pathLst>
                <a:path w="1728" h="2632" extrusionOk="0">
                  <a:moveTo>
                    <a:pt x="858" y="0"/>
                  </a:moveTo>
                  <a:cubicBezTo>
                    <a:pt x="382" y="0"/>
                    <a:pt x="1" y="381"/>
                    <a:pt x="1" y="857"/>
                  </a:cubicBezTo>
                  <a:lnTo>
                    <a:pt x="13" y="857"/>
                  </a:lnTo>
                  <a:lnTo>
                    <a:pt x="13" y="2631"/>
                  </a:lnTo>
                  <a:lnTo>
                    <a:pt x="1727" y="2631"/>
                  </a:lnTo>
                  <a:lnTo>
                    <a:pt x="1727" y="857"/>
                  </a:lnTo>
                  <a:cubicBezTo>
                    <a:pt x="1727" y="381"/>
                    <a:pt x="1334" y="0"/>
                    <a:pt x="858" y="0"/>
                  </a:cubicBezTo>
                  <a:close/>
                </a:path>
              </a:pathLst>
            </a:custGeom>
            <a:solidFill>
              <a:srgbClr val="3B3D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4333875" y="3086225"/>
              <a:ext cx="65200" cy="10450"/>
            </a:xfrm>
            <a:custGeom>
              <a:avLst/>
              <a:gdLst/>
              <a:ahLst/>
              <a:cxnLst/>
              <a:rect l="l" t="t" r="r" b="b"/>
              <a:pathLst>
                <a:path w="2608" h="418" extrusionOk="0">
                  <a:moveTo>
                    <a:pt x="214" y="0"/>
                  </a:moveTo>
                  <a:cubicBezTo>
                    <a:pt x="95" y="0"/>
                    <a:pt x="0" y="84"/>
                    <a:pt x="0" y="203"/>
                  </a:cubicBezTo>
                  <a:cubicBezTo>
                    <a:pt x="0" y="322"/>
                    <a:pt x="83" y="417"/>
                    <a:pt x="214" y="417"/>
                  </a:cubicBezTo>
                  <a:lnTo>
                    <a:pt x="2393" y="417"/>
                  </a:lnTo>
                  <a:cubicBezTo>
                    <a:pt x="2512" y="417"/>
                    <a:pt x="2607" y="322"/>
                    <a:pt x="2607" y="203"/>
                  </a:cubicBezTo>
                  <a:cubicBezTo>
                    <a:pt x="2607" y="84"/>
                    <a:pt x="2512" y="0"/>
                    <a:pt x="2393" y="0"/>
                  </a:cubicBezTo>
                  <a:close/>
                </a:path>
              </a:pathLst>
            </a:custGeom>
            <a:solidFill>
              <a:srgbClr val="A3AC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4580325" y="2689450"/>
              <a:ext cx="182175" cy="882575"/>
            </a:xfrm>
            <a:custGeom>
              <a:avLst/>
              <a:gdLst/>
              <a:ahLst/>
              <a:cxnLst/>
              <a:rect l="l" t="t" r="r" b="b"/>
              <a:pathLst>
                <a:path w="7287" h="35303" extrusionOk="0">
                  <a:moveTo>
                    <a:pt x="0" y="0"/>
                  </a:moveTo>
                  <a:lnTo>
                    <a:pt x="0" y="35302"/>
                  </a:lnTo>
                  <a:lnTo>
                    <a:pt x="7287" y="35302"/>
                  </a:lnTo>
                  <a:lnTo>
                    <a:pt x="7287" y="0"/>
                  </a:lnTo>
                  <a:close/>
                </a:path>
              </a:pathLst>
            </a:custGeom>
            <a:solidFill>
              <a:srgbClr val="8C99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4648775" y="2785600"/>
              <a:ext cx="43200" cy="65800"/>
            </a:xfrm>
            <a:custGeom>
              <a:avLst/>
              <a:gdLst/>
              <a:ahLst/>
              <a:cxnLst/>
              <a:rect l="l" t="t" r="r" b="b"/>
              <a:pathLst>
                <a:path w="1728" h="2632" extrusionOk="0">
                  <a:moveTo>
                    <a:pt x="858" y="0"/>
                  </a:moveTo>
                  <a:cubicBezTo>
                    <a:pt x="382" y="0"/>
                    <a:pt x="1" y="381"/>
                    <a:pt x="1" y="857"/>
                  </a:cubicBezTo>
                  <a:lnTo>
                    <a:pt x="1" y="2631"/>
                  </a:lnTo>
                  <a:lnTo>
                    <a:pt x="1703" y="2631"/>
                  </a:lnTo>
                  <a:lnTo>
                    <a:pt x="1703" y="857"/>
                  </a:lnTo>
                  <a:lnTo>
                    <a:pt x="1727" y="857"/>
                  </a:lnTo>
                  <a:cubicBezTo>
                    <a:pt x="1727" y="381"/>
                    <a:pt x="1334" y="0"/>
                    <a:pt x="858" y="0"/>
                  </a:cubicBezTo>
                  <a:close/>
                </a:path>
              </a:pathLst>
            </a:custGeom>
            <a:solidFill>
              <a:srgbClr val="3B3D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4637175" y="2848100"/>
              <a:ext cx="65200" cy="10450"/>
            </a:xfrm>
            <a:custGeom>
              <a:avLst/>
              <a:gdLst/>
              <a:ahLst/>
              <a:cxnLst/>
              <a:rect l="l" t="t" r="r" b="b"/>
              <a:pathLst>
                <a:path w="2608" h="418" extrusionOk="0">
                  <a:moveTo>
                    <a:pt x="203" y="0"/>
                  </a:moveTo>
                  <a:cubicBezTo>
                    <a:pt x="84" y="0"/>
                    <a:pt x="0" y="84"/>
                    <a:pt x="0" y="203"/>
                  </a:cubicBezTo>
                  <a:cubicBezTo>
                    <a:pt x="0" y="322"/>
                    <a:pt x="84" y="417"/>
                    <a:pt x="203" y="417"/>
                  </a:cubicBezTo>
                  <a:lnTo>
                    <a:pt x="2394" y="417"/>
                  </a:lnTo>
                  <a:cubicBezTo>
                    <a:pt x="2513" y="417"/>
                    <a:pt x="2608" y="322"/>
                    <a:pt x="2608" y="203"/>
                  </a:cubicBezTo>
                  <a:cubicBezTo>
                    <a:pt x="2608" y="108"/>
                    <a:pt x="2513" y="0"/>
                    <a:pt x="2394" y="0"/>
                  </a:cubicBezTo>
                  <a:close/>
                </a:path>
              </a:pathLst>
            </a:custGeom>
            <a:solidFill>
              <a:srgbClr val="A3AC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4648775" y="2988300"/>
              <a:ext cx="43200" cy="65800"/>
            </a:xfrm>
            <a:custGeom>
              <a:avLst/>
              <a:gdLst/>
              <a:ahLst/>
              <a:cxnLst/>
              <a:rect l="l" t="t" r="r" b="b"/>
              <a:pathLst>
                <a:path w="1728" h="2632" extrusionOk="0">
                  <a:moveTo>
                    <a:pt x="858" y="0"/>
                  </a:moveTo>
                  <a:cubicBezTo>
                    <a:pt x="382" y="0"/>
                    <a:pt x="1" y="393"/>
                    <a:pt x="1" y="869"/>
                  </a:cubicBezTo>
                  <a:lnTo>
                    <a:pt x="1" y="2632"/>
                  </a:lnTo>
                  <a:lnTo>
                    <a:pt x="1703" y="2632"/>
                  </a:lnTo>
                  <a:lnTo>
                    <a:pt x="1703" y="869"/>
                  </a:lnTo>
                  <a:lnTo>
                    <a:pt x="1727" y="869"/>
                  </a:lnTo>
                  <a:cubicBezTo>
                    <a:pt x="1727" y="381"/>
                    <a:pt x="1334" y="0"/>
                    <a:pt x="858" y="0"/>
                  </a:cubicBezTo>
                  <a:close/>
                </a:path>
              </a:pathLst>
            </a:custGeom>
            <a:solidFill>
              <a:srgbClr val="3B3D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4637175" y="3050800"/>
              <a:ext cx="65200" cy="10450"/>
            </a:xfrm>
            <a:custGeom>
              <a:avLst/>
              <a:gdLst/>
              <a:ahLst/>
              <a:cxnLst/>
              <a:rect l="l" t="t" r="r" b="b"/>
              <a:pathLst>
                <a:path w="2608" h="418" extrusionOk="0">
                  <a:moveTo>
                    <a:pt x="203" y="1"/>
                  </a:moveTo>
                  <a:cubicBezTo>
                    <a:pt x="84" y="1"/>
                    <a:pt x="0" y="96"/>
                    <a:pt x="0" y="203"/>
                  </a:cubicBezTo>
                  <a:cubicBezTo>
                    <a:pt x="0" y="322"/>
                    <a:pt x="84" y="417"/>
                    <a:pt x="203" y="417"/>
                  </a:cubicBezTo>
                  <a:lnTo>
                    <a:pt x="2394" y="417"/>
                  </a:lnTo>
                  <a:cubicBezTo>
                    <a:pt x="2513" y="417"/>
                    <a:pt x="2608" y="322"/>
                    <a:pt x="2608" y="203"/>
                  </a:cubicBezTo>
                  <a:cubicBezTo>
                    <a:pt x="2608" y="108"/>
                    <a:pt x="2513" y="1"/>
                    <a:pt x="2394" y="1"/>
                  </a:cubicBezTo>
                  <a:close/>
                </a:path>
              </a:pathLst>
            </a:custGeom>
            <a:solidFill>
              <a:srgbClr val="A3AC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4568725" y="2423050"/>
              <a:ext cx="205400" cy="296200"/>
            </a:xfrm>
            <a:custGeom>
              <a:avLst/>
              <a:gdLst/>
              <a:ahLst/>
              <a:cxnLst/>
              <a:rect l="l" t="t" r="r" b="b"/>
              <a:pathLst>
                <a:path w="8216" h="11848" extrusionOk="0">
                  <a:moveTo>
                    <a:pt x="4108" y="0"/>
                  </a:moveTo>
                  <a:lnTo>
                    <a:pt x="0" y="11847"/>
                  </a:lnTo>
                  <a:lnTo>
                    <a:pt x="8215" y="11847"/>
                  </a:lnTo>
                  <a:lnTo>
                    <a:pt x="4108" y="0"/>
                  </a:lnTo>
                  <a:close/>
                </a:path>
              </a:pathLst>
            </a:custGeom>
            <a:solidFill>
              <a:srgbClr val="8717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4555625" y="2711750"/>
              <a:ext cx="230700" cy="14325"/>
            </a:xfrm>
            <a:custGeom>
              <a:avLst/>
              <a:gdLst/>
              <a:ahLst/>
              <a:cxnLst/>
              <a:rect l="l" t="t" r="r" b="b"/>
              <a:pathLst>
                <a:path w="9228" h="573" extrusionOk="0">
                  <a:moveTo>
                    <a:pt x="8963" y="1"/>
                  </a:moveTo>
                  <a:cubicBezTo>
                    <a:pt x="8956" y="1"/>
                    <a:pt x="8949" y="1"/>
                    <a:pt x="8942" y="1"/>
                  </a:cubicBezTo>
                  <a:lnTo>
                    <a:pt x="286" y="1"/>
                  </a:lnTo>
                  <a:cubicBezTo>
                    <a:pt x="119" y="1"/>
                    <a:pt x="0" y="120"/>
                    <a:pt x="0" y="287"/>
                  </a:cubicBezTo>
                  <a:cubicBezTo>
                    <a:pt x="0" y="442"/>
                    <a:pt x="131" y="573"/>
                    <a:pt x="286" y="573"/>
                  </a:cubicBezTo>
                  <a:lnTo>
                    <a:pt x="8942" y="573"/>
                  </a:lnTo>
                  <a:cubicBezTo>
                    <a:pt x="9108" y="573"/>
                    <a:pt x="9228" y="454"/>
                    <a:pt x="9228" y="287"/>
                  </a:cubicBezTo>
                  <a:cubicBezTo>
                    <a:pt x="9228" y="128"/>
                    <a:pt x="9118" y="1"/>
                    <a:pt x="8963" y="1"/>
                  </a:cubicBezTo>
                  <a:close/>
                </a:path>
              </a:pathLst>
            </a:custGeom>
            <a:solidFill>
              <a:srgbClr val="9F45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4661575" y="2418275"/>
              <a:ext cx="18775" cy="17300"/>
            </a:xfrm>
            <a:custGeom>
              <a:avLst/>
              <a:gdLst/>
              <a:ahLst/>
              <a:cxnLst/>
              <a:rect l="l" t="t" r="r" b="b"/>
              <a:pathLst>
                <a:path w="751" h="692" extrusionOk="0">
                  <a:moveTo>
                    <a:pt x="382" y="1"/>
                  </a:moveTo>
                  <a:cubicBezTo>
                    <a:pt x="167" y="1"/>
                    <a:pt x="1" y="156"/>
                    <a:pt x="1" y="346"/>
                  </a:cubicBezTo>
                  <a:cubicBezTo>
                    <a:pt x="1" y="537"/>
                    <a:pt x="167" y="691"/>
                    <a:pt x="382" y="691"/>
                  </a:cubicBezTo>
                  <a:cubicBezTo>
                    <a:pt x="584" y="691"/>
                    <a:pt x="751" y="537"/>
                    <a:pt x="751" y="346"/>
                  </a:cubicBezTo>
                  <a:cubicBezTo>
                    <a:pt x="751" y="156"/>
                    <a:pt x="584" y="1"/>
                    <a:pt x="382" y="1"/>
                  </a:cubicBezTo>
                  <a:close/>
                </a:path>
              </a:pathLst>
            </a:custGeom>
            <a:solidFill>
              <a:srgbClr val="E9B6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3276875" y="2689450"/>
              <a:ext cx="182200" cy="884350"/>
            </a:xfrm>
            <a:custGeom>
              <a:avLst/>
              <a:gdLst/>
              <a:ahLst/>
              <a:cxnLst/>
              <a:rect l="l" t="t" r="r" b="b"/>
              <a:pathLst>
                <a:path w="7288" h="35374" extrusionOk="0">
                  <a:moveTo>
                    <a:pt x="1" y="0"/>
                  </a:moveTo>
                  <a:lnTo>
                    <a:pt x="1" y="35374"/>
                  </a:lnTo>
                  <a:lnTo>
                    <a:pt x="7288" y="35374"/>
                  </a:lnTo>
                  <a:lnTo>
                    <a:pt x="7288" y="0"/>
                  </a:lnTo>
                  <a:close/>
                </a:path>
              </a:pathLst>
            </a:custGeom>
            <a:solidFill>
              <a:srgbClr val="8C99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3345650" y="2785600"/>
              <a:ext cx="43175" cy="65800"/>
            </a:xfrm>
            <a:custGeom>
              <a:avLst/>
              <a:gdLst/>
              <a:ahLst/>
              <a:cxnLst/>
              <a:rect l="l" t="t" r="r" b="b"/>
              <a:pathLst>
                <a:path w="1727" h="2632" extrusionOk="0">
                  <a:moveTo>
                    <a:pt x="869" y="0"/>
                  </a:moveTo>
                  <a:cubicBezTo>
                    <a:pt x="393" y="0"/>
                    <a:pt x="0" y="381"/>
                    <a:pt x="0" y="857"/>
                  </a:cubicBezTo>
                  <a:lnTo>
                    <a:pt x="0" y="2631"/>
                  </a:lnTo>
                  <a:lnTo>
                    <a:pt x="1715" y="2631"/>
                  </a:lnTo>
                  <a:lnTo>
                    <a:pt x="1715" y="857"/>
                  </a:lnTo>
                  <a:lnTo>
                    <a:pt x="1727" y="857"/>
                  </a:lnTo>
                  <a:cubicBezTo>
                    <a:pt x="1727" y="381"/>
                    <a:pt x="1346" y="0"/>
                    <a:pt x="869" y="0"/>
                  </a:cubicBezTo>
                  <a:close/>
                </a:path>
              </a:pathLst>
            </a:custGeom>
            <a:solidFill>
              <a:srgbClr val="3B3D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3333750" y="2848100"/>
              <a:ext cx="65200" cy="10450"/>
            </a:xfrm>
            <a:custGeom>
              <a:avLst/>
              <a:gdLst/>
              <a:ahLst/>
              <a:cxnLst/>
              <a:rect l="l" t="t" r="r" b="b"/>
              <a:pathLst>
                <a:path w="2608" h="418" extrusionOk="0">
                  <a:moveTo>
                    <a:pt x="214" y="0"/>
                  </a:moveTo>
                  <a:cubicBezTo>
                    <a:pt x="95" y="0"/>
                    <a:pt x="0" y="84"/>
                    <a:pt x="0" y="203"/>
                  </a:cubicBezTo>
                  <a:cubicBezTo>
                    <a:pt x="0" y="322"/>
                    <a:pt x="95" y="417"/>
                    <a:pt x="214" y="417"/>
                  </a:cubicBezTo>
                  <a:lnTo>
                    <a:pt x="2393" y="417"/>
                  </a:lnTo>
                  <a:cubicBezTo>
                    <a:pt x="2512" y="417"/>
                    <a:pt x="2607" y="322"/>
                    <a:pt x="2607" y="203"/>
                  </a:cubicBezTo>
                  <a:cubicBezTo>
                    <a:pt x="2607" y="108"/>
                    <a:pt x="2512" y="0"/>
                    <a:pt x="2393" y="0"/>
                  </a:cubicBezTo>
                  <a:close/>
                </a:path>
              </a:pathLst>
            </a:custGeom>
            <a:solidFill>
              <a:srgbClr val="A3AC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3345650" y="2988300"/>
              <a:ext cx="43175" cy="65800"/>
            </a:xfrm>
            <a:custGeom>
              <a:avLst/>
              <a:gdLst/>
              <a:ahLst/>
              <a:cxnLst/>
              <a:rect l="l" t="t" r="r" b="b"/>
              <a:pathLst>
                <a:path w="1727" h="2632" extrusionOk="0">
                  <a:moveTo>
                    <a:pt x="869" y="0"/>
                  </a:moveTo>
                  <a:cubicBezTo>
                    <a:pt x="393" y="0"/>
                    <a:pt x="0" y="393"/>
                    <a:pt x="0" y="869"/>
                  </a:cubicBezTo>
                  <a:lnTo>
                    <a:pt x="0" y="2632"/>
                  </a:lnTo>
                  <a:lnTo>
                    <a:pt x="1715" y="2632"/>
                  </a:lnTo>
                  <a:lnTo>
                    <a:pt x="1715" y="869"/>
                  </a:lnTo>
                  <a:lnTo>
                    <a:pt x="1727" y="869"/>
                  </a:lnTo>
                  <a:cubicBezTo>
                    <a:pt x="1727" y="381"/>
                    <a:pt x="1346" y="0"/>
                    <a:pt x="869" y="0"/>
                  </a:cubicBezTo>
                  <a:close/>
                </a:path>
              </a:pathLst>
            </a:custGeom>
            <a:solidFill>
              <a:srgbClr val="3B3D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3333750" y="3050800"/>
              <a:ext cx="65200" cy="10450"/>
            </a:xfrm>
            <a:custGeom>
              <a:avLst/>
              <a:gdLst/>
              <a:ahLst/>
              <a:cxnLst/>
              <a:rect l="l" t="t" r="r" b="b"/>
              <a:pathLst>
                <a:path w="2608" h="418" extrusionOk="0">
                  <a:moveTo>
                    <a:pt x="214" y="1"/>
                  </a:moveTo>
                  <a:cubicBezTo>
                    <a:pt x="95" y="1"/>
                    <a:pt x="0" y="96"/>
                    <a:pt x="0" y="203"/>
                  </a:cubicBezTo>
                  <a:cubicBezTo>
                    <a:pt x="0" y="322"/>
                    <a:pt x="95" y="417"/>
                    <a:pt x="214" y="417"/>
                  </a:cubicBezTo>
                  <a:lnTo>
                    <a:pt x="2393" y="417"/>
                  </a:lnTo>
                  <a:cubicBezTo>
                    <a:pt x="2512" y="417"/>
                    <a:pt x="2607" y="322"/>
                    <a:pt x="2607" y="203"/>
                  </a:cubicBezTo>
                  <a:cubicBezTo>
                    <a:pt x="2607" y="108"/>
                    <a:pt x="2512" y="1"/>
                    <a:pt x="2393" y="1"/>
                  </a:cubicBezTo>
                  <a:close/>
                </a:path>
              </a:pathLst>
            </a:custGeom>
            <a:solidFill>
              <a:srgbClr val="A3AC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3265275" y="2423050"/>
              <a:ext cx="205400" cy="296200"/>
            </a:xfrm>
            <a:custGeom>
              <a:avLst/>
              <a:gdLst/>
              <a:ahLst/>
              <a:cxnLst/>
              <a:rect l="l" t="t" r="r" b="b"/>
              <a:pathLst>
                <a:path w="8216" h="11848" extrusionOk="0">
                  <a:moveTo>
                    <a:pt x="4108" y="0"/>
                  </a:moveTo>
                  <a:lnTo>
                    <a:pt x="1" y="11847"/>
                  </a:lnTo>
                  <a:lnTo>
                    <a:pt x="8216" y="11847"/>
                  </a:lnTo>
                  <a:lnTo>
                    <a:pt x="4108" y="0"/>
                  </a:lnTo>
                  <a:close/>
                </a:path>
              </a:pathLst>
            </a:custGeom>
            <a:solidFill>
              <a:srgbClr val="8717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3252775" y="2711750"/>
              <a:ext cx="230700" cy="14325"/>
            </a:xfrm>
            <a:custGeom>
              <a:avLst/>
              <a:gdLst/>
              <a:ahLst/>
              <a:cxnLst/>
              <a:rect l="l" t="t" r="r" b="b"/>
              <a:pathLst>
                <a:path w="9228" h="573" extrusionOk="0">
                  <a:moveTo>
                    <a:pt x="8960" y="1"/>
                  </a:moveTo>
                  <a:cubicBezTo>
                    <a:pt x="8954" y="1"/>
                    <a:pt x="8948" y="1"/>
                    <a:pt x="8942" y="1"/>
                  </a:cubicBezTo>
                  <a:lnTo>
                    <a:pt x="274" y="1"/>
                  </a:lnTo>
                  <a:cubicBezTo>
                    <a:pt x="120" y="1"/>
                    <a:pt x="1" y="120"/>
                    <a:pt x="1" y="287"/>
                  </a:cubicBezTo>
                  <a:cubicBezTo>
                    <a:pt x="1" y="442"/>
                    <a:pt x="131" y="573"/>
                    <a:pt x="274" y="573"/>
                  </a:cubicBezTo>
                  <a:lnTo>
                    <a:pt x="8942" y="573"/>
                  </a:lnTo>
                  <a:cubicBezTo>
                    <a:pt x="9109" y="573"/>
                    <a:pt x="9228" y="454"/>
                    <a:pt x="9228" y="287"/>
                  </a:cubicBezTo>
                  <a:cubicBezTo>
                    <a:pt x="9228" y="128"/>
                    <a:pt x="9097" y="1"/>
                    <a:pt x="8960" y="1"/>
                  </a:cubicBezTo>
                  <a:close/>
                </a:path>
              </a:pathLst>
            </a:custGeom>
            <a:solidFill>
              <a:srgbClr val="9F45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3358450" y="2418275"/>
              <a:ext cx="18475" cy="17300"/>
            </a:xfrm>
            <a:custGeom>
              <a:avLst/>
              <a:gdLst/>
              <a:ahLst/>
              <a:cxnLst/>
              <a:rect l="l" t="t" r="r" b="b"/>
              <a:pathLst>
                <a:path w="739" h="692" extrusionOk="0">
                  <a:moveTo>
                    <a:pt x="369" y="1"/>
                  </a:moveTo>
                  <a:cubicBezTo>
                    <a:pt x="155" y="1"/>
                    <a:pt x="0" y="156"/>
                    <a:pt x="0" y="346"/>
                  </a:cubicBezTo>
                  <a:cubicBezTo>
                    <a:pt x="0" y="537"/>
                    <a:pt x="155" y="691"/>
                    <a:pt x="369" y="691"/>
                  </a:cubicBezTo>
                  <a:cubicBezTo>
                    <a:pt x="572" y="691"/>
                    <a:pt x="738" y="537"/>
                    <a:pt x="738" y="346"/>
                  </a:cubicBezTo>
                  <a:cubicBezTo>
                    <a:pt x="738" y="156"/>
                    <a:pt x="572" y="1"/>
                    <a:pt x="369" y="1"/>
                  </a:cubicBezTo>
                  <a:close/>
                </a:path>
              </a:pathLst>
            </a:custGeom>
            <a:solidFill>
              <a:srgbClr val="E9B6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3276000" y="3244575"/>
              <a:ext cx="46750" cy="33650"/>
            </a:xfrm>
            <a:custGeom>
              <a:avLst/>
              <a:gdLst/>
              <a:ahLst/>
              <a:cxnLst/>
              <a:rect l="l" t="t" r="r" b="b"/>
              <a:pathLst>
                <a:path w="1870" h="1346" extrusionOk="0">
                  <a:moveTo>
                    <a:pt x="0" y="1"/>
                  </a:moveTo>
                  <a:lnTo>
                    <a:pt x="0" y="1346"/>
                  </a:lnTo>
                  <a:lnTo>
                    <a:pt x="1869" y="1346"/>
                  </a:lnTo>
                  <a:lnTo>
                    <a:pt x="1869" y="1"/>
                  </a:lnTo>
                  <a:close/>
                </a:path>
              </a:pathLst>
            </a:custGeom>
            <a:solidFill>
              <a:srgbClr val="A3AC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3294450" y="3291300"/>
              <a:ext cx="46450" cy="33375"/>
            </a:xfrm>
            <a:custGeom>
              <a:avLst/>
              <a:gdLst/>
              <a:ahLst/>
              <a:cxnLst/>
              <a:rect l="l" t="t" r="r" b="b"/>
              <a:pathLst>
                <a:path w="1858" h="1335" extrusionOk="0">
                  <a:moveTo>
                    <a:pt x="0" y="1"/>
                  </a:moveTo>
                  <a:lnTo>
                    <a:pt x="0" y="1334"/>
                  </a:lnTo>
                  <a:lnTo>
                    <a:pt x="1858" y="1334"/>
                  </a:lnTo>
                  <a:lnTo>
                    <a:pt x="1858" y="1"/>
                  </a:lnTo>
                  <a:close/>
                </a:path>
              </a:pathLst>
            </a:custGeom>
            <a:solidFill>
              <a:srgbClr val="A3AC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3412925" y="3398175"/>
              <a:ext cx="46450" cy="33650"/>
            </a:xfrm>
            <a:custGeom>
              <a:avLst/>
              <a:gdLst/>
              <a:ahLst/>
              <a:cxnLst/>
              <a:rect l="l" t="t" r="r" b="b"/>
              <a:pathLst>
                <a:path w="1858" h="1346" extrusionOk="0">
                  <a:moveTo>
                    <a:pt x="0" y="0"/>
                  </a:moveTo>
                  <a:lnTo>
                    <a:pt x="0" y="1346"/>
                  </a:lnTo>
                  <a:lnTo>
                    <a:pt x="1857" y="1346"/>
                  </a:lnTo>
                  <a:lnTo>
                    <a:pt x="1857" y="0"/>
                  </a:lnTo>
                  <a:close/>
                </a:path>
              </a:pathLst>
            </a:custGeom>
            <a:solidFill>
              <a:srgbClr val="A3AC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4345775" y="3145450"/>
              <a:ext cx="43175" cy="65825"/>
            </a:xfrm>
            <a:custGeom>
              <a:avLst/>
              <a:gdLst/>
              <a:ahLst/>
              <a:cxnLst/>
              <a:rect l="l" t="t" r="r" b="b"/>
              <a:pathLst>
                <a:path w="1727" h="2633" extrusionOk="0">
                  <a:moveTo>
                    <a:pt x="869" y="1"/>
                  </a:moveTo>
                  <a:cubicBezTo>
                    <a:pt x="381" y="1"/>
                    <a:pt x="0" y="382"/>
                    <a:pt x="0" y="858"/>
                  </a:cubicBezTo>
                  <a:lnTo>
                    <a:pt x="0" y="2632"/>
                  </a:lnTo>
                  <a:lnTo>
                    <a:pt x="1715" y="2632"/>
                  </a:lnTo>
                  <a:lnTo>
                    <a:pt x="1715" y="858"/>
                  </a:lnTo>
                  <a:lnTo>
                    <a:pt x="1727" y="858"/>
                  </a:lnTo>
                  <a:cubicBezTo>
                    <a:pt x="1727" y="382"/>
                    <a:pt x="1346" y="1"/>
                    <a:pt x="869" y="1"/>
                  </a:cubicBezTo>
                  <a:close/>
                </a:path>
              </a:pathLst>
            </a:custGeom>
            <a:solidFill>
              <a:srgbClr val="3B3D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4333875" y="3207975"/>
              <a:ext cx="65200" cy="10425"/>
            </a:xfrm>
            <a:custGeom>
              <a:avLst/>
              <a:gdLst/>
              <a:ahLst/>
              <a:cxnLst/>
              <a:rect l="l" t="t" r="r" b="b"/>
              <a:pathLst>
                <a:path w="2608" h="417" extrusionOk="0">
                  <a:moveTo>
                    <a:pt x="202" y="0"/>
                  </a:moveTo>
                  <a:cubicBezTo>
                    <a:pt x="83" y="0"/>
                    <a:pt x="0" y="83"/>
                    <a:pt x="0" y="202"/>
                  </a:cubicBezTo>
                  <a:cubicBezTo>
                    <a:pt x="0" y="322"/>
                    <a:pt x="83" y="417"/>
                    <a:pt x="202" y="417"/>
                  </a:cubicBezTo>
                  <a:lnTo>
                    <a:pt x="2393" y="417"/>
                  </a:lnTo>
                  <a:cubicBezTo>
                    <a:pt x="2512" y="417"/>
                    <a:pt x="2607" y="322"/>
                    <a:pt x="2607" y="202"/>
                  </a:cubicBezTo>
                  <a:cubicBezTo>
                    <a:pt x="2607" y="83"/>
                    <a:pt x="2512" y="0"/>
                    <a:pt x="2393" y="0"/>
                  </a:cubicBezTo>
                  <a:close/>
                </a:path>
              </a:pathLst>
            </a:custGeom>
            <a:solidFill>
              <a:srgbClr val="A3AC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3777250" y="3067175"/>
              <a:ext cx="46450" cy="33350"/>
            </a:xfrm>
            <a:custGeom>
              <a:avLst/>
              <a:gdLst/>
              <a:ahLst/>
              <a:cxnLst/>
              <a:rect l="l" t="t" r="r" b="b"/>
              <a:pathLst>
                <a:path w="1858" h="1334" extrusionOk="0">
                  <a:moveTo>
                    <a:pt x="0" y="0"/>
                  </a:moveTo>
                  <a:lnTo>
                    <a:pt x="0" y="1334"/>
                  </a:lnTo>
                  <a:lnTo>
                    <a:pt x="1858" y="1334"/>
                  </a:lnTo>
                  <a:lnTo>
                    <a:pt x="1858" y="0"/>
                  </a:lnTo>
                  <a:close/>
                </a:path>
              </a:pathLst>
            </a:custGeom>
            <a:solidFill>
              <a:srgbClr val="A3AC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3804625" y="3114500"/>
              <a:ext cx="46750" cy="33375"/>
            </a:xfrm>
            <a:custGeom>
              <a:avLst/>
              <a:gdLst/>
              <a:ahLst/>
              <a:cxnLst/>
              <a:rect l="l" t="t" r="r" b="b"/>
              <a:pathLst>
                <a:path w="1870" h="1335" extrusionOk="0">
                  <a:moveTo>
                    <a:pt x="1" y="1"/>
                  </a:moveTo>
                  <a:lnTo>
                    <a:pt x="1" y="1334"/>
                  </a:lnTo>
                  <a:lnTo>
                    <a:pt x="1870" y="1334"/>
                  </a:lnTo>
                  <a:lnTo>
                    <a:pt x="1870" y="1"/>
                  </a:lnTo>
                  <a:close/>
                </a:path>
              </a:pathLst>
            </a:custGeom>
            <a:solidFill>
              <a:srgbClr val="A3AC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4219275" y="3263925"/>
              <a:ext cx="46450" cy="33650"/>
            </a:xfrm>
            <a:custGeom>
              <a:avLst/>
              <a:gdLst/>
              <a:ahLst/>
              <a:cxnLst/>
              <a:rect l="l" t="t" r="r" b="b"/>
              <a:pathLst>
                <a:path w="1858" h="1346" extrusionOk="0">
                  <a:moveTo>
                    <a:pt x="0" y="0"/>
                  </a:moveTo>
                  <a:lnTo>
                    <a:pt x="0" y="1346"/>
                  </a:lnTo>
                  <a:lnTo>
                    <a:pt x="1857" y="1346"/>
                  </a:lnTo>
                  <a:lnTo>
                    <a:pt x="1857" y="0"/>
                  </a:lnTo>
                  <a:close/>
                </a:path>
              </a:pathLst>
            </a:custGeom>
            <a:solidFill>
              <a:srgbClr val="A3AC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4218675" y="3076100"/>
              <a:ext cx="46450" cy="33675"/>
            </a:xfrm>
            <a:custGeom>
              <a:avLst/>
              <a:gdLst/>
              <a:ahLst/>
              <a:cxnLst/>
              <a:rect l="l" t="t" r="r" b="b"/>
              <a:pathLst>
                <a:path w="1858" h="1347" extrusionOk="0">
                  <a:moveTo>
                    <a:pt x="0" y="1"/>
                  </a:moveTo>
                  <a:lnTo>
                    <a:pt x="0" y="1346"/>
                  </a:lnTo>
                  <a:lnTo>
                    <a:pt x="1858" y="1346"/>
                  </a:lnTo>
                  <a:lnTo>
                    <a:pt x="1858" y="1"/>
                  </a:lnTo>
                  <a:close/>
                </a:path>
              </a:pathLst>
            </a:custGeom>
            <a:solidFill>
              <a:srgbClr val="A3AC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4187725" y="3123425"/>
              <a:ext cx="46450" cy="33375"/>
            </a:xfrm>
            <a:custGeom>
              <a:avLst/>
              <a:gdLst/>
              <a:ahLst/>
              <a:cxnLst/>
              <a:rect l="l" t="t" r="r" b="b"/>
              <a:pathLst>
                <a:path w="1858" h="1335" extrusionOk="0">
                  <a:moveTo>
                    <a:pt x="0" y="1"/>
                  </a:moveTo>
                  <a:lnTo>
                    <a:pt x="0" y="1334"/>
                  </a:lnTo>
                  <a:lnTo>
                    <a:pt x="1857" y="1334"/>
                  </a:lnTo>
                  <a:lnTo>
                    <a:pt x="1857" y="1"/>
                  </a:lnTo>
                  <a:close/>
                </a:path>
              </a:pathLst>
            </a:custGeom>
            <a:solidFill>
              <a:srgbClr val="A3AC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3574550" y="2856725"/>
              <a:ext cx="46450" cy="33375"/>
            </a:xfrm>
            <a:custGeom>
              <a:avLst/>
              <a:gdLst/>
              <a:ahLst/>
              <a:cxnLst/>
              <a:rect l="l" t="t" r="r" b="b"/>
              <a:pathLst>
                <a:path w="1858" h="1335" extrusionOk="0">
                  <a:moveTo>
                    <a:pt x="0" y="1"/>
                  </a:moveTo>
                  <a:lnTo>
                    <a:pt x="0" y="1334"/>
                  </a:lnTo>
                  <a:lnTo>
                    <a:pt x="1858" y="1334"/>
                  </a:lnTo>
                  <a:lnTo>
                    <a:pt x="1858" y="1"/>
                  </a:lnTo>
                  <a:close/>
                </a:path>
              </a:pathLst>
            </a:custGeom>
            <a:solidFill>
              <a:srgbClr val="A3AC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4421675" y="2864475"/>
              <a:ext cx="46450" cy="33350"/>
            </a:xfrm>
            <a:custGeom>
              <a:avLst/>
              <a:gdLst/>
              <a:ahLst/>
              <a:cxnLst/>
              <a:rect l="l" t="t" r="r" b="b"/>
              <a:pathLst>
                <a:path w="1858" h="1334" extrusionOk="0">
                  <a:moveTo>
                    <a:pt x="0" y="0"/>
                  </a:moveTo>
                  <a:lnTo>
                    <a:pt x="0" y="1334"/>
                  </a:lnTo>
                  <a:lnTo>
                    <a:pt x="1858" y="1334"/>
                  </a:lnTo>
                  <a:lnTo>
                    <a:pt x="1858" y="0"/>
                  </a:lnTo>
                  <a:close/>
                </a:path>
              </a:pathLst>
            </a:custGeom>
            <a:solidFill>
              <a:srgbClr val="A3AC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3890050" y="2821300"/>
              <a:ext cx="46475" cy="33375"/>
            </a:xfrm>
            <a:custGeom>
              <a:avLst/>
              <a:gdLst/>
              <a:ahLst/>
              <a:cxnLst/>
              <a:rect l="l" t="t" r="r" b="b"/>
              <a:pathLst>
                <a:path w="1859" h="1335" extrusionOk="0">
                  <a:moveTo>
                    <a:pt x="1" y="1"/>
                  </a:moveTo>
                  <a:lnTo>
                    <a:pt x="1" y="1334"/>
                  </a:lnTo>
                  <a:lnTo>
                    <a:pt x="1858" y="1334"/>
                  </a:lnTo>
                  <a:lnTo>
                    <a:pt x="1858" y="1"/>
                  </a:lnTo>
                  <a:close/>
                </a:path>
              </a:pathLst>
            </a:custGeom>
            <a:solidFill>
              <a:srgbClr val="A3AC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4119250" y="2771900"/>
              <a:ext cx="46450" cy="33350"/>
            </a:xfrm>
            <a:custGeom>
              <a:avLst/>
              <a:gdLst/>
              <a:ahLst/>
              <a:cxnLst/>
              <a:rect l="l" t="t" r="r" b="b"/>
              <a:pathLst>
                <a:path w="1858" h="1334" extrusionOk="0">
                  <a:moveTo>
                    <a:pt x="1" y="0"/>
                  </a:moveTo>
                  <a:lnTo>
                    <a:pt x="1" y="1334"/>
                  </a:lnTo>
                  <a:lnTo>
                    <a:pt x="1858" y="1334"/>
                  </a:lnTo>
                  <a:lnTo>
                    <a:pt x="1858" y="0"/>
                  </a:lnTo>
                  <a:close/>
                </a:path>
              </a:pathLst>
            </a:custGeom>
            <a:solidFill>
              <a:srgbClr val="A3AC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3890050" y="2617425"/>
              <a:ext cx="46475" cy="33350"/>
            </a:xfrm>
            <a:custGeom>
              <a:avLst/>
              <a:gdLst/>
              <a:ahLst/>
              <a:cxnLst/>
              <a:rect l="l" t="t" r="r" b="b"/>
              <a:pathLst>
                <a:path w="1859" h="1334" extrusionOk="0">
                  <a:moveTo>
                    <a:pt x="1" y="0"/>
                  </a:moveTo>
                  <a:lnTo>
                    <a:pt x="1" y="1334"/>
                  </a:lnTo>
                  <a:lnTo>
                    <a:pt x="1858" y="1334"/>
                  </a:lnTo>
                  <a:lnTo>
                    <a:pt x="1858" y="0"/>
                  </a:lnTo>
                  <a:close/>
                </a:path>
              </a:pathLst>
            </a:custGeom>
            <a:solidFill>
              <a:srgbClr val="A3AC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3917450" y="2664150"/>
              <a:ext cx="42575" cy="30675"/>
            </a:xfrm>
            <a:custGeom>
              <a:avLst/>
              <a:gdLst/>
              <a:ahLst/>
              <a:cxnLst/>
              <a:rect l="l" t="t" r="r" b="b"/>
              <a:pathLst>
                <a:path w="1703" h="1227" extrusionOk="0">
                  <a:moveTo>
                    <a:pt x="0" y="0"/>
                  </a:moveTo>
                  <a:lnTo>
                    <a:pt x="0" y="1227"/>
                  </a:lnTo>
                  <a:lnTo>
                    <a:pt x="1703" y="1227"/>
                  </a:lnTo>
                  <a:lnTo>
                    <a:pt x="1703" y="0"/>
                  </a:lnTo>
                  <a:close/>
                </a:path>
              </a:pathLst>
            </a:custGeom>
            <a:solidFill>
              <a:srgbClr val="A3AC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4904775" y="2467400"/>
              <a:ext cx="326250" cy="134850"/>
            </a:xfrm>
            <a:custGeom>
              <a:avLst/>
              <a:gdLst/>
              <a:ahLst/>
              <a:cxnLst/>
              <a:rect l="l" t="t" r="r" b="b"/>
              <a:pathLst>
                <a:path w="13050" h="5394" extrusionOk="0">
                  <a:moveTo>
                    <a:pt x="7227" y="0"/>
                  </a:moveTo>
                  <a:cubicBezTo>
                    <a:pt x="6561" y="0"/>
                    <a:pt x="5977" y="465"/>
                    <a:pt x="5834" y="1084"/>
                  </a:cubicBezTo>
                  <a:cubicBezTo>
                    <a:pt x="5513" y="608"/>
                    <a:pt x="4977" y="298"/>
                    <a:pt x="4370" y="298"/>
                  </a:cubicBezTo>
                  <a:cubicBezTo>
                    <a:pt x="3417" y="298"/>
                    <a:pt x="2643" y="1072"/>
                    <a:pt x="2643" y="2036"/>
                  </a:cubicBezTo>
                  <a:cubicBezTo>
                    <a:pt x="2643" y="2096"/>
                    <a:pt x="2643" y="2144"/>
                    <a:pt x="2655" y="2203"/>
                  </a:cubicBezTo>
                  <a:cubicBezTo>
                    <a:pt x="2393" y="2024"/>
                    <a:pt x="2060" y="1917"/>
                    <a:pt x="1727" y="1917"/>
                  </a:cubicBezTo>
                  <a:cubicBezTo>
                    <a:pt x="774" y="1917"/>
                    <a:pt x="0" y="2691"/>
                    <a:pt x="0" y="3668"/>
                  </a:cubicBezTo>
                  <a:cubicBezTo>
                    <a:pt x="0" y="4584"/>
                    <a:pt x="715" y="5334"/>
                    <a:pt x="1619" y="5394"/>
                  </a:cubicBezTo>
                  <a:lnTo>
                    <a:pt x="11442" y="5394"/>
                  </a:lnTo>
                  <a:cubicBezTo>
                    <a:pt x="12299" y="5346"/>
                    <a:pt x="13049" y="4584"/>
                    <a:pt x="13049" y="3644"/>
                  </a:cubicBezTo>
                  <a:cubicBezTo>
                    <a:pt x="13049" y="2691"/>
                    <a:pt x="12276" y="1905"/>
                    <a:pt x="11323" y="1905"/>
                  </a:cubicBezTo>
                  <a:cubicBezTo>
                    <a:pt x="10978" y="1905"/>
                    <a:pt x="10668" y="2013"/>
                    <a:pt x="10394" y="2179"/>
                  </a:cubicBezTo>
                  <a:cubicBezTo>
                    <a:pt x="10323" y="1667"/>
                    <a:pt x="9894" y="1298"/>
                    <a:pt x="9370" y="1298"/>
                  </a:cubicBezTo>
                  <a:cubicBezTo>
                    <a:pt x="9108" y="1298"/>
                    <a:pt x="8870" y="1405"/>
                    <a:pt x="8692" y="1548"/>
                  </a:cubicBezTo>
                  <a:lnTo>
                    <a:pt x="8692" y="1465"/>
                  </a:lnTo>
                  <a:cubicBezTo>
                    <a:pt x="8692" y="655"/>
                    <a:pt x="8037" y="0"/>
                    <a:pt x="72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4580925" y="2909725"/>
              <a:ext cx="184575" cy="16375"/>
            </a:xfrm>
            <a:custGeom>
              <a:avLst/>
              <a:gdLst/>
              <a:ahLst/>
              <a:cxnLst/>
              <a:rect l="l" t="t" r="r" b="b"/>
              <a:pathLst>
                <a:path w="7383" h="655" extrusionOk="0">
                  <a:moveTo>
                    <a:pt x="0" y="0"/>
                  </a:moveTo>
                  <a:lnTo>
                    <a:pt x="0" y="655"/>
                  </a:lnTo>
                  <a:lnTo>
                    <a:pt x="7382" y="655"/>
                  </a:lnTo>
                  <a:lnTo>
                    <a:pt x="7382" y="0"/>
                  </a:lnTo>
                  <a:close/>
                </a:path>
              </a:pathLst>
            </a:custGeom>
            <a:solidFill>
              <a:srgbClr val="B5C3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" name="Google Shape;99;p2"/>
            <p:cNvSpPr/>
            <p:nvPr/>
          </p:nvSpPr>
          <p:spPr>
            <a:xfrm>
              <a:off x="4580925" y="3124025"/>
              <a:ext cx="184575" cy="16400"/>
            </a:xfrm>
            <a:custGeom>
              <a:avLst/>
              <a:gdLst/>
              <a:ahLst/>
              <a:cxnLst/>
              <a:rect l="l" t="t" r="r" b="b"/>
              <a:pathLst>
                <a:path w="7383" h="656" extrusionOk="0">
                  <a:moveTo>
                    <a:pt x="0" y="1"/>
                  </a:moveTo>
                  <a:lnTo>
                    <a:pt x="0" y="655"/>
                  </a:lnTo>
                  <a:lnTo>
                    <a:pt x="7382" y="655"/>
                  </a:lnTo>
                  <a:lnTo>
                    <a:pt x="7382" y="1"/>
                  </a:lnTo>
                  <a:close/>
                </a:path>
              </a:pathLst>
            </a:custGeom>
            <a:solidFill>
              <a:srgbClr val="B5C3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" name="Google Shape;100;p2"/>
            <p:cNvSpPr/>
            <p:nvPr/>
          </p:nvSpPr>
          <p:spPr>
            <a:xfrm>
              <a:off x="3276300" y="2904950"/>
              <a:ext cx="182175" cy="17300"/>
            </a:xfrm>
            <a:custGeom>
              <a:avLst/>
              <a:gdLst/>
              <a:ahLst/>
              <a:cxnLst/>
              <a:rect l="l" t="t" r="r" b="b"/>
              <a:pathLst>
                <a:path w="7287" h="692" extrusionOk="0">
                  <a:moveTo>
                    <a:pt x="0" y="1"/>
                  </a:moveTo>
                  <a:lnTo>
                    <a:pt x="0" y="691"/>
                  </a:lnTo>
                  <a:lnTo>
                    <a:pt x="7287" y="691"/>
                  </a:lnTo>
                  <a:lnTo>
                    <a:pt x="7287" y="1"/>
                  </a:lnTo>
                  <a:close/>
                </a:path>
              </a:pathLst>
            </a:custGeom>
            <a:solidFill>
              <a:srgbClr val="B5C3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" name="Google Shape;101;p2"/>
            <p:cNvSpPr/>
            <p:nvPr/>
          </p:nvSpPr>
          <p:spPr>
            <a:xfrm>
              <a:off x="3276300" y="3127900"/>
              <a:ext cx="182175" cy="16975"/>
            </a:xfrm>
            <a:custGeom>
              <a:avLst/>
              <a:gdLst/>
              <a:ahLst/>
              <a:cxnLst/>
              <a:rect l="l" t="t" r="r" b="b"/>
              <a:pathLst>
                <a:path w="7287" h="679" extrusionOk="0">
                  <a:moveTo>
                    <a:pt x="0" y="0"/>
                  </a:moveTo>
                  <a:lnTo>
                    <a:pt x="0" y="679"/>
                  </a:lnTo>
                  <a:lnTo>
                    <a:pt x="7287" y="679"/>
                  </a:lnTo>
                  <a:lnTo>
                    <a:pt x="7287" y="0"/>
                  </a:lnTo>
                  <a:close/>
                </a:path>
              </a:pathLst>
            </a:custGeom>
            <a:solidFill>
              <a:srgbClr val="B5C3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13760090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3"/>
          <p:cNvSpPr/>
          <p:nvPr/>
        </p:nvSpPr>
        <p:spPr>
          <a:xfrm>
            <a:off x="-100" y="1"/>
            <a:ext cx="12191888" cy="6848908"/>
          </a:xfrm>
          <a:custGeom>
            <a:avLst/>
            <a:gdLst/>
            <a:ahLst/>
            <a:cxnLst/>
            <a:rect l="l" t="t" r="r" b="b"/>
            <a:pathLst>
              <a:path w="84821" h="47649" extrusionOk="0">
                <a:moveTo>
                  <a:pt x="1" y="0"/>
                </a:moveTo>
                <a:lnTo>
                  <a:pt x="1" y="47649"/>
                </a:lnTo>
                <a:lnTo>
                  <a:pt x="84821" y="47649"/>
                </a:lnTo>
                <a:lnTo>
                  <a:pt x="84821" y="0"/>
                </a:lnTo>
                <a:close/>
              </a:path>
            </a:pathLst>
          </a:custGeom>
          <a:solidFill>
            <a:srgbClr val="EFDAA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" name="Google Shape;104;p3"/>
          <p:cNvSpPr/>
          <p:nvPr/>
        </p:nvSpPr>
        <p:spPr>
          <a:xfrm>
            <a:off x="443193" y="226821"/>
            <a:ext cx="11375607" cy="6385932"/>
          </a:xfrm>
          <a:custGeom>
            <a:avLst/>
            <a:gdLst/>
            <a:ahLst/>
            <a:cxnLst/>
            <a:rect l="l" t="t" r="r" b="b"/>
            <a:pathLst>
              <a:path w="79142" h="44428" extrusionOk="0">
                <a:moveTo>
                  <a:pt x="57914" y="0"/>
                </a:moveTo>
                <a:cubicBezTo>
                  <a:pt x="57216" y="0"/>
                  <a:pt x="56783" y="9"/>
                  <a:pt x="56614" y="29"/>
                </a:cubicBezTo>
                <a:cubicBezTo>
                  <a:pt x="56507" y="137"/>
                  <a:pt x="55781" y="684"/>
                  <a:pt x="55436" y="684"/>
                </a:cubicBezTo>
                <a:cubicBezTo>
                  <a:pt x="55150" y="684"/>
                  <a:pt x="54543" y="315"/>
                  <a:pt x="54495" y="256"/>
                </a:cubicBezTo>
                <a:cubicBezTo>
                  <a:pt x="53328" y="351"/>
                  <a:pt x="52197" y="458"/>
                  <a:pt x="51090" y="553"/>
                </a:cubicBezTo>
                <a:cubicBezTo>
                  <a:pt x="50888" y="696"/>
                  <a:pt x="49995" y="1113"/>
                  <a:pt x="49792" y="1113"/>
                </a:cubicBezTo>
                <a:cubicBezTo>
                  <a:pt x="49495" y="1113"/>
                  <a:pt x="48899" y="756"/>
                  <a:pt x="48828" y="696"/>
                </a:cubicBezTo>
                <a:cubicBezTo>
                  <a:pt x="47113" y="803"/>
                  <a:pt x="45423" y="875"/>
                  <a:pt x="43756" y="922"/>
                </a:cubicBezTo>
                <a:cubicBezTo>
                  <a:pt x="43589" y="1291"/>
                  <a:pt x="42672" y="2530"/>
                  <a:pt x="42232" y="2530"/>
                </a:cubicBezTo>
                <a:cubicBezTo>
                  <a:pt x="41934" y="2530"/>
                  <a:pt x="41315" y="1184"/>
                  <a:pt x="41303" y="970"/>
                </a:cubicBezTo>
                <a:cubicBezTo>
                  <a:pt x="40839" y="970"/>
                  <a:pt x="37398" y="946"/>
                  <a:pt x="36148" y="922"/>
                </a:cubicBezTo>
                <a:cubicBezTo>
                  <a:pt x="35921" y="1125"/>
                  <a:pt x="35779" y="1339"/>
                  <a:pt x="35683" y="1565"/>
                </a:cubicBezTo>
                <a:cubicBezTo>
                  <a:pt x="35564" y="1875"/>
                  <a:pt x="35171" y="2077"/>
                  <a:pt x="34719" y="2077"/>
                </a:cubicBezTo>
                <a:cubicBezTo>
                  <a:pt x="34290" y="2077"/>
                  <a:pt x="33885" y="1875"/>
                  <a:pt x="33754" y="1577"/>
                </a:cubicBezTo>
                <a:cubicBezTo>
                  <a:pt x="33635" y="1327"/>
                  <a:pt x="33481" y="1065"/>
                  <a:pt x="33326" y="815"/>
                </a:cubicBezTo>
                <a:cubicBezTo>
                  <a:pt x="31873" y="744"/>
                  <a:pt x="30480" y="672"/>
                  <a:pt x="29159" y="565"/>
                </a:cubicBezTo>
                <a:lnTo>
                  <a:pt x="29111" y="565"/>
                </a:lnTo>
                <a:cubicBezTo>
                  <a:pt x="28647" y="518"/>
                  <a:pt x="28218" y="494"/>
                  <a:pt x="27789" y="494"/>
                </a:cubicBezTo>
                <a:cubicBezTo>
                  <a:pt x="27337" y="494"/>
                  <a:pt x="26980" y="530"/>
                  <a:pt x="26670" y="613"/>
                </a:cubicBezTo>
                <a:cubicBezTo>
                  <a:pt x="26337" y="684"/>
                  <a:pt x="26004" y="827"/>
                  <a:pt x="25623" y="982"/>
                </a:cubicBezTo>
                <a:cubicBezTo>
                  <a:pt x="24956" y="1244"/>
                  <a:pt x="24194" y="1565"/>
                  <a:pt x="23301" y="1565"/>
                </a:cubicBezTo>
                <a:cubicBezTo>
                  <a:pt x="23206" y="1565"/>
                  <a:pt x="23098" y="1542"/>
                  <a:pt x="23003" y="1542"/>
                </a:cubicBezTo>
                <a:cubicBezTo>
                  <a:pt x="22336" y="1482"/>
                  <a:pt x="21717" y="1291"/>
                  <a:pt x="21146" y="1125"/>
                </a:cubicBezTo>
                <a:cubicBezTo>
                  <a:pt x="20681" y="982"/>
                  <a:pt x="20229" y="851"/>
                  <a:pt x="19931" y="851"/>
                </a:cubicBezTo>
                <a:cubicBezTo>
                  <a:pt x="19824" y="851"/>
                  <a:pt x="19538" y="851"/>
                  <a:pt x="19288" y="1589"/>
                </a:cubicBezTo>
                <a:cubicBezTo>
                  <a:pt x="19253" y="1661"/>
                  <a:pt x="17860" y="3506"/>
                  <a:pt x="17860" y="3506"/>
                </a:cubicBezTo>
                <a:lnTo>
                  <a:pt x="17312" y="3268"/>
                </a:lnTo>
                <a:cubicBezTo>
                  <a:pt x="16312" y="2839"/>
                  <a:pt x="16181" y="2077"/>
                  <a:pt x="16062" y="1470"/>
                </a:cubicBezTo>
                <a:cubicBezTo>
                  <a:pt x="15943" y="815"/>
                  <a:pt x="15847" y="613"/>
                  <a:pt x="15502" y="518"/>
                </a:cubicBezTo>
                <a:cubicBezTo>
                  <a:pt x="15002" y="458"/>
                  <a:pt x="10894" y="208"/>
                  <a:pt x="6811" y="208"/>
                </a:cubicBezTo>
                <a:cubicBezTo>
                  <a:pt x="1477" y="208"/>
                  <a:pt x="322" y="672"/>
                  <a:pt x="131" y="768"/>
                </a:cubicBezTo>
                <a:cubicBezTo>
                  <a:pt x="131" y="970"/>
                  <a:pt x="179" y="1518"/>
                  <a:pt x="226" y="2053"/>
                </a:cubicBezTo>
                <a:cubicBezTo>
                  <a:pt x="524" y="5625"/>
                  <a:pt x="584" y="8030"/>
                  <a:pt x="0" y="9209"/>
                </a:cubicBezTo>
                <a:cubicBezTo>
                  <a:pt x="357" y="9459"/>
                  <a:pt x="679" y="9614"/>
                  <a:pt x="1417" y="9673"/>
                </a:cubicBezTo>
                <a:lnTo>
                  <a:pt x="3203" y="9840"/>
                </a:lnTo>
                <a:cubicBezTo>
                  <a:pt x="3203" y="9840"/>
                  <a:pt x="774" y="11233"/>
                  <a:pt x="131" y="11233"/>
                </a:cubicBezTo>
                <a:cubicBezTo>
                  <a:pt x="24" y="11233"/>
                  <a:pt x="203" y="27842"/>
                  <a:pt x="203" y="30676"/>
                </a:cubicBezTo>
                <a:lnTo>
                  <a:pt x="1084" y="30676"/>
                </a:lnTo>
                <a:lnTo>
                  <a:pt x="3155" y="30628"/>
                </a:lnTo>
                <a:lnTo>
                  <a:pt x="369" y="32664"/>
                </a:lnTo>
                <a:cubicBezTo>
                  <a:pt x="48" y="33915"/>
                  <a:pt x="893" y="42320"/>
                  <a:pt x="1274" y="44428"/>
                </a:cubicBezTo>
                <a:cubicBezTo>
                  <a:pt x="3513" y="44333"/>
                  <a:pt x="9585" y="44166"/>
                  <a:pt x="16598" y="44059"/>
                </a:cubicBezTo>
                <a:cubicBezTo>
                  <a:pt x="16729" y="43844"/>
                  <a:pt x="17491" y="42928"/>
                  <a:pt x="17919" y="42928"/>
                </a:cubicBezTo>
                <a:cubicBezTo>
                  <a:pt x="18264" y="42928"/>
                  <a:pt x="19169" y="43737"/>
                  <a:pt x="19336" y="44011"/>
                </a:cubicBezTo>
                <a:cubicBezTo>
                  <a:pt x="25265" y="43880"/>
                  <a:pt x="31361" y="43761"/>
                  <a:pt x="37029" y="43690"/>
                </a:cubicBezTo>
                <a:cubicBezTo>
                  <a:pt x="37100" y="43356"/>
                  <a:pt x="37767" y="42225"/>
                  <a:pt x="38243" y="42225"/>
                </a:cubicBezTo>
                <a:cubicBezTo>
                  <a:pt x="38684" y="42225"/>
                  <a:pt x="39553" y="43332"/>
                  <a:pt x="39720" y="43654"/>
                </a:cubicBezTo>
                <a:cubicBezTo>
                  <a:pt x="45030" y="43571"/>
                  <a:pt x="49911" y="43535"/>
                  <a:pt x="54281" y="43511"/>
                </a:cubicBezTo>
                <a:cubicBezTo>
                  <a:pt x="54364" y="43178"/>
                  <a:pt x="54483" y="42713"/>
                  <a:pt x="55198" y="42713"/>
                </a:cubicBezTo>
                <a:lnTo>
                  <a:pt x="56043" y="43320"/>
                </a:lnTo>
                <a:cubicBezTo>
                  <a:pt x="56067" y="43356"/>
                  <a:pt x="56079" y="43440"/>
                  <a:pt x="56091" y="43511"/>
                </a:cubicBezTo>
                <a:lnTo>
                  <a:pt x="62115" y="43511"/>
                </a:lnTo>
                <a:cubicBezTo>
                  <a:pt x="62139" y="43309"/>
                  <a:pt x="62699" y="42308"/>
                  <a:pt x="63211" y="42308"/>
                </a:cubicBezTo>
                <a:cubicBezTo>
                  <a:pt x="63603" y="42308"/>
                  <a:pt x="64473" y="43201"/>
                  <a:pt x="64663" y="43451"/>
                </a:cubicBezTo>
                <a:cubicBezTo>
                  <a:pt x="64699" y="43487"/>
                  <a:pt x="76105" y="43785"/>
                  <a:pt x="77677" y="43975"/>
                </a:cubicBezTo>
                <a:cubicBezTo>
                  <a:pt x="77510" y="42654"/>
                  <a:pt x="77272" y="30867"/>
                  <a:pt x="77272" y="29974"/>
                </a:cubicBezTo>
                <a:cubicBezTo>
                  <a:pt x="77058" y="29974"/>
                  <a:pt x="75843" y="29795"/>
                  <a:pt x="75676" y="29509"/>
                </a:cubicBezTo>
                <a:cubicBezTo>
                  <a:pt x="75510" y="29224"/>
                  <a:pt x="76760" y="28092"/>
                  <a:pt x="77272" y="27700"/>
                </a:cubicBezTo>
                <a:cubicBezTo>
                  <a:pt x="77296" y="23128"/>
                  <a:pt x="77391" y="18901"/>
                  <a:pt x="77450" y="17246"/>
                </a:cubicBezTo>
                <a:lnTo>
                  <a:pt x="75807" y="17162"/>
                </a:lnTo>
                <a:lnTo>
                  <a:pt x="75629" y="15984"/>
                </a:lnTo>
                <a:cubicBezTo>
                  <a:pt x="76486" y="15805"/>
                  <a:pt x="77200" y="15650"/>
                  <a:pt x="77653" y="15555"/>
                </a:cubicBezTo>
                <a:cubicBezTo>
                  <a:pt x="78248" y="10043"/>
                  <a:pt x="79070" y="2232"/>
                  <a:pt x="79141" y="434"/>
                </a:cubicBezTo>
                <a:cubicBezTo>
                  <a:pt x="77462" y="256"/>
                  <a:pt x="71783" y="172"/>
                  <a:pt x="67890" y="113"/>
                </a:cubicBezTo>
                <a:cubicBezTo>
                  <a:pt x="62973" y="53"/>
                  <a:pt x="59638" y="0"/>
                  <a:pt x="57914" y="0"/>
                </a:cubicBezTo>
                <a:close/>
              </a:path>
            </a:pathLst>
          </a:custGeom>
          <a:solidFill>
            <a:srgbClr val="FEFCE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" name="Google Shape;105;p3"/>
          <p:cNvSpPr/>
          <p:nvPr/>
        </p:nvSpPr>
        <p:spPr>
          <a:xfrm>
            <a:off x="415737" y="201665"/>
            <a:ext cx="11423472" cy="6423736"/>
          </a:xfrm>
          <a:custGeom>
            <a:avLst/>
            <a:gdLst/>
            <a:ahLst/>
            <a:cxnLst/>
            <a:rect l="l" t="t" r="r" b="b"/>
            <a:pathLst>
              <a:path w="79475" h="44691" extrusionOk="0">
                <a:moveTo>
                  <a:pt x="386" y="11445"/>
                </a:moveTo>
                <a:cubicBezTo>
                  <a:pt x="381" y="11449"/>
                  <a:pt x="375" y="11452"/>
                  <a:pt x="370" y="11456"/>
                </a:cubicBezTo>
                <a:cubicBezTo>
                  <a:pt x="375" y="11452"/>
                  <a:pt x="380" y="11449"/>
                  <a:pt x="386" y="11445"/>
                </a:cubicBezTo>
                <a:close/>
                <a:moveTo>
                  <a:pt x="57324" y="185"/>
                </a:moveTo>
                <a:cubicBezTo>
                  <a:pt x="57485" y="185"/>
                  <a:pt x="57649" y="193"/>
                  <a:pt x="57806" y="193"/>
                </a:cubicBezTo>
                <a:cubicBezTo>
                  <a:pt x="58431" y="190"/>
                  <a:pt x="59057" y="189"/>
                  <a:pt x="59683" y="189"/>
                </a:cubicBezTo>
                <a:cubicBezTo>
                  <a:pt x="65348" y="189"/>
                  <a:pt x="71029" y="286"/>
                  <a:pt x="76701" y="490"/>
                </a:cubicBezTo>
                <a:cubicBezTo>
                  <a:pt x="77368" y="514"/>
                  <a:pt x="78058" y="526"/>
                  <a:pt x="78725" y="585"/>
                </a:cubicBezTo>
                <a:cubicBezTo>
                  <a:pt x="79070" y="621"/>
                  <a:pt x="79094" y="562"/>
                  <a:pt x="79130" y="883"/>
                </a:cubicBezTo>
                <a:cubicBezTo>
                  <a:pt x="79142" y="1086"/>
                  <a:pt x="79094" y="1324"/>
                  <a:pt x="79082" y="1514"/>
                </a:cubicBezTo>
                <a:cubicBezTo>
                  <a:pt x="78963" y="2967"/>
                  <a:pt x="78832" y="4443"/>
                  <a:pt x="78677" y="5908"/>
                </a:cubicBezTo>
                <a:cubicBezTo>
                  <a:pt x="78487" y="7836"/>
                  <a:pt x="78296" y="9789"/>
                  <a:pt x="78082" y="11718"/>
                </a:cubicBezTo>
                <a:cubicBezTo>
                  <a:pt x="77987" y="12694"/>
                  <a:pt x="77880" y="13658"/>
                  <a:pt x="77772" y="14635"/>
                </a:cubicBezTo>
                <a:cubicBezTo>
                  <a:pt x="77760" y="14790"/>
                  <a:pt x="77749" y="14921"/>
                  <a:pt x="77725" y="15075"/>
                </a:cubicBezTo>
                <a:cubicBezTo>
                  <a:pt x="77701" y="15409"/>
                  <a:pt x="77749" y="15528"/>
                  <a:pt x="77463" y="15671"/>
                </a:cubicBezTo>
                <a:cubicBezTo>
                  <a:pt x="76998" y="15885"/>
                  <a:pt x="76284" y="15921"/>
                  <a:pt x="75796" y="16028"/>
                </a:cubicBezTo>
                <a:cubicBezTo>
                  <a:pt x="75748" y="16040"/>
                  <a:pt x="75641" y="16087"/>
                  <a:pt x="75665" y="16147"/>
                </a:cubicBezTo>
                <a:cubicBezTo>
                  <a:pt x="75725" y="16528"/>
                  <a:pt x="75784" y="16933"/>
                  <a:pt x="75844" y="17314"/>
                </a:cubicBezTo>
                <a:cubicBezTo>
                  <a:pt x="75844" y="17361"/>
                  <a:pt x="75915" y="17361"/>
                  <a:pt x="75939" y="17361"/>
                </a:cubicBezTo>
                <a:cubicBezTo>
                  <a:pt x="76320" y="17373"/>
                  <a:pt x="76677" y="17409"/>
                  <a:pt x="77046" y="17421"/>
                </a:cubicBezTo>
                <a:cubicBezTo>
                  <a:pt x="77078" y="17421"/>
                  <a:pt x="77175" y="17416"/>
                  <a:pt x="77278" y="17416"/>
                </a:cubicBezTo>
                <a:cubicBezTo>
                  <a:pt x="77398" y="17416"/>
                  <a:pt x="77524" y="17422"/>
                  <a:pt x="77563" y="17450"/>
                </a:cubicBezTo>
                <a:lnTo>
                  <a:pt x="77563" y="17450"/>
                </a:lnTo>
                <a:cubicBezTo>
                  <a:pt x="77562" y="17449"/>
                  <a:pt x="77560" y="17449"/>
                  <a:pt x="77559" y="17449"/>
                </a:cubicBezTo>
                <a:cubicBezTo>
                  <a:pt x="77505" y="17449"/>
                  <a:pt x="77463" y="18019"/>
                  <a:pt x="77463" y="18064"/>
                </a:cubicBezTo>
                <a:cubicBezTo>
                  <a:pt x="77415" y="19493"/>
                  <a:pt x="77391" y="20921"/>
                  <a:pt x="77368" y="22350"/>
                </a:cubicBezTo>
                <a:cubicBezTo>
                  <a:pt x="77356" y="23231"/>
                  <a:pt x="77344" y="24100"/>
                  <a:pt x="77332" y="24969"/>
                </a:cubicBezTo>
                <a:cubicBezTo>
                  <a:pt x="77332" y="25434"/>
                  <a:pt x="77308" y="25910"/>
                  <a:pt x="77308" y="26362"/>
                </a:cubicBezTo>
                <a:cubicBezTo>
                  <a:pt x="77308" y="26767"/>
                  <a:pt x="77451" y="27494"/>
                  <a:pt x="77237" y="27839"/>
                </a:cubicBezTo>
                <a:cubicBezTo>
                  <a:pt x="76998" y="28232"/>
                  <a:pt x="75344" y="29137"/>
                  <a:pt x="75760" y="29720"/>
                </a:cubicBezTo>
                <a:cubicBezTo>
                  <a:pt x="75963" y="29982"/>
                  <a:pt x="76641" y="30041"/>
                  <a:pt x="76927" y="30089"/>
                </a:cubicBezTo>
                <a:cubicBezTo>
                  <a:pt x="77308" y="30149"/>
                  <a:pt x="77249" y="30030"/>
                  <a:pt x="77284" y="30351"/>
                </a:cubicBezTo>
                <a:cubicBezTo>
                  <a:pt x="77344" y="31006"/>
                  <a:pt x="77296" y="31708"/>
                  <a:pt x="77308" y="32375"/>
                </a:cubicBezTo>
                <a:cubicBezTo>
                  <a:pt x="77356" y="34518"/>
                  <a:pt x="77403" y="36649"/>
                  <a:pt x="77463" y="38793"/>
                </a:cubicBezTo>
                <a:cubicBezTo>
                  <a:pt x="77509" y="40500"/>
                  <a:pt x="77477" y="42241"/>
                  <a:pt x="77648" y="43940"/>
                </a:cubicBezTo>
                <a:lnTo>
                  <a:pt x="77648" y="43940"/>
                </a:lnTo>
                <a:cubicBezTo>
                  <a:pt x="75419" y="43712"/>
                  <a:pt x="73139" y="43730"/>
                  <a:pt x="70902" y="43650"/>
                </a:cubicBezTo>
                <a:cubicBezTo>
                  <a:pt x="69533" y="43603"/>
                  <a:pt x="68140" y="43555"/>
                  <a:pt x="66771" y="43507"/>
                </a:cubicBezTo>
                <a:lnTo>
                  <a:pt x="65438" y="43472"/>
                </a:lnTo>
                <a:cubicBezTo>
                  <a:pt x="65104" y="43448"/>
                  <a:pt x="65045" y="43472"/>
                  <a:pt x="64854" y="43317"/>
                </a:cubicBezTo>
                <a:cubicBezTo>
                  <a:pt x="64447" y="42998"/>
                  <a:pt x="64019" y="42302"/>
                  <a:pt x="63430" y="42302"/>
                </a:cubicBezTo>
                <a:cubicBezTo>
                  <a:pt x="63382" y="42302"/>
                  <a:pt x="63333" y="42307"/>
                  <a:pt x="63282" y="42317"/>
                </a:cubicBezTo>
                <a:cubicBezTo>
                  <a:pt x="62784" y="42416"/>
                  <a:pt x="62317" y="43021"/>
                  <a:pt x="62158" y="43507"/>
                </a:cubicBezTo>
                <a:lnTo>
                  <a:pt x="57722" y="43507"/>
                </a:lnTo>
                <a:cubicBezTo>
                  <a:pt x="57524" y="43507"/>
                  <a:pt x="57220" y="43555"/>
                  <a:pt x="56958" y="43555"/>
                </a:cubicBezTo>
                <a:cubicBezTo>
                  <a:pt x="56827" y="43555"/>
                  <a:pt x="56706" y="43543"/>
                  <a:pt x="56615" y="43507"/>
                </a:cubicBezTo>
                <a:cubicBezTo>
                  <a:pt x="56436" y="43448"/>
                  <a:pt x="56329" y="43329"/>
                  <a:pt x="56163" y="43198"/>
                </a:cubicBezTo>
                <a:cubicBezTo>
                  <a:pt x="55890" y="42967"/>
                  <a:pt x="55627" y="42719"/>
                  <a:pt x="55284" y="42719"/>
                </a:cubicBezTo>
                <a:cubicBezTo>
                  <a:pt x="55237" y="42719"/>
                  <a:pt x="55189" y="42723"/>
                  <a:pt x="55139" y="42733"/>
                </a:cubicBezTo>
                <a:cubicBezTo>
                  <a:pt x="54661" y="42833"/>
                  <a:pt x="54453" y="43109"/>
                  <a:pt x="54321" y="43532"/>
                </a:cubicBezTo>
                <a:lnTo>
                  <a:pt x="54321" y="43532"/>
                </a:lnTo>
                <a:cubicBezTo>
                  <a:pt x="50311" y="43545"/>
                  <a:pt x="46290" y="43591"/>
                  <a:pt x="42292" y="43626"/>
                </a:cubicBezTo>
                <a:cubicBezTo>
                  <a:pt x="41756" y="43626"/>
                  <a:pt x="41232" y="43650"/>
                  <a:pt x="40696" y="43650"/>
                </a:cubicBezTo>
                <a:cubicBezTo>
                  <a:pt x="40665" y="43650"/>
                  <a:pt x="40635" y="43650"/>
                  <a:pt x="40607" y="43650"/>
                </a:cubicBezTo>
                <a:cubicBezTo>
                  <a:pt x="40181" y="43650"/>
                  <a:pt x="40059" y="43640"/>
                  <a:pt x="39791" y="43305"/>
                </a:cubicBezTo>
                <a:cubicBezTo>
                  <a:pt x="39530" y="42948"/>
                  <a:pt x="39113" y="42352"/>
                  <a:pt x="38613" y="42245"/>
                </a:cubicBezTo>
                <a:cubicBezTo>
                  <a:pt x="38563" y="42234"/>
                  <a:pt x="38514" y="42229"/>
                  <a:pt x="38465" y="42229"/>
                </a:cubicBezTo>
                <a:cubicBezTo>
                  <a:pt x="37817" y="42229"/>
                  <a:pt x="37271" y="43159"/>
                  <a:pt x="37072" y="43712"/>
                </a:cubicBezTo>
                <a:lnTo>
                  <a:pt x="37072" y="43712"/>
                </a:lnTo>
                <a:cubicBezTo>
                  <a:pt x="34125" y="43748"/>
                  <a:pt x="31166" y="43794"/>
                  <a:pt x="28230" y="43853"/>
                </a:cubicBezTo>
                <a:cubicBezTo>
                  <a:pt x="26683" y="43888"/>
                  <a:pt x="25147" y="43912"/>
                  <a:pt x="23599" y="43948"/>
                </a:cubicBezTo>
                <a:cubicBezTo>
                  <a:pt x="22825" y="43960"/>
                  <a:pt x="22051" y="43972"/>
                  <a:pt x="21289" y="43984"/>
                </a:cubicBezTo>
                <a:cubicBezTo>
                  <a:pt x="20991" y="43995"/>
                  <a:pt x="20647" y="44048"/>
                  <a:pt x="20316" y="44048"/>
                </a:cubicBezTo>
                <a:cubicBezTo>
                  <a:pt x="19959" y="44048"/>
                  <a:pt x="19619" y="43986"/>
                  <a:pt x="19372" y="43746"/>
                </a:cubicBezTo>
                <a:cubicBezTo>
                  <a:pt x="19058" y="43431"/>
                  <a:pt x="18604" y="42968"/>
                  <a:pt x="18127" y="42968"/>
                </a:cubicBezTo>
                <a:cubicBezTo>
                  <a:pt x="18062" y="42968"/>
                  <a:pt x="17997" y="42977"/>
                  <a:pt x="17932" y="42995"/>
                </a:cubicBezTo>
                <a:cubicBezTo>
                  <a:pt x="17646" y="43067"/>
                  <a:pt x="17396" y="43305"/>
                  <a:pt x="17181" y="43495"/>
                </a:cubicBezTo>
                <a:cubicBezTo>
                  <a:pt x="17051" y="43626"/>
                  <a:pt x="16943" y="43769"/>
                  <a:pt x="16812" y="43900"/>
                </a:cubicBezTo>
                <a:cubicBezTo>
                  <a:pt x="16625" y="44088"/>
                  <a:pt x="16538" y="44101"/>
                  <a:pt x="16335" y="44101"/>
                </a:cubicBezTo>
                <a:cubicBezTo>
                  <a:pt x="16301" y="44101"/>
                  <a:pt x="16264" y="44101"/>
                  <a:pt x="16223" y="44101"/>
                </a:cubicBezTo>
                <a:cubicBezTo>
                  <a:pt x="16182" y="44101"/>
                  <a:pt x="16137" y="44101"/>
                  <a:pt x="16086" y="44103"/>
                </a:cubicBezTo>
                <a:cubicBezTo>
                  <a:pt x="13276" y="44162"/>
                  <a:pt x="10443" y="44246"/>
                  <a:pt x="7633" y="44317"/>
                </a:cubicBezTo>
                <a:cubicBezTo>
                  <a:pt x="5629" y="44376"/>
                  <a:pt x="3614" y="44423"/>
                  <a:pt x="1611" y="44505"/>
                </a:cubicBezTo>
                <a:lnTo>
                  <a:pt x="1611" y="44505"/>
                </a:lnTo>
                <a:cubicBezTo>
                  <a:pt x="1082" y="41580"/>
                  <a:pt x="857" y="38549"/>
                  <a:pt x="691" y="35590"/>
                </a:cubicBezTo>
                <a:cubicBezTo>
                  <a:pt x="668" y="34935"/>
                  <a:pt x="620" y="34268"/>
                  <a:pt x="632" y="33613"/>
                </a:cubicBezTo>
                <a:cubicBezTo>
                  <a:pt x="644" y="33256"/>
                  <a:pt x="608" y="32970"/>
                  <a:pt x="822" y="32732"/>
                </a:cubicBezTo>
                <a:cubicBezTo>
                  <a:pt x="1227" y="32304"/>
                  <a:pt x="1882" y="31958"/>
                  <a:pt x="2358" y="31601"/>
                </a:cubicBezTo>
                <a:cubicBezTo>
                  <a:pt x="2727" y="31339"/>
                  <a:pt x="3084" y="31065"/>
                  <a:pt x="3465" y="30803"/>
                </a:cubicBezTo>
                <a:cubicBezTo>
                  <a:pt x="3537" y="30744"/>
                  <a:pt x="3465" y="30684"/>
                  <a:pt x="3406" y="30684"/>
                </a:cubicBezTo>
                <a:cubicBezTo>
                  <a:pt x="2632" y="30696"/>
                  <a:pt x="1834" y="30732"/>
                  <a:pt x="1060" y="30732"/>
                </a:cubicBezTo>
                <a:cubicBezTo>
                  <a:pt x="1011" y="30732"/>
                  <a:pt x="966" y="30732"/>
                  <a:pt x="925" y="30732"/>
                </a:cubicBezTo>
                <a:cubicBezTo>
                  <a:pt x="521" y="30732"/>
                  <a:pt x="559" y="30713"/>
                  <a:pt x="548" y="30280"/>
                </a:cubicBezTo>
                <a:lnTo>
                  <a:pt x="548" y="29327"/>
                </a:lnTo>
                <a:cubicBezTo>
                  <a:pt x="525" y="27398"/>
                  <a:pt x="513" y="25469"/>
                  <a:pt x="501" y="23541"/>
                </a:cubicBezTo>
                <a:cubicBezTo>
                  <a:pt x="465" y="19683"/>
                  <a:pt x="394" y="15814"/>
                  <a:pt x="453" y="11944"/>
                </a:cubicBezTo>
                <a:cubicBezTo>
                  <a:pt x="453" y="11777"/>
                  <a:pt x="465" y="11599"/>
                  <a:pt x="465" y="11444"/>
                </a:cubicBezTo>
                <a:cubicBezTo>
                  <a:pt x="465" y="11431"/>
                  <a:pt x="465" y="11420"/>
                  <a:pt x="465" y="11411"/>
                </a:cubicBezTo>
                <a:lnTo>
                  <a:pt x="465" y="11411"/>
                </a:lnTo>
                <a:cubicBezTo>
                  <a:pt x="585" y="11372"/>
                  <a:pt x="756" y="11352"/>
                  <a:pt x="846" y="11325"/>
                </a:cubicBezTo>
                <a:cubicBezTo>
                  <a:pt x="1763" y="11003"/>
                  <a:pt x="2644" y="10503"/>
                  <a:pt x="3477" y="10015"/>
                </a:cubicBezTo>
                <a:cubicBezTo>
                  <a:pt x="3585" y="9956"/>
                  <a:pt x="3537" y="9896"/>
                  <a:pt x="3454" y="9872"/>
                </a:cubicBezTo>
                <a:cubicBezTo>
                  <a:pt x="2858" y="9813"/>
                  <a:pt x="2275" y="9789"/>
                  <a:pt x="1680" y="9718"/>
                </a:cubicBezTo>
                <a:cubicBezTo>
                  <a:pt x="1346" y="9682"/>
                  <a:pt x="858" y="9658"/>
                  <a:pt x="596" y="9432"/>
                </a:cubicBezTo>
                <a:cubicBezTo>
                  <a:pt x="370" y="9253"/>
                  <a:pt x="441" y="9253"/>
                  <a:pt x="489" y="9015"/>
                </a:cubicBezTo>
                <a:cubicBezTo>
                  <a:pt x="572" y="8563"/>
                  <a:pt x="691" y="8170"/>
                  <a:pt x="739" y="7705"/>
                </a:cubicBezTo>
                <a:cubicBezTo>
                  <a:pt x="858" y="6527"/>
                  <a:pt x="798" y="5336"/>
                  <a:pt x="727" y="4157"/>
                </a:cubicBezTo>
                <a:cubicBezTo>
                  <a:pt x="679" y="3407"/>
                  <a:pt x="620" y="2633"/>
                  <a:pt x="548" y="1871"/>
                </a:cubicBezTo>
                <a:cubicBezTo>
                  <a:pt x="537" y="1621"/>
                  <a:pt x="382" y="1026"/>
                  <a:pt x="501" y="919"/>
                </a:cubicBezTo>
                <a:cubicBezTo>
                  <a:pt x="691" y="705"/>
                  <a:pt x="1406" y="705"/>
                  <a:pt x="1668" y="681"/>
                </a:cubicBezTo>
                <a:cubicBezTo>
                  <a:pt x="2644" y="550"/>
                  <a:pt x="3644" y="502"/>
                  <a:pt x="4644" y="466"/>
                </a:cubicBezTo>
                <a:cubicBezTo>
                  <a:pt x="5484" y="440"/>
                  <a:pt x="6324" y="429"/>
                  <a:pt x="7165" y="429"/>
                </a:cubicBezTo>
                <a:cubicBezTo>
                  <a:pt x="9401" y="429"/>
                  <a:pt x="11639" y="512"/>
                  <a:pt x="13872" y="633"/>
                </a:cubicBezTo>
                <a:cubicBezTo>
                  <a:pt x="14348" y="669"/>
                  <a:pt x="14824" y="681"/>
                  <a:pt x="15300" y="728"/>
                </a:cubicBezTo>
                <a:cubicBezTo>
                  <a:pt x="15955" y="788"/>
                  <a:pt x="15979" y="1216"/>
                  <a:pt x="16098" y="1800"/>
                </a:cubicBezTo>
                <a:cubicBezTo>
                  <a:pt x="16324" y="2883"/>
                  <a:pt x="16931" y="3312"/>
                  <a:pt x="17896" y="3717"/>
                </a:cubicBezTo>
                <a:cubicBezTo>
                  <a:pt x="17920" y="3723"/>
                  <a:pt x="17946" y="3726"/>
                  <a:pt x="17972" y="3726"/>
                </a:cubicBezTo>
                <a:cubicBezTo>
                  <a:pt x="18052" y="3726"/>
                  <a:pt x="18137" y="3699"/>
                  <a:pt x="18182" y="3645"/>
                </a:cubicBezTo>
                <a:cubicBezTo>
                  <a:pt x="18658" y="3026"/>
                  <a:pt x="19206" y="2407"/>
                  <a:pt x="19598" y="1752"/>
                </a:cubicBezTo>
                <a:cubicBezTo>
                  <a:pt x="19820" y="1359"/>
                  <a:pt x="19803" y="1094"/>
                  <a:pt x="20175" y="1094"/>
                </a:cubicBezTo>
                <a:cubicBezTo>
                  <a:pt x="20243" y="1094"/>
                  <a:pt x="20323" y="1103"/>
                  <a:pt x="20420" y="1121"/>
                </a:cubicBezTo>
                <a:cubicBezTo>
                  <a:pt x="20861" y="1216"/>
                  <a:pt x="21313" y="1383"/>
                  <a:pt x="21753" y="1502"/>
                </a:cubicBezTo>
                <a:cubicBezTo>
                  <a:pt x="22327" y="1652"/>
                  <a:pt x="22889" y="1755"/>
                  <a:pt x="23460" y="1755"/>
                </a:cubicBezTo>
                <a:cubicBezTo>
                  <a:pt x="23707" y="1755"/>
                  <a:pt x="23955" y="1736"/>
                  <a:pt x="24206" y="1693"/>
                </a:cubicBezTo>
                <a:cubicBezTo>
                  <a:pt x="25063" y="1538"/>
                  <a:pt x="25802" y="1109"/>
                  <a:pt x="26623" y="871"/>
                </a:cubicBezTo>
                <a:cubicBezTo>
                  <a:pt x="27071" y="736"/>
                  <a:pt x="27535" y="691"/>
                  <a:pt x="28003" y="691"/>
                </a:cubicBezTo>
                <a:cubicBezTo>
                  <a:pt x="28604" y="691"/>
                  <a:pt x="29213" y="765"/>
                  <a:pt x="29802" y="812"/>
                </a:cubicBezTo>
                <a:cubicBezTo>
                  <a:pt x="30350" y="859"/>
                  <a:pt x="30909" y="883"/>
                  <a:pt x="31457" y="919"/>
                </a:cubicBezTo>
                <a:cubicBezTo>
                  <a:pt x="31563" y="924"/>
                  <a:pt x="31673" y="925"/>
                  <a:pt x="31786" y="925"/>
                </a:cubicBezTo>
                <a:cubicBezTo>
                  <a:pt x="31891" y="925"/>
                  <a:pt x="31999" y="924"/>
                  <a:pt x="32107" y="924"/>
                </a:cubicBezTo>
                <a:cubicBezTo>
                  <a:pt x="32416" y="924"/>
                  <a:pt x="32729" y="933"/>
                  <a:pt x="33005" y="1002"/>
                </a:cubicBezTo>
                <a:cubicBezTo>
                  <a:pt x="33755" y="1181"/>
                  <a:pt x="33755" y="2133"/>
                  <a:pt x="34588" y="2276"/>
                </a:cubicBezTo>
                <a:cubicBezTo>
                  <a:pt x="34672" y="2290"/>
                  <a:pt x="34760" y="2297"/>
                  <a:pt x="34849" y="2297"/>
                </a:cubicBezTo>
                <a:cubicBezTo>
                  <a:pt x="35214" y="2297"/>
                  <a:pt x="35602" y="2177"/>
                  <a:pt x="35850" y="1919"/>
                </a:cubicBezTo>
                <a:cubicBezTo>
                  <a:pt x="36041" y="1717"/>
                  <a:pt x="36136" y="1228"/>
                  <a:pt x="36374" y="1121"/>
                </a:cubicBezTo>
                <a:cubicBezTo>
                  <a:pt x="36431" y="1098"/>
                  <a:pt x="36504" y="1089"/>
                  <a:pt x="36586" y="1089"/>
                </a:cubicBezTo>
                <a:cubicBezTo>
                  <a:pt x="36796" y="1089"/>
                  <a:pt x="37060" y="1145"/>
                  <a:pt x="37232" y="1145"/>
                </a:cubicBezTo>
                <a:cubicBezTo>
                  <a:pt x="38494" y="1157"/>
                  <a:pt x="39780" y="1169"/>
                  <a:pt x="41042" y="1169"/>
                </a:cubicBezTo>
                <a:cubicBezTo>
                  <a:pt x="41089" y="1169"/>
                  <a:pt x="41127" y="1169"/>
                  <a:pt x="41157" y="1169"/>
                </a:cubicBezTo>
                <a:cubicBezTo>
                  <a:pt x="41308" y="1169"/>
                  <a:pt x="41270" y="1177"/>
                  <a:pt x="41339" y="1276"/>
                </a:cubicBezTo>
                <a:cubicBezTo>
                  <a:pt x="41494" y="1455"/>
                  <a:pt x="41554" y="1800"/>
                  <a:pt x="41673" y="1990"/>
                </a:cubicBezTo>
                <a:cubicBezTo>
                  <a:pt x="41816" y="2252"/>
                  <a:pt x="41994" y="2693"/>
                  <a:pt x="42339" y="2729"/>
                </a:cubicBezTo>
                <a:cubicBezTo>
                  <a:pt x="42359" y="2731"/>
                  <a:pt x="42378" y="2733"/>
                  <a:pt x="42397" y="2733"/>
                </a:cubicBezTo>
                <a:cubicBezTo>
                  <a:pt x="42703" y="2733"/>
                  <a:pt x="43030" y="2394"/>
                  <a:pt x="43220" y="2193"/>
                </a:cubicBezTo>
                <a:cubicBezTo>
                  <a:pt x="43411" y="2002"/>
                  <a:pt x="43578" y="1800"/>
                  <a:pt x="43732" y="1574"/>
                </a:cubicBezTo>
                <a:cubicBezTo>
                  <a:pt x="43994" y="1228"/>
                  <a:pt x="43971" y="1109"/>
                  <a:pt x="44423" y="1109"/>
                </a:cubicBezTo>
                <a:cubicBezTo>
                  <a:pt x="45506" y="1086"/>
                  <a:pt x="46578" y="1038"/>
                  <a:pt x="47661" y="978"/>
                </a:cubicBezTo>
                <a:cubicBezTo>
                  <a:pt x="47940" y="970"/>
                  <a:pt x="48301" y="891"/>
                  <a:pt x="48614" y="891"/>
                </a:cubicBezTo>
                <a:cubicBezTo>
                  <a:pt x="48730" y="891"/>
                  <a:pt x="48839" y="902"/>
                  <a:pt x="48935" y="931"/>
                </a:cubicBezTo>
                <a:cubicBezTo>
                  <a:pt x="49174" y="1002"/>
                  <a:pt x="49364" y="1205"/>
                  <a:pt x="49614" y="1276"/>
                </a:cubicBezTo>
                <a:cubicBezTo>
                  <a:pt x="49708" y="1303"/>
                  <a:pt x="49798" y="1315"/>
                  <a:pt x="49886" y="1315"/>
                </a:cubicBezTo>
                <a:cubicBezTo>
                  <a:pt x="50188" y="1315"/>
                  <a:pt x="50462" y="1176"/>
                  <a:pt x="50757" y="1038"/>
                </a:cubicBezTo>
                <a:cubicBezTo>
                  <a:pt x="51031" y="919"/>
                  <a:pt x="51221" y="788"/>
                  <a:pt x="51519" y="740"/>
                </a:cubicBezTo>
                <a:cubicBezTo>
                  <a:pt x="52055" y="633"/>
                  <a:pt x="52650" y="645"/>
                  <a:pt x="53198" y="585"/>
                </a:cubicBezTo>
                <a:cubicBezTo>
                  <a:pt x="53518" y="560"/>
                  <a:pt x="53925" y="465"/>
                  <a:pt x="54280" y="465"/>
                </a:cubicBezTo>
                <a:cubicBezTo>
                  <a:pt x="54413" y="465"/>
                  <a:pt x="54539" y="478"/>
                  <a:pt x="54650" y="514"/>
                </a:cubicBezTo>
                <a:cubicBezTo>
                  <a:pt x="54865" y="585"/>
                  <a:pt x="55043" y="764"/>
                  <a:pt x="55281" y="824"/>
                </a:cubicBezTo>
                <a:cubicBezTo>
                  <a:pt x="55373" y="848"/>
                  <a:pt x="55460" y="859"/>
                  <a:pt x="55544" y="859"/>
                </a:cubicBezTo>
                <a:cubicBezTo>
                  <a:pt x="55787" y="859"/>
                  <a:pt x="56004" y="766"/>
                  <a:pt x="56234" y="633"/>
                </a:cubicBezTo>
                <a:cubicBezTo>
                  <a:pt x="56448" y="514"/>
                  <a:pt x="56651" y="288"/>
                  <a:pt x="56865" y="204"/>
                </a:cubicBezTo>
                <a:lnTo>
                  <a:pt x="56865" y="204"/>
                </a:lnTo>
                <a:cubicBezTo>
                  <a:pt x="56817" y="226"/>
                  <a:pt x="56807" y="234"/>
                  <a:pt x="56819" y="234"/>
                </a:cubicBezTo>
                <a:cubicBezTo>
                  <a:pt x="56838" y="234"/>
                  <a:pt x="56919" y="212"/>
                  <a:pt x="56972" y="204"/>
                </a:cubicBezTo>
                <a:cubicBezTo>
                  <a:pt x="57084" y="189"/>
                  <a:pt x="57203" y="185"/>
                  <a:pt x="57324" y="185"/>
                </a:cubicBezTo>
                <a:close/>
                <a:moveTo>
                  <a:pt x="58221" y="0"/>
                </a:moveTo>
                <a:cubicBezTo>
                  <a:pt x="58011" y="0"/>
                  <a:pt x="57801" y="1"/>
                  <a:pt x="57591" y="2"/>
                </a:cubicBezTo>
                <a:cubicBezTo>
                  <a:pt x="57511" y="2"/>
                  <a:pt x="57430" y="1"/>
                  <a:pt x="57349" y="1"/>
                </a:cubicBezTo>
                <a:cubicBezTo>
                  <a:pt x="57105" y="1"/>
                  <a:pt x="56862" y="14"/>
                  <a:pt x="56639" y="121"/>
                </a:cubicBezTo>
                <a:cubicBezTo>
                  <a:pt x="56436" y="228"/>
                  <a:pt x="56270" y="443"/>
                  <a:pt x="56043" y="550"/>
                </a:cubicBezTo>
                <a:cubicBezTo>
                  <a:pt x="55862" y="631"/>
                  <a:pt x="55731" y="663"/>
                  <a:pt x="55624" y="663"/>
                </a:cubicBezTo>
                <a:cubicBezTo>
                  <a:pt x="55386" y="663"/>
                  <a:pt x="55264" y="506"/>
                  <a:pt x="54960" y="383"/>
                </a:cubicBezTo>
                <a:cubicBezTo>
                  <a:pt x="54779" y="308"/>
                  <a:pt x="54592" y="282"/>
                  <a:pt x="54401" y="282"/>
                </a:cubicBezTo>
                <a:cubicBezTo>
                  <a:pt x="54075" y="282"/>
                  <a:pt x="53738" y="357"/>
                  <a:pt x="53400" y="395"/>
                </a:cubicBezTo>
                <a:cubicBezTo>
                  <a:pt x="52710" y="454"/>
                  <a:pt x="51805" y="383"/>
                  <a:pt x="51162" y="621"/>
                </a:cubicBezTo>
                <a:cubicBezTo>
                  <a:pt x="50852" y="740"/>
                  <a:pt x="50579" y="990"/>
                  <a:pt x="50245" y="1086"/>
                </a:cubicBezTo>
                <a:cubicBezTo>
                  <a:pt x="50175" y="1102"/>
                  <a:pt x="50110" y="1109"/>
                  <a:pt x="50050" y="1109"/>
                </a:cubicBezTo>
                <a:cubicBezTo>
                  <a:pt x="49762" y="1109"/>
                  <a:pt x="49564" y="946"/>
                  <a:pt x="49269" y="847"/>
                </a:cubicBezTo>
                <a:cubicBezTo>
                  <a:pt x="49041" y="766"/>
                  <a:pt x="48783" y="738"/>
                  <a:pt x="48513" y="738"/>
                </a:cubicBezTo>
                <a:cubicBezTo>
                  <a:pt x="48036" y="738"/>
                  <a:pt x="47524" y="825"/>
                  <a:pt x="47090" y="847"/>
                </a:cubicBezTo>
                <a:cubicBezTo>
                  <a:pt x="46054" y="883"/>
                  <a:pt x="45030" y="931"/>
                  <a:pt x="44006" y="966"/>
                </a:cubicBezTo>
                <a:cubicBezTo>
                  <a:pt x="43947" y="966"/>
                  <a:pt x="43828" y="978"/>
                  <a:pt x="43792" y="1050"/>
                </a:cubicBezTo>
                <a:cubicBezTo>
                  <a:pt x="43621" y="1392"/>
                  <a:pt x="42957" y="2533"/>
                  <a:pt x="42504" y="2533"/>
                </a:cubicBezTo>
                <a:cubicBezTo>
                  <a:pt x="42485" y="2533"/>
                  <a:pt x="42465" y="2531"/>
                  <a:pt x="42447" y="2526"/>
                </a:cubicBezTo>
                <a:cubicBezTo>
                  <a:pt x="42113" y="2467"/>
                  <a:pt x="41708" y="1359"/>
                  <a:pt x="41649" y="1050"/>
                </a:cubicBezTo>
                <a:cubicBezTo>
                  <a:pt x="41649" y="1002"/>
                  <a:pt x="41577" y="1002"/>
                  <a:pt x="41554" y="1002"/>
                </a:cubicBezTo>
                <a:cubicBezTo>
                  <a:pt x="41128" y="1009"/>
                  <a:pt x="40704" y="1012"/>
                  <a:pt x="40280" y="1012"/>
                </a:cubicBezTo>
                <a:cubicBezTo>
                  <a:pt x="39257" y="1012"/>
                  <a:pt x="38238" y="995"/>
                  <a:pt x="37220" y="978"/>
                </a:cubicBezTo>
                <a:cubicBezTo>
                  <a:pt x="37026" y="975"/>
                  <a:pt x="36873" y="965"/>
                  <a:pt x="36743" y="965"/>
                </a:cubicBezTo>
                <a:cubicBezTo>
                  <a:pt x="36426" y="965"/>
                  <a:pt x="36243" y="1022"/>
                  <a:pt x="35922" y="1359"/>
                </a:cubicBezTo>
                <a:cubicBezTo>
                  <a:pt x="35929" y="1352"/>
                  <a:pt x="35934" y="1349"/>
                  <a:pt x="35936" y="1349"/>
                </a:cubicBezTo>
                <a:cubicBezTo>
                  <a:pt x="35951" y="1349"/>
                  <a:pt x="35845" y="1517"/>
                  <a:pt x="35803" y="1538"/>
                </a:cubicBezTo>
                <a:cubicBezTo>
                  <a:pt x="35577" y="1621"/>
                  <a:pt x="35362" y="1693"/>
                  <a:pt x="35124" y="1764"/>
                </a:cubicBezTo>
                <a:cubicBezTo>
                  <a:pt x="34932" y="1938"/>
                  <a:pt x="34758" y="2025"/>
                  <a:pt x="34601" y="2025"/>
                </a:cubicBezTo>
                <a:cubicBezTo>
                  <a:pt x="34446" y="2025"/>
                  <a:pt x="34308" y="1941"/>
                  <a:pt x="34184" y="1776"/>
                </a:cubicBezTo>
                <a:cubicBezTo>
                  <a:pt x="34017" y="1586"/>
                  <a:pt x="33945" y="1300"/>
                  <a:pt x="33791" y="1086"/>
                </a:cubicBezTo>
                <a:cubicBezTo>
                  <a:pt x="33628" y="841"/>
                  <a:pt x="33459" y="809"/>
                  <a:pt x="33228" y="809"/>
                </a:cubicBezTo>
                <a:cubicBezTo>
                  <a:pt x="33144" y="809"/>
                  <a:pt x="33052" y="813"/>
                  <a:pt x="32949" y="813"/>
                </a:cubicBezTo>
                <a:cubicBezTo>
                  <a:pt x="32921" y="813"/>
                  <a:pt x="32892" y="812"/>
                  <a:pt x="32862" y="812"/>
                </a:cubicBezTo>
                <a:cubicBezTo>
                  <a:pt x="31588" y="752"/>
                  <a:pt x="30338" y="669"/>
                  <a:pt x="29088" y="574"/>
                </a:cubicBezTo>
                <a:cubicBezTo>
                  <a:pt x="28791" y="553"/>
                  <a:pt x="28500" y="539"/>
                  <a:pt x="28214" y="539"/>
                </a:cubicBezTo>
                <a:cubicBezTo>
                  <a:pt x="27515" y="539"/>
                  <a:pt x="26840" y="621"/>
                  <a:pt x="26147" y="883"/>
                </a:cubicBezTo>
                <a:cubicBezTo>
                  <a:pt x="25516" y="1121"/>
                  <a:pt x="24909" y="1419"/>
                  <a:pt x="24242" y="1538"/>
                </a:cubicBezTo>
                <a:cubicBezTo>
                  <a:pt x="24010" y="1582"/>
                  <a:pt x="23781" y="1601"/>
                  <a:pt x="23554" y="1601"/>
                </a:cubicBezTo>
                <a:cubicBezTo>
                  <a:pt x="22977" y="1601"/>
                  <a:pt x="22413" y="1477"/>
                  <a:pt x="21849" y="1324"/>
                </a:cubicBezTo>
                <a:cubicBezTo>
                  <a:pt x="21423" y="1201"/>
                  <a:pt x="20794" y="897"/>
                  <a:pt x="20267" y="897"/>
                </a:cubicBezTo>
                <a:cubicBezTo>
                  <a:pt x="20131" y="897"/>
                  <a:pt x="20002" y="918"/>
                  <a:pt x="19884" y="966"/>
                </a:cubicBezTo>
                <a:cubicBezTo>
                  <a:pt x="19432" y="1157"/>
                  <a:pt x="19253" y="1836"/>
                  <a:pt x="18967" y="2217"/>
                </a:cubicBezTo>
                <a:cubicBezTo>
                  <a:pt x="18647" y="2644"/>
                  <a:pt x="18317" y="3080"/>
                  <a:pt x="17995" y="3509"/>
                </a:cubicBezTo>
                <a:lnTo>
                  <a:pt x="17995" y="3509"/>
                </a:lnTo>
                <a:cubicBezTo>
                  <a:pt x="17405" y="3248"/>
                  <a:pt x="16857" y="2965"/>
                  <a:pt x="16586" y="2336"/>
                </a:cubicBezTo>
                <a:cubicBezTo>
                  <a:pt x="16396" y="1859"/>
                  <a:pt x="16491" y="1038"/>
                  <a:pt x="16038" y="705"/>
                </a:cubicBezTo>
                <a:cubicBezTo>
                  <a:pt x="15800" y="526"/>
                  <a:pt x="15384" y="562"/>
                  <a:pt x="15086" y="550"/>
                </a:cubicBezTo>
                <a:cubicBezTo>
                  <a:pt x="14300" y="490"/>
                  <a:pt x="13526" y="454"/>
                  <a:pt x="12740" y="431"/>
                </a:cubicBezTo>
                <a:cubicBezTo>
                  <a:pt x="10779" y="342"/>
                  <a:pt x="8780" y="236"/>
                  <a:pt x="6785" y="236"/>
                </a:cubicBezTo>
                <a:cubicBezTo>
                  <a:pt x="5039" y="236"/>
                  <a:pt x="3296" y="317"/>
                  <a:pt x="1584" y="562"/>
                </a:cubicBezTo>
                <a:cubicBezTo>
                  <a:pt x="1144" y="621"/>
                  <a:pt x="620" y="681"/>
                  <a:pt x="203" y="907"/>
                </a:cubicBezTo>
                <a:cubicBezTo>
                  <a:pt x="179" y="919"/>
                  <a:pt x="144" y="943"/>
                  <a:pt x="144" y="990"/>
                </a:cubicBezTo>
                <a:cubicBezTo>
                  <a:pt x="179" y="2669"/>
                  <a:pt x="429" y="4360"/>
                  <a:pt x="453" y="6038"/>
                </a:cubicBezTo>
                <a:cubicBezTo>
                  <a:pt x="477" y="7134"/>
                  <a:pt x="489" y="8384"/>
                  <a:pt x="13" y="9420"/>
                </a:cubicBezTo>
                <a:cubicBezTo>
                  <a:pt x="1" y="9444"/>
                  <a:pt x="25" y="9456"/>
                  <a:pt x="36" y="9479"/>
                </a:cubicBezTo>
                <a:cubicBezTo>
                  <a:pt x="870" y="10015"/>
                  <a:pt x="1918" y="9979"/>
                  <a:pt x="2882" y="10075"/>
                </a:cubicBezTo>
                <a:cubicBezTo>
                  <a:pt x="2937" y="10080"/>
                  <a:pt x="2996" y="10087"/>
                  <a:pt x="3055" y="10092"/>
                </a:cubicBezTo>
                <a:lnTo>
                  <a:pt x="3055" y="10092"/>
                </a:lnTo>
                <a:cubicBezTo>
                  <a:pt x="2548" y="10263"/>
                  <a:pt x="1995" y="10661"/>
                  <a:pt x="1513" y="10896"/>
                </a:cubicBezTo>
                <a:cubicBezTo>
                  <a:pt x="1287" y="11003"/>
                  <a:pt x="1072" y="11111"/>
                  <a:pt x="834" y="11194"/>
                </a:cubicBezTo>
                <a:cubicBezTo>
                  <a:pt x="679" y="11253"/>
                  <a:pt x="370" y="11253"/>
                  <a:pt x="251" y="11349"/>
                </a:cubicBezTo>
                <a:cubicBezTo>
                  <a:pt x="156" y="11420"/>
                  <a:pt x="179" y="11420"/>
                  <a:pt x="144" y="11515"/>
                </a:cubicBezTo>
                <a:cubicBezTo>
                  <a:pt x="13" y="11813"/>
                  <a:pt x="132" y="12420"/>
                  <a:pt x="132" y="12730"/>
                </a:cubicBezTo>
                <a:cubicBezTo>
                  <a:pt x="120" y="16992"/>
                  <a:pt x="156" y="21243"/>
                  <a:pt x="203" y="25505"/>
                </a:cubicBezTo>
                <a:cubicBezTo>
                  <a:pt x="215" y="27303"/>
                  <a:pt x="239" y="29089"/>
                  <a:pt x="239" y="30887"/>
                </a:cubicBezTo>
                <a:cubicBezTo>
                  <a:pt x="239" y="30934"/>
                  <a:pt x="310" y="30934"/>
                  <a:pt x="334" y="30934"/>
                </a:cubicBezTo>
                <a:cubicBezTo>
                  <a:pt x="457" y="30937"/>
                  <a:pt x="580" y="30938"/>
                  <a:pt x="702" y="30938"/>
                </a:cubicBezTo>
                <a:cubicBezTo>
                  <a:pt x="1222" y="30938"/>
                  <a:pt x="1738" y="30920"/>
                  <a:pt x="2239" y="30911"/>
                </a:cubicBezTo>
                <a:cubicBezTo>
                  <a:pt x="2388" y="30911"/>
                  <a:pt x="2563" y="30921"/>
                  <a:pt x="2731" y="30921"/>
                </a:cubicBezTo>
                <a:cubicBezTo>
                  <a:pt x="2831" y="30921"/>
                  <a:pt x="2928" y="30917"/>
                  <a:pt x="3017" y="30905"/>
                </a:cubicBezTo>
                <a:lnTo>
                  <a:pt x="3017" y="30905"/>
                </a:lnTo>
                <a:cubicBezTo>
                  <a:pt x="2542" y="31120"/>
                  <a:pt x="2048" y="31623"/>
                  <a:pt x="1644" y="31935"/>
                </a:cubicBezTo>
                <a:cubicBezTo>
                  <a:pt x="1322" y="32173"/>
                  <a:pt x="691" y="32470"/>
                  <a:pt x="453" y="32804"/>
                </a:cubicBezTo>
                <a:cubicBezTo>
                  <a:pt x="310" y="33030"/>
                  <a:pt x="334" y="33399"/>
                  <a:pt x="334" y="33673"/>
                </a:cubicBezTo>
                <a:cubicBezTo>
                  <a:pt x="322" y="34256"/>
                  <a:pt x="358" y="34816"/>
                  <a:pt x="382" y="35399"/>
                </a:cubicBezTo>
                <a:cubicBezTo>
                  <a:pt x="453" y="37007"/>
                  <a:pt x="608" y="38614"/>
                  <a:pt x="775" y="40209"/>
                </a:cubicBezTo>
                <a:cubicBezTo>
                  <a:pt x="917" y="41671"/>
                  <a:pt x="1072" y="43181"/>
                  <a:pt x="1333" y="44631"/>
                </a:cubicBezTo>
                <a:lnTo>
                  <a:pt x="1333" y="44631"/>
                </a:lnTo>
                <a:cubicBezTo>
                  <a:pt x="1316" y="44659"/>
                  <a:pt x="1323" y="44682"/>
                  <a:pt x="1372" y="44686"/>
                </a:cubicBezTo>
                <a:lnTo>
                  <a:pt x="1372" y="44686"/>
                </a:lnTo>
                <a:cubicBezTo>
                  <a:pt x="1383" y="44689"/>
                  <a:pt x="1397" y="44691"/>
                  <a:pt x="1412" y="44691"/>
                </a:cubicBezTo>
                <a:cubicBezTo>
                  <a:pt x="1432" y="44691"/>
                  <a:pt x="1453" y="44688"/>
                  <a:pt x="1475" y="44683"/>
                </a:cubicBezTo>
                <a:lnTo>
                  <a:pt x="1475" y="44683"/>
                </a:lnTo>
                <a:cubicBezTo>
                  <a:pt x="5726" y="44507"/>
                  <a:pt x="9978" y="44435"/>
                  <a:pt x="14229" y="44329"/>
                </a:cubicBezTo>
                <a:cubicBezTo>
                  <a:pt x="14955" y="44317"/>
                  <a:pt x="15669" y="44305"/>
                  <a:pt x="16396" y="44281"/>
                </a:cubicBezTo>
                <a:cubicBezTo>
                  <a:pt x="16705" y="44269"/>
                  <a:pt x="16753" y="44305"/>
                  <a:pt x="16943" y="44127"/>
                </a:cubicBezTo>
                <a:cubicBezTo>
                  <a:pt x="17270" y="43833"/>
                  <a:pt x="17566" y="43192"/>
                  <a:pt x="18050" y="43192"/>
                </a:cubicBezTo>
                <a:cubicBezTo>
                  <a:pt x="18096" y="43192"/>
                  <a:pt x="18144" y="43197"/>
                  <a:pt x="18194" y="43210"/>
                </a:cubicBezTo>
                <a:cubicBezTo>
                  <a:pt x="18634" y="43329"/>
                  <a:pt x="18908" y="43829"/>
                  <a:pt x="19253" y="44079"/>
                </a:cubicBezTo>
                <a:cubicBezTo>
                  <a:pt x="19410" y="44198"/>
                  <a:pt x="19576" y="44228"/>
                  <a:pt x="19760" y="44228"/>
                </a:cubicBezTo>
                <a:cubicBezTo>
                  <a:pt x="19925" y="44228"/>
                  <a:pt x="20103" y="44204"/>
                  <a:pt x="20301" y="44198"/>
                </a:cubicBezTo>
                <a:cubicBezTo>
                  <a:pt x="21075" y="44186"/>
                  <a:pt x="21825" y="44162"/>
                  <a:pt x="22599" y="44150"/>
                </a:cubicBezTo>
                <a:cubicBezTo>
                  <a:pt x="24087" y="44127"/>
                  <a:pt x="25599" y="44091"/>
                  <a:pt x="27087" y="44067"/>
                </a:cubicBezTo>
                <a:cubicBezTo>
                  <a:pt x="30433" y="44007"/>
                  <a:pt x="33779" y="43948"/>
                  <a:pt x="37124" y="43900"/>
                </a:cubicBezTo>
                <a:cubicBezTo>
                  <a:pt x="37208" y="43900"/>
                  <a:pt x="37327" y="43865"/>
                  <a:pt x="37351" y="43793"/>
                </a:cubicBezTo>
                <a:cubicBezTo>
                  <a:pt x="37493" y="43335"/>
                  <a:pt x="37913" y="42539"/>
                  <a:pt x="38411" y="42539"/>
                </a:cubicBezTo>
                <a:cubicBezTo>
                  <a:pt x="38496" y="42539"/>
                  <a:pt x="38584" y="42562"/>
                  <a:pt x="38672" y="42614"/>
                </a:cubicBezTo>
                <a:cubicBezTo>
                  <a:pt x="39125" y="42876"/>
                  <a:pt x="39303" y="43388"/>
                  <a:pt x="39660" y="43734"/>
                </a:cubicBezTo>
                <a:cubicBezTo>
                  <a:pt x="39820" y="43882"/>
                  <a:pt x="40062" y="43924"/>
                  <a:pt x="40324" y="43924"/>
                </a:cubicBezTo>
                <a:cubicBezTo>
                  <a:pt x="40651" y="43924"/>
                  <a:pt x="41009" y="43859"/>
                  <a:pt x="41280" y="43853"/>
                </a:cubicBezTo>
                <a:cubicBezTo>
                  <a:pt x="42232" y="43841"/>
                  <a:pt x="43185" y="43829"/>
                  <a:pt x="44137" y="43829"/>
                </a:cubicBezTo>
                <a:cubicBezTo>
                  <a:pt x="47542" y="43781"/>
                  <a:pt x="50960" y="43746"/>
                  <a:pt x="54365" y="43734"/>
                </a:cubicBezTo>
                <a:cubicBezTo>
                  <a:pt x="54436" y="43734"/>
                  <a:pt x="54567" y="43698"/>
                  <a:pt x="54591" y="43626"/>
                </a:cubicBezTo>
                <a:cubicBezTo>
                  <a:pt x="54627" y="43484"/>
                  <a:pt x="54662" y="43305"/>
                  <a:pt x="54770" y="43162"/>
                </a:cubicBezTo>
                <a:cubicBezTo>
                  <a:pt x="54947" y="42944"/>
                  <a:pt x="55044" y="42873"/>
                  <a:pt x="55120" y="42873"/>
                </a:cubicBezTo>
                <a:cubicBezTo>
                  <a:pt x="55222" y="42873"/>
                  <a:pt x="55284" y="43003"/>
                  <a:pt x="55448" y="43079"/>
                </a:cubicBezTo>
                <a:cubicBezTo>
                  <a:pt x="55686" y="43198"/>
                  <a:pt x="56020" y="43424"/>
                  <a:pt x="56079" y="43674"/>
                </a:cubicBezTo>
                <a:cubicBezTo>
                  <a:pt x="56091" y="43722"/>
                  <a:pt x="56151" y="43722"/>
                  <a:pt x="56174" y="43722"/>
                </a:cubicBezTo>
                <a:lnTo>
                  <a:pt x="62211" y="43722"/>
                </a:lnTo>
                <a:cubicBezTo>
                  <a:pt x="62270" y="43722"/>
                  <a:pt x="62413" y="43686"/>
                  <a:pt x="62425" y="43615"/>
                </a:cubicBezTo>
                <a:cubicBezTo>
                  <a:pt x="62520" y="43222"/>
                  <a:pt x="62830" y="42769"/>
                  <a:pt x="63199" y="42650"/>
                </a:cubicBezTo>
                <a:cubicBezTo>
                  <a:pt x="63256" y="42632"/>
                  <a:pt x="63311" y="42623"/>
                  <a:pt x="63365" y="42623"/>
                </a:cubicBezTo>
                <a:cubicBezTo>
                  <a:pt x="63736" y="42623"/>
                  <a:pt x="64059" y="43010"/>
                  <a:pt x="64318" y="43269"/>
                </a:cubicBezTo>
                <a:cubicBezTo>
                  <a:pt x="64533" y="43484"/>
                  <a:pt x="64592" y="43615"/>
                  <a:pt x="64854" y="43674"/>
                </a:cubicBezTo>
                <a:cubicBezTo>
                  <a:pt x="65153" y="43739"/>
                  <a:pt x="65483" y="43755"/>
                  <a:pt x="65818" y="43755"/>
                </a:cubicBezTo>
                <a:cubicBezTo>
                  <a:pt x="66127" y="43755"/>
                  <a:pt x="66440" y="43741"/>
                  <a:pt x="66734" y="43741"/>
                </a:cubicBezTo>
                <a:cubicBezTo>
                  <a:pt x="66820" y="43741"/>
                  <a:pt x="66904" y="43743"/>
                  <a:pt x="66985" y="43746"/>
                </a:cubicBezTo>
                <a:cubicBezTo>
                  <a:pt x="69593" y="43841"/>
                  <a:pt x="72188" y="43912"/>
                  <a:pt x="74796" y="44019"/>
                </a:cubicBezTo>
                <a:cubicBezTo>
                  <a:pt x="75760" y="44055"/>
                  <a:pt x="76748" y="44079"/>
                  <a:pt x="77713" y="44174"/>
                </a:cubicBezTo>
                <a:cubicBezTo>
                  <a:pt x="77727" y="44179"/>
                  <a:pt x="77745" y="44181"/>
                  <a:pt x="77766" y="44181"/>
                </a:cubicBezTo>
                <a:cubicBezTo>
                  <a:pt x="77855" y="44181"/>
                  <a:pt x="77987" y="44139"/>
                  <a:pt x="77987" y="44043"/>
                </a:cubicBezTo>
                <a:cubicBezTo>
                  <a:pt x="77725" y="41674"/>
                  <a:pt x="77784" y="39257"/>
                  <a:pt x="77725" y="36888"/>
                </a:cubicBezTo>
                <a:cubicBezTo>
                  <a:pt x="77665" y="34613"/>
                  <a:pt x="77594" y="32327"/>
                  <a:pt x="77594" y="30041"/>
                </a:cubicBezTo>
                <a:cubicBezTo>
                  <a:pt x="77594" y="29994"/>
                  <a:pt x="77522" y="29994"/>
                  <a:pt x="77487" y="29994"/>
                </a:cubicBezTo>
                <a:cubicBezTo>
                  <a:pt x="77177" y="29982"/>
                  <a:pt x="76213" y="29922"/>
                  <a:pt x="76046" y="29625"/>
                </a:cubicBezTo>
                <a:cubicBezTo>
                  <a:pt x="75844" y="29268"/>
                  <a:pt x="76760" y="28553"/>
                  <a:pt x="76987" y="28339"/>
                </a:cubicBezTo>
                <a:cubicBezTo>
                  <a:pt x="77320" y="28029"/>
                  <a:pt x="77594" y="27958"/>
                  <a:pt x="77606" y="27482"/>
                </a:cubicBezTo>
                <a:cubicBezTo>
                  <a:pt x="77606" y="26541"/>
                  <a:pt x="77630" y="25600"/>
                  <a:pt x="77641" y="24672"/>
                </a:cubicBezTo>
                <a:cubicBezTo>
                  <a:pt x="77665" y="22231"/>
                  <a:pt x="77701" y="19790"/>
                  <a:pt x="77784" y="17349"/>
                </a:cubicBezTo>
                <a:cubicBezTo>
                  <a:pt x="77784" y="17290"/>
                  <a:pt x="77749" y="17290"/>
                  <a:pt x="77689" y="17266"/>
                </a:cubicBezTo>
                <a:cubicBezTo>
                  <a:pt x="77624" y="17263"/>
                  <a:pt x="77556" y="17261"/>
                  <a:pt x="77485" y="17261"/>
                </a:cubicBezTo>
                <a:cubicBezTo>
                  <a:pt x="77307" y="17261"/>
                  <a:pt x="77112" y="17269"/>
                  <a:pt x="76920" y="17269"/>
                </a:cubicBezTo>
                <a:cubicBezTo>
                  <a:pt x="76650" y="17269"/>
                  <a:pt x="76385" y="17254"/>
                  <a:pt x="76177" y="17183"/>
                </a:cubicBezTo>
                <a:cubicBezTo>
                  <a:pt x="76155" y="17175"/>
                  <a:pt x="76137" y="17169"/>
                  <a:pt x="76124" y="17164"/>
                </a:cubicBezTo>
                <a:lnTo>
                  <a:pt x="76124" y="17164"/>
                </a:lnTo>
                <a:cubicBezTo>
                  <a:pt x="76084" y="17069"/>
                  <a:pt x="76092" y="16862"/>
                  <a:pt x="76082" y="16778"/>
                </a:cubicBezTo>
                <a:cubicBezTo>
                  <a:pt x="76040" y="16568"/>
                  <a:pt x="76007" y="16348"/>
                  <a:pt x="75975" y="16135"/>
                </a:cubicBezTo>
                <a:lnTo>
                  <a:pt x="75975" y="16135"/>
                </a:lnTo>
                <a:cubicBezTo>
                  <a:pt x="76600" y="15994"/>
                  <a:pt x="77217" y="15863"/>
                  <a:pt x="77844" y="15742"/>
                </a:cubicBezTo>
                <a:cubicBezTo>
                  <a:pt x="77891" y="15718"/>
                  <a:pt x="77987" y="15694"/>
                  <a:pt x="77987" y="15635"/>
                </a:cubicBezTo>
                <a:cubicBezTo>
                  <a:pt x="78534" y="10622"/>
                  <a:pt x="79237" y="5562"/>
                  <a:pt x="79475" y="514"/>
                </a:cubicBezTo>
                <a:cubicBezTo>
                  <a:pt x="79475" y="466"/>
                  <a:pt x="79439" y="454"/>
                  <a:pt x="79415" y="454"/>
                </a:cubicBezTo>
                <a:cubicBezTo>
                  <a:pt x="77177" y="228"/>
                  <a:pt x="74903" y="240"/>
                  <a:pt x="72665" y="204"/>
                </a:cubicBezTo>
                <a:cubicBezTo>
                  <a:pt x="69593" y="145"/>
                  <a:pt x="66509" y="109"/>
                  <a:pt x="63425" y="62"/>
                </a:cubicBezTo>
                <a:cubicBezTo>
                  <a:pt x="61684" y="40"/>
                  <a:pt x="59952" y="0"/>
                  <a:pt x="58221" y="0"/>
                </a:cubicBezTo>
                <a:close/>
              </a:path>
            </a:pathLst>
          </a:custGeom>
          <a:solidFill>
            <a:srgbClr val="BC9E6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" name="Google Shape;106;p3"/>
          <p:cNvSpPr txBox="1">
            <a:spLocks noGrp="1"/>
          </p:cNvSpPr>
          <p:nvPr>
            <p:ph type="title"/>
          </p:nvPr>
        </p:nvSpPr>
        <p:spPr>
          <a:xfrm>
            <a:off x="914400" y="3337600"/>
            <a:ext cx="5765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07" name="Google Shape;107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108" name="Google Shape;108;p3"/>
          <p:cNvSpPr txBox="1">
            <a:spLocks noGrp="1"/>
          </p:cNvSpPr>
          <p:nvPr>
            <p:ph type="title" idx="2" hasCustomPrompt="1"/>
          </p:nvPr>
        </p:nvSpPr>
        <p:spPr>
          <a:xfrm>
            <a:off x="914400" y="1780000"/>
            <a:ext cx="5765200" cy="155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9pPr>
          </a:lstStyle>
          <a:p>
            <a:r>
              <a:t>xx%</a:t>
            </a:r>
          </a:p>
        </p:txBody>
      </p:sp>
      <p:sp>
        <p:nvSpPr>
          <p:cNvPr id="109" name="Google Shape;109;p3"/>
          <p:cNvSpPr txBox="1">
            <a:spLocks noGrp="1"/>
          </p:cNvSpPr>
          <p:nvPr>
            <p:ph type="subTitle" idx="1"/>
          </p:nvPr>
        </p:nvSpPr>
        <p:spPr>
          <a:xfrm>
            <a:off x="914400" y="4460000"/>
            <a:ext cx="5765200" cy="61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1591694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4"/>
          <p:cNvSpPr/>
          <p:nvPr/>
        </p:nvSpPr>
        <p:spPr>
          <a:xfrm>
            <a:off x="-100" y="1"/>
            <a:ext cx="12191888" cy="6848908"/>
          </a:xfrm>
          <a:custGeom>
            <a:avLst/>
            <a:gdLst/>
            <a:ahLst/>
            <a:cxnLst/>
            <a:rect l="l" t="t" r="r" b="b"/>
            <a:pathLst>
              <a:path w="84821" h="47649" extrusionOk="0">
                <a:moveTo>
                  <a:pt x="1" y="0"/>
                </a:moveTo>
                <a:lnTo>
                  <a:pt x="1" y="47649"/>
                </a:lnTo>
                <a:lnTo>
                  <a:pt x="84821" y="47649"/>
                </a:lnTo>
                <a:lnTo>
                  <a:pt x="84821" y="0"/>
                </a:lnTo>
                <a:close/>
              </a:path>
            </a:pathLst>
          </a:custGeom>
          <a:solidFill>
            <a:srgbClr val="EFDAA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" name="Google Shape;112;p4"/>
          <p:cNvSpPr/>
          <p:nvPr/>
        </p:nvSpPr>
        <p:spPr>
          <a:xfrm>
            <a:off x="443193" y="226821"/>
            <a:ext cx="11375607" cy="6385932"/>
          </a:xfrm>
          <a:custGeom>
            <a:avLst/>
            <a:gdLst/>
            <a:ahLst/>
            <a:cxnLst/>
            <a:rect l="l" t="t" r="r" b="b"/>
            <a:pathLst>
              <a:path w="79142" h="44428" extrusionOk="0">
                <a:moveTo>
                  <a:pt x="57914" y="0"/>
                </a:moveTo>
                <a:cubicBezTo>
                  <a:pt x="57216" y="0"/>
                  <a:pt x="56783" y="9"/>
                  <a:pt x="56614" y="29"/>
                </a:cubicBezTo>
                <a:cubicBezTo>
                  <a:pt x="56507" y="137"/>
                  <a:pt x="55781" y="684"/>
                  <a:pt x="55436" y="684"/>
                </a:cubicBezTo>
                <a:cubicBezTo>
                  <a:pt x="55150" y="684"/>
                  <a:pt x="54543" y="315"/>
                  <a:pt x="54495" y="256"/>
                </a:cubicBezTo>
                <a:cubicBezTo>
                  <a:pt x="53328" y="351"/>
                  <a:pt x="52197" y="458"/>
                  <a:pt x="51090" y="553"/>
                </a:cubicBezTo>
                <a:cubicBezTo>
                  <a:pt x="50888" y="696"/>
                  <a:pt x="49995" y="1113"/>
                  <a:pt x="49792" y="1113"/>
                </a:cubicBezTo>
                <a:cubicBezTo>
                  <a:pt x="49495" y="1113"/>
                  <a:pt x="48899" y="756"/>
                  <a:pt x="48828" y="696"/>
                </a:cubicBezTo>
                <a:cubicBezTo>
                  <a:pt x="47113" y="803"/>
                  <a:pt x="45423" y="875"/>
                  <a:pt x="43756" y="922"/>
                </a:cubicBezTo>
                <a:cubicBezTo>
                  <a:pt x="43589" y="1291"/>
                  <a:pt x="42672" y="2530"/>
                  <a:pt x="42232" y="2530"/>
                </a:cubicBezTo>
                <a:cubicBezTo>
                  <a:pt x="41934" y="2530"/>
                  <a:pt x="41315" y="1184"/>
                  <a:pt x="41303" y="970"/>
                </a:cubicBezTo>
                <a:cubicBezTo>
                  <a:pt x="40839" y="970"/>
                  <a:pt x="37398" y="946"/>
                  <a:pt x="36148" y="922"/>
                </a:cubicBezTo>
                <a:cubicBezTo>
                  <a:pt x="35921" y="1125"/>
                  <a:pt x="35779" y="1339"/>
                  <a:pt x="35683" y="1565"/>
                </a:cubicBezTo>
                <a:cubicBezTo>
                  <a:pt x="35564" y="1875"/>
                  <a:pt x="35171" y="2077"/>
                  <a:pt x="34719" y="2077"/>
                </a:cubicBezTo>
                <a:cubicBezTo>
                  <a:pt x="34290" y="2077"/>
                  <a:pt x="33885" y="1875"/>
                  <a:pt x="33754" y="1577"/>
                </a:cubicBezTo>
                <a:cubicBezTo>
                  <a:pt x="33635" y="1327"/>
                  <a:pt x="33481" y="1065"/>
                  <a:pt x="33326" y="815"/>
                </a:cubicBezTo>
                <a:cubicBezTo>
                  <a:pt x="31873" y="744"/>
                  <a:pt x="30480" y="672"/>
                  <a:pt x="29159" y="565"/>
                </a:cubicBezTo>
                <a:lnTo>
                  <a:pt x="29111" y="565"/>
                </a:lnTo>
                <a:cubicBezTo>
                  <a:pt x="28647" y="518"/>
                  <a:pt x="28218" y="494"/>
                  <a:pt x="27789" y="494"/>
                </a:cubicBezTo>
                <a:cubicBezTo>
                  <a:pt x="27337" y="494"/>
                  <a:pt x="26980" y="530"/>
                  <a:pt x="26670" y="613"/>
                </a:cubicBezTo>
                <a:cubicBezTo>
                  <a:pt x="26337" y="684"/>
                  <a:pt x="26004" y="827"/>
                  <a:pt x="25623" y="982"/>
                </a:cubicBezTo>
                <a:cubicBezTo>
                  <a:pt x="24956" y="1244"/>
                  <a:pt x="24194" y="1565"/>
                  <a:pt x="23301" y="1565"/>
                </a:cubicBezTo>
                <a:cubicBezTo>
                  <a:pt x="23206" y="1565"/>
                  <a:pt x="23098" y="1542"/>
                  <a:pt x="23003" y="1542"/>
                </a:cubicBezTo>
                <a:cubicBezTo>
                  <a:pt x="22336" y="1482"/>
                  <a:pt x="21717" y="1291"/>
                  <a:pt x="21146" y="1125"/>
                </a:cubicBezTo>
                <a:cubicBezTo>
                  <a:pt x="20681" y="982"/>
                  <a:pt x="20229" y="851"/>
                  <a:pt x="19931" y="851"/>
                </a:cubicBezTo>
                <a:cubicBezTo>
                  <a:pt x="19824" y="851"/>
                  <a:pt x="19538" y="851"/>
                  <a:pt x="19288" y="1589"/>
                </a:cubicBezTo>
                <a:cubicBezTo>
                  <a:pt x="19253" y="1661"/>
                  <a:pt x="17860" y="3506"/>
                  <a:pt x="17860" y="3506"/>
                </a:cubicBezTo>
                <a:lnTo>
                  <a:pt x="17312" y="3268"/>
                </a:lnTo>
                <a:cubicBezTo>
                  <a:pt x="16312" y="2839"/>
                  <a:pt x="16181" y="2077"/>
                  <a:pt x="16062" y="1470"/>
                </a:cubicBezTo>
                <a:cubicBezTo>
                  <a:pt x="15943" y="815"/>
                  <a:pt x="15847" y="613"/>
                  <a:pt x="15502" y="518"/>
                </a:cubicBezTo>
                <a:cubicBezTo>
                  <a:pt x="15002" y="458"/>
                  <a:pt x="10894" y="208"/>
                  <a:pt x="6811" y="208"/>
                </a:cubicBezTo>
                <a:cubicBezTo>
                  <a:pt x="1477" y="208"/>
                  <a:pt x="322" y="672"/>
                  <a:pt x="131" y="768"/>
                </a:cubicBezTo>
                <a:cubicBezTo>
                  <a:pt x="131" y="970"/>
                  <a:pt x="179" y="1518"/>
                  <a:pt x="226" y="2053"/>
                </a:cubicBezTo>
                <a:cubicBezTo>
                  <a:pt x="524" y="5625"/>
                  <a:pt x="584" y="8030"/>
                  <a:pt x="0" y="9209"/>
                </a:cubicBezTo>
                <a:cubicBezTo>
                  <a:pt x="357" y="9459"/>
                  <a:pt x="679" y="9614"/>
                  <a:pt x="1417" y="9673"/>
                </a:cubicBezTo>
                <a:lnTo>
                  <a:pt x="3203" y="9840"/>
                </a:lnTo>
                <a:cubicBezTo>
                  <a:pt x="3203" y="9840"/>
                  <a:pt x="774" y="11233"/>
                  <a:pt x="131" y="11233"/>
                </a:cubicBezTo>
                <a:cubicBezTo>
                  <a:pt x="24" y="11233"/>
                  <a:pt x="203" y="27842"/>
                  <a:pt x="203" y="30676"/>
                </a:cubicBezTo>
                <a:lnTo>
                  <a:pt x="1084" y="30676"/>
                </a:lnTo>
                <a:lnTo>
                  <a:pt x="3155" y="30628"/>
                </a:lnTo>
                <a:lnTo>
                  <a:pt x="369" y="32664"/>
                </a:lnTo>
                <a:cubicBezTo>
                  <a:pt x="48" y="33915"/>
                  <a:pt x="893" y="42320"/>
                  <a:pt x="1274" y="44428"/>
                </a:cubicBezTo>
                <a:cubicBezTo>
                  <a:pt x="3513" y="44333"/>
                  <a:pt x="9585" y="44166"/>
                  <a:pt x="16598" y="44059"/>
                </a:cubicBezTo>
                <a:cubicBezTo>
                  <a:pt x="16729" y="43844"/>
                  <a:pt x="17491" y="42928"/>
                  <a:pt x="17919" y="42928"/>
                </a:cubicBezTo>
                <a:cubicBezTo>
                  <a:pt x="18264" y="42928"/>
                  <a:pt x="19169" y="43737"/>
                  <a:pt x="19336" y="44011"/>
                </a:cubicBezTo>
                <a:cubicBezTo>
                  <a:pt x="25265" y="43880"/>
                  <a:pt x="31361" y="43761"/>
                  <a:pt x="37029" y="43690"/>
                </a:cubicBezTo>
                <a:cubicBezTo>
                  <a:pt x="37100" y="43356"/>
                  <a:pt x="37767" y="42225"/>
                  <a:pt x="38243" y="42225"/>
                </a:cubicBezTo>
                <a:cubicBezTo>
                  <a:pt x="38684" y="42225"/>
                  <a:pt x="39553" y="43332"/>
                  <a:pt x="39720" y="43654"/>
                </a:cubicBezTo>
                <a:cubicBezTo>
                  <a:pt x="45030" y="43571"/>
                  <a:pt x="49911" y="43535"/>
                  <a:pt x="54281" y="43511"/>
                </a:cubicBezTo>
                <a:cubicBezTo>
                  <a:pt x="54364" y="43178"/>
                  <a:pt x="54483" y="42713"/>
                  <a:pt x="55198" y="42713"/>
                </a:cubicBezTo>
                <a:lnTo>
                  <a:pt x="56043" y="43320"/>
                </a:lnTo>
                <a:cubicBezTo>
                  <a:pt x="56067" y="43356"/>
                  <a:pt x="56079" y="43440"/>
                  <a:pt x="56091" y="43511"/>
                </a:cubicBezTo>
                <a:lnTo>
                  <a:pt x="62115" y="43511"/>
                </a:lnTo>
                <a:cubicBezTo>
                  <a:pt x="62139" y="43309"/>
                  <a:pt x="62699" y="42308"/>
                  <a:pt x="63211" y="42308"/>
                </a:cubicBezTo>
                <a:cubicBezTo>
                  <a:pt x="63603" y="42308"/>
                  <a:pt x="64473" y="43201"/>
                  <a:pt x="64663" y="43451"/>
                </a:cubicBezTo>
                <a:cubicBezTo>
                  <a:pt x="64699" y="43487"/>
                  <a:pt x="76105" y="43785"/>
                  <a:pt x="77677" y="43975"/>
                </a:cubicBezTo>
                <a:cubicBezTo>
                  <a:pt x="77510" y="42654"/>
                  <a:pt x="77272" y="30867"/>
                  <a:pt x="77272" y="29974"/>
                </a:cubicBezTo>
                <a:cubicBezTo>
                  <a:pt x="77058" y="29974"/>
                  <a:pt x="75843" y="29795"/>
                  <a:pt x="75676" y="29509"/>
                </a:cubicBezTo>
                <a:cubicBezTo>
                  <a:pt x="75510" y="29224"/>
                  <a:pt x="76760" y="28092"/>
                  <a:pt x="77272" y="27700"/>
                </a:cubicBezTo>
                <a:cubicBezTo>
                  <a:pt x="77296" y="23128"/>
                  <a:pt x="77391" y="18901"/>
                  <a:pt x="77450" y="17246"/>
                </a:cubicBezTo>
                <a:lnTo>
                  <a:pt x="75807" y="17162"/>
                </a:lnTo>
                <a:lnTo>
                  <a:pt x="75629" y="15984"/>
                </a:lnTo>
                <a:cubicBezTo>
                  <a:pt x="76486" y="15805"/>
                  <a:pt x="77200" y="15650"/>
                  <a:pt x="77653" y="15555"/>
                </a:cubicBezTo>
                <a:cubicBezTo>
                  <a:pt x="78248" y="10043"/>
                  <a:pt x="79070" y="2232"/>
                  <a:pt x="79141" y="434"/>
                </a:cubicBezTo>
                <a:cubicBezTo>
                  <a:pt x="77462" y="256"/>
                  <a:pt x="71783" y="172"/>
                  <a:pt x="67890" y="113"/>
                </a:cubicBezTo>
                <a:cubicBezTo>
                  <a:pt x="62973" y="53"/>
                  <a:pt x="59638" y="0"/>
                  <a:pt x="57914" y="0"/>
                </a:cubicBezTo>
                <a:close/>
              </a:path>
            </a:pathLst>
          </a:custGeom>
          <a:solidFill>
            <a:srgbClr val="FEFCE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" name="Google Shape;113;p4"/>
          <p:cNvSpPr/>
          <p:nvPr/>
        </p:nvSpPr>
        <p:spPr>
          <a:xfrm>
            <a:off x="415737" y="201665"/>
            <a:ext cx="11423472" cy="6423736"/>
          </a:xfrm>
          <a:custGeom>
            <a:avLst/>
            <a:gdLst/>
            <a:ahLst/>
            <a:cxnLst/>
            <a:rect l="l" t="t" r="r" b="b"/>
            <a:pathLst>
              <a:path w="79475" h="44691" extrusionOk="0">
                <a:moveTo>
                  <a:pt x="386" y="11445"/>
                </a:moveTo>
                <a:cubicBezTo>
                  <a:pt x="381" y="11449"/>
                  <a:pt x="375" y="11452"/>
                  <a:pt x="370" y="11456"/>
                </a:cubicBezTo>
                <a:cubicBezTo>
                  <a:pt x="375" y="11452"/>
                  <a:pt x="380" y="11449"/>
                  <a:pt x="386" y="11445"/>
                </a:cubicBezTo>
                <a:close/>
                <a:moveTo>
                  <a:pt x="57324" y="185"/>
                </a:moveTo>
                <a:cubicBezTo>
                  <a:pt x="57485" y="185"/>
                  <a:pt x="57649" y="193"/>
                  <a:pt x="57806" y="193"/>
                </a:cubicBezTo>
                <a:cubicBezTo>
                  <a:pt x="58431" y="190"/>
                  <a:pt x="59057" y="189"/>
                  <a:pt x="59683" y="189"/>
                </a:cubicBezTo>
                <a:cubicBezTo>
                  <a:pt x="65348" y="189"/>
                  <a:pt x="71029" y="286"/>
                  <a:pt x="76701" y="490"/>
                </a:cubicBezTo>
                <a:cubicBezTo>
                  <a:pt x="77368" y="514"/>
                  <a:pt x="78058" y="526"/>
                  <a:pt x="78725" y="585"/>
                </a:cubicBezTo>
                <a:cubicBezTo>
                  <a:pt x="79070" y="621"/>
                  <a:pt x="79094" y="562"/>
                  <a:pt x="79130" y="883"/>
                </a:cubicBezTo>
                <a:cubicBezTo>
                  <a:pt x="79142" y="1086"/>
                  <a:pt x="79094" y="1324"/>
                  <a:pt x="79082" y="1514"/>
                </a:cubicBezTo>
                <a:cubicBezTo>
                  <a:pt x="78963" y="2967"/>
                  <a:pt x="78832" y="4443"/>
                  <a:pt x="78677" y="5908"/>
                </a:cubicBezTo>
                <a:cubicBezTo>
                  <a:pt x="78487" y="7836"/>
                  <a:pt x="78296" y="9789"/>
                  <a:pt x="78082" y="11718"/>
                </a:cubicBezTo>
                <a:cubicBezTo>
                  <a:pt x="77987" y="12694"/>
                  <a:pt x="77880" y="13658"/>
                  <a:pt x="77772" y="14635"/>
                </a:cubicBezTo>
                <a:cubicBezTo>
                  <a:pt x="77760" y="14790"/>
                  <a:pt x="77749" y="14921"/>
                  <a:pt x="77725" y="15075"/>
                </a:cubicBezTo>
                <a:cubicBezTo>
                  <a:pt x="77701" y="15409"/>
                  <a:pt x="77749" y="15528"/>
                  <a:pt x="77463" y="15671"/>
                </a:cubicBezTo>
                <a:cubicBezTo>
                  <a:pt x="76998" y="15885"/>
                  <a:pt x="76284" y="15921"/>
                  <a:pt x="75796" y="16028"/>
                </a:cubicBezTo>
                <a:cubicBezTo>
                  <a:pt x="75748" y="16040"/>
                  <a:pt x="75641" y="16087"/>
                  <a:pt x="75665" y="16147"/>
                </a:cubicBezTo>
                <a:cubicBezTo>
                  <a:pt x="75725" y="16528"/>
                  <a:pt x="75784" y="16933"/>
                  <a:pt x="75844" y="17314"/>
                </a:cubicBezTo>
                <a:cubicBezTo>
                  <a:pt x="75844" y="17361"/>
                  <a:pt x="75915" y="17361"/>
                  <a:pt x="75939" y="17361"/>
                </a:cubicBezTo>
                <a:cubicBezTo>
                  <a:pt x="76320" y="17373"/>
                  <a:pt x="76677" y="17409"/>
                  <a:pt x="77046" y="17421"/>
                </a:cubicBezTo>
                <a:cubicBezTo>
                  <a:pt x="77078" y="17421"/>
                  <a:pt x="77175" y="17416"/>
                  <a:pt x="77278" y="17416"/>
                </a:cubicBezTo>
                <a:cubicBezTo>
                  <a:pt x="77398" y="17416"/>
                  <a:pt x="77524" y="17422"/>
                  <a:pt x="77563" y="17450"/>
                </a:cubicBezTo>
                <a:lnTo>
                  <a:pt x="77563" y="17450"/>
                </a:lnTo>
                <a:cubicBezTo>
                  <a:pt x="77562" y="17449"/>
                  <a:pt x="77560" y="17449"/>
                  <a:pt x="77559" y="17449"/>
                </a:cubicBezTo>
                <a:cubicBezTo>
                  <a:pt x="77505" y="17449"/>
                  <a:pt x="77463" y="18019"/>
                  <a:pt x="77463" y="18064"/>
                </a:cubicBezTo>
                <a:cubicBezTo>
                  <a:pt x="77415" y="19493"/>
                  <a:pt x="77391" y="20921"/>
                  <a:pt x="77368" y="22350"/>
                </a:cubicBezTo>
                <a:cubicBezTo>
                  <a:pt x="77356" y="23231"/>
                  <a:pt x="77344" y="24100"/>
                  <a:pt x="77332" y="24969"/>
                </a:cubicBezTo>
                <a:cubicBezTo>
                  <a:pt x="77332" y="25434"/>
                  <a:pt x="77308" y="25910"/>
                  <a:pt x="77308" y="26362"/>
                </a:cubicBezTo>
                <a:cubicBezTo>
                  <a:pt x="77308" y="26767"/>
                  <a:pt x="77451" y="27494"/>
                  <a:pt x="77237" y="27839"/>
                </a:cubicBezTo>
                <a:cubicBezTo>
                  <a:pt x="76998" y="28232"/>
                  <a:pt x="75344" y="29137"/>
                  <a:pt x="75760" y="29720"/>
                </a:cubicBezTo>
                <a:cubicBezTo>
                  <a:pt x="75963" y="29982"/>
                  <a:pt x="76641" y="30041"/>
                  <a:pt x="76927" y="30089"/>
                </a:cubicBezTo>
                <a:cubicBezTo>
                  <a:pt x="77308" y="30149"/>
                  <a:pt x="77249" y="30030"/>
                  <a:pt x="77284" y="30351"/>
                </a:cubicBezTo>
                <a:cubicBezTo>
                  <a:pt x="77344" y="31006"/>
                  <a:pt x="77296" y="31708"/>
                  <a:pt x="77308" y="32375"/>
                </a:cubicBezTo>
                <a:cubicBezTo>
                  <a:pt x="77356" y="34518"/>
                  <a:pt x="77403" y="36649"/>
                  <a:pt x="77463" y="38793"/>
                </a:cubicBezTo>
                <a:cubicBezTo>
                  <a:pt x="77509" y="40500"/>
                  <a:pt x="77477" y="42241"/>
                  <a:pt x="77648" y="43940"/>
                </a:cubicBezTo>
                <a:lnTo>
                  <a:pt x="77648" y="43940"/>
                </a:lnTo>
                <a:cubicBezTo>
                  <a:pt x="75419" y="43712"/>
                  <a:pt x="73139" y="43730"/>
                  <a:pt x="70902" y="43650"/>
                </a:cubicBezTo>
                <a:cubicBezTo>
                  <a:pt x="69533" y="43603"/>
                  <a:pt x="68140" y="43555"/>
                  <a:pt x="66771" y="43507"/>
                </a:cubicBezTo>
                <a:lnTo>
                  <a:pt x="65438" y="43472"/>
                </a:lnTo>
                <a:cubicBezTo>
                  <a:pt x="65104" y="43448"/>
                  <a:pt x="65045" y="43472"/>
                  <a:pt x="64854" y="43317"/>
                </a:cubicBezTo>
                <a:cubicBezTo>
                  <a:pt x="64447" y="42998"/>
                  <a:pt x="64019" y="42302"/>
                  <a:pt x="63430" y="42302"/>
                </a:cubicBezTo>
                <a:cubicBezTo>
                  <a:pt x="63382" y="42302"/>
                  <a:pt x="63333" y="42307"/>
                  <a:pt x="63282" y="42317"/>
                </a:cubicBezTo>
                <a:cubicBezTo>
                  <a:pt x="62784" y="42416"/>
                  <a:pt x="62317" y="43021"/>
                  <a:pt x="62158" y="43507"/>
                </a:cubicBezTo>
                <a:lnTo>
                  <a:pt x="57722" y="43507"/>
                </a:lnTo>
                <a:cubicBezTo>
                  <a:pt x="57524" y="43507"/>
                  <a:pt x="57220" y="43555"/>
                  <a:pt x="56958" y="43555"/>
                </a:cubicBezTo>
                <a:cubicBezTo>
                  <a:pt x="56827" y="43555"/>
                  <a:pt x="56706" y="43543"/>
                  <a:pt x="56615" y="43507"/>
                </a:cubicBezTo>
                <a:cubicBezTo>
                  <a:pt x="56436" y="43448"/>
                  <a:pt x="56329" y="43329"/>
                  <a:pt x="56163" y="43198"/>
                </a:cubicBezTo>
                <a:cubicBezTo>
                  <a:pt x="55890" y="42967"/>
                  <a:pt x="55627" y="42719"/>
                  <a:pt x="55284" y="42719"/>
                </a:cubicBezTo>
                <a:cubicBezTo>
                  <a:pt x="55237" y="42719"/>
                  <a:pt x="55189" y="42723"/>
                  <a:pt x="55139" y="42733"/>
                </a:cubicBezTo>
                <a:cubicBezTo>
                  <a:pt x="54661" y="42833"/>
                  <a:pt x="54453" y="43109"/>
                  <a:pt x="54321" y="43532"/>
                </a:cubicBezTo>
                <a:lnTo>
                  <a:pt x="54321" y="43532"/>
                </a:lnTo>
                <a:cubicBezTo>
                  <a:pt x="50311" y="43545"/>
                  <a:pt x="46290" y="43591"/>
                  <a:pt x="42292" y="43626"/>
                </a:cubicBezTo>
                <a:cubicBezTo>
                  <a:pt x="41756" y="43626"/>
                  <a:pt x="41232" y="43650"/>
                  <a:pt x="40696" y="43650"/>
                </a:cubicBezTo>
                <a:cubicBezTo>
                  <a:pt x="40665" y="43650"/>
                  <a:pt x="40635" y="43650"/>
                  <a:pt x="40607" y="43650"/>
                </a:cubicBezTo>
                <a:cubicBezTo>
                  <a:pt x="40181" y="43650"/>
                  <a:pt x="40059" y="43640"/>
                  <a:pt x="39791" y="43305"/>
                </a:cubicBezTo>
                <a:cubicBezTo>
                  <a:pt x="39530" y="42948"/>
                  <a:pt x="39113" y="42352"/>
                  <a:pt x="38613" y="42245"/>
                </a:cubicBezTo>
                <a:cubicBezTo>
                  <a:pt x="38563" y="42234"/>
                  <a:pt x="38514" y="42229"/>
                  <a:pt x="38465" y="42229"/>
                </a:cubicBezTo>
                <a:cubicBezTo>
                  <a:pt x="37817" y="42229"/>
                  <a:pt x="37271" y="43159"/>
                  <a:pt x="37072" y="43712"/>
                </a:cubicBezTo>
                <a:lnTo>
                  <a:pt x="37072" y="43712"/>
                </a:lnTo>
                <a:cubicBezTo>
                  <a:pt x="34125" y="43748"/>
                  <a:pt x="31166" y="43794"/>
                  <a:pt x="28230" y="43853"/>
                </a:cubicBezTo>
                <a:cubicBezTo>
                  <a:pt x="26683" y="43888"/>
                  <a:pt x="25147" y="43912"/>
                  <a:pt x="23599" y="43948"/>
                </a:cubicBezTo>
                <a:cubicBezTo>
                  <a:pt x="22825" y="43960"/>
                  <a:pt x="22051" y="43972"/>
                  <a:pt x="21289" y="43984"/>
                </a:cubicBezTo>
                <a:cubicBezTo>
                  <a:pt x="20991" y="43995"/>
                  <a:pt x="20647" y="44048"/>
                  <a:pt x="20316" y="44048"/>
                </a:cubicBezTo>
                <a:cubicBezTo>
                  <a:pt x="19959" y="44048"/>
                  <a:pt x="19619" y="43986"/>
                  <a:pt x="19372" y="43746"/>
                </a:cubicBezTo>
                <a:cubicBezTo>
                  <a:pt x="19058" y="43431"/>
                  <a:pt x="18604" y="42968"/>
                  <a:pt x="18127" y="42968"/>
                </a:cubicBezTo>
                <a:cubicBezTo>
                  <a:pt x="18062" y="42968"/>
                  <a:pt x="17997" y="42977"/>
                  <a:pt x="17932" y="42995"/>
                </a:cubicBezTo>
                <a:cubicBezTo>
                  <a:pt x="17646" y="43067"/>
                  <a:pt x="17396" y="43305"/>
                  <a:pt x="17181" y="43495"/>
                </a:cubicBezTo>
                <a:cubicBezTo>
                  <a:pt x="17051" y="43626"/>
                  <a:pt x="16943" y="43769"/>
                  <a:pt x="16812" y="43900"/>
                </a:cubicBezTo>
                <a:cubicBezTo>
                  <a:pt x="16625" y="44088"/>
                  <a:pt x="16538" y="44101"/>
                  <a:pt x="16335" y="44101"/>
                </a:cubicBezTo>
                <a:cubicBezTo>
                  <a:pt x="16301" y="44101"/>
                  <a:pt x="16264" y="44101"/>
                  <a:pt x="16223" y="44101"/>
                </a:cubicBezTo>
                <a:cubicBezTo>
                  <a:pt x="16182" y="44101"/>
                  <a:pt x="16137" y="44101"/>
                  <a:pt x="16086" y="44103"/>
                </a:cubicBezTo>
                <a:cubicBezTo>
                  <a:pt x="13276" y="44162"/>
                  <a:pt x="10443" y="44246"/>
                  <a:pt x="7633" y="44317"/>
                </a:cubicBezTo>
                <a:cubicBezTo>
                  <a:pt x="5629" y="44376"/>
                  <a:pt x="3614" y="44423"/>
                  <a:pt x="1611" y="44505"/>
                </a:cubicBezTo>
                <a:lnTo>
                  <a:pt x="1611" y="44505"/>
                </a:lnTo>
                <a:cubicBezTo>
                  <a:pt x="1082" y="41580"/>
                  <a:pt x="857" y="38549"/>
                  <a:pt x="691" y="35590"/>
                </a:cubicBezTo>
                <a:cubicBezTo>
                  <a:pt x="668" y="34935"/>
                  <a:pt x="620" y="34268"/>
                  <a:pt x="632" y="33613"/>
                </a:cubicBezTo>
                <a:cubicBezTo>
                  <a:pt x="644" y="33256"/>
                  <a:pt x="608" y="32970"/>
                  <a:pt x="822" y="32732"/>
                </a:cubicBezTo>
                <a:cubicBezTo>
                  <a:pt x="1227" y="32304"/>
                  <a:pt x="1882" y="31958"/>
                  <a:pt x="2358" y="31601"/>
                </a:cubicBezTo>
                <a:cubicBezTo>
                  <a:pt x="2727" y="31339"/>
                  <a:pt x="3084" y="31065"/>
                  <a:pt x="3465" y="30803"/>
                </a:cubicBezTo>
                <a:cubicBezTo>
                  <a:pt x="3537" y="30744"/>
                  <a:pt x="3465" y="30684"/>
                  <a:pt x="3406" y="30684"/>
                </a:cubicBezTo>
                <a:cubicBezTo>
                  <a:pt x="2632" y="30696"/>
                  <a:pt x="1834" y="30732"/>
                  <a:pt x="1060" y="30732"/>
                </a:cubicBezTo>
                <a:cubicBezTo>
                  <a:pt x="1011" y="30732"/>
                  <a:pt x="966" y="30732"/>
                  <a:pt x="925" y="30732"/>
                </a:cubicBezTo>
                <a:cubicBezTo>
                  <a:pt x="521" y="30732"/>
                  <a:pt x="559" y="30713"/>
                  <a:pt x="548" y="30280"/>
                </a:cubicBezTo>
                <a:lnTo>
                  <a:pt x="548" y="29327"/>
                </a:lnTo>
                <a:cubicBezTo>
                  <a:pt x="525" y="27398"/>
                  <a:pt x="513" y="25469"/>
                  <a:pt x="501" y="23541"/>
                </a:cubicBezTo>
                <a:cubicBezTo>
                  <a:pt x="465" y="19683"/>
                  <a:pt x="394" y="15814"/>
                  <a:pt x="453" y="11944"/>
                </a:cubicBezTo>
                <a:cubicBezTo>
                  <a:pt x="453" y="11777"/>
                  <a:pt x="465" y="11599"/>
                  <a:pt x="465" y="11444"/>
                </a:cubicBezTo>
                <a:cubicBezTo>
                  <a:pt x="465" y="11431"/>
                  <a:pt x="465" y="11420"/>
                  <a:pt x="465" y="11411"/>
                </a:cubicBezTo>
                <a:lnTo>
                  <a:pt x="465" y="11411"/>
                </a:lnTo>
                <a:cubicBezTo>
                  <a:pt x="585" y="11372"/>
                  <a:pt x="756" y="11352"/>
                  <a:pt x="846" y="11325"/>
                </a:cubicBezTo>
                <a:cubicBezTo>
                  <a:pt x="1763" y="11003"/>
                  <a:pt x="2644" y="10503"/>
                  <a:pt x="3477" y="10015"/>
                </a:cubicBezTo>
                <a:cubicBezTo>
                  <a:pt x="3585" y="9956"/>
                  <a:pt x="3537" y="9896"/>
                  <a:pt x="3454" y="9872"/>
                </a:cubicBezTo>
                <a:cubicBezTo>
                  <a:pt x="2858" y="9813"/>
                  <a:pt x="2275" y="9789"/>
                  <a:pt x="1680" y="9718"/>
                </a:cubicBezTo>
                <a:cubicBezTo>
                  <a:pt x="1346" y="9682"/>
                  <a:pt x="858" y="9658"/>
                  <a:pt x="596" y="9432"/>
                </a:cubicBezTo>
                <a:cubicBezTo>
                  <a:pt x="370" y="9253"/>
                  <a:pt x="441" y="9253"/>
                  <a:pt x="489" y="9015"/>
                </a:cubicBezTo>
                <a:cubicBezTo>
                  <a:pt x="572" y="8563"/>
                  <a:pt x="691" y="8170"/>
                  <a:pt x="739" y="7705"/>
                </a:cubicBezTo>
                <a:cubicBezTo>
                  <a:pt x="858" y="6527"/>
                  <a:pt x="798" y="5336"/>
                  <a:pt x="727" y="4157"/>
                </a:cubicBezTo>
                <a:cubicBezTo>
                  <a:pt x="679" y="3407"/>
                  <a:pt x="620" y="2633"/>
                  <a:pt x="548" y="1871"/>
                </a:cubicBezTo>
                <a:cubicBezTo>
                  <a:pt x="537" y="1621"/>
                  <a:pt x="382" y="1026"/>
                  <a:pt x="501" y="919"/>
                </a:cubicBezTo>
                <a:cubicBezTo>
                  <a:pt x="691" y="705"/>
                  <a:pt x="1406" y="705"/>
                  <a:pt x="1668" y="681"/>
                </a:cubicBezTo>
                <a:cubicBezTo>
                  <a:pt x="2644" y="550"/>
                  <a:pt x="3644" y="502"/>
                  <a:pt x="4644" y="466"/>
                </a:cubicBezTo>
                <a:cubicBezTo>
                  <a:pt x="5484" y="440"/>
                  <a:pt x="6324" y="429"/>
                  <a:pt x="7165" y="429"/>
                </a:cubicBezTo>
                <a:cubicBezTo>
                  <a:pt x="9401" y="429"/>
                  <a:pt x="11639" y="512"/>
                  <a:pt x="13872" y="633"/>
                </a:cubicBezTo>
                <a:cubicBezTo>
                  <a:pt x="14348" y="669"/>
                  <a:pt x="14824" y="681"/>
                  <a:pt x="15300" y="728"/>
                </a:cubicBezTo>
                <a:cubicBezTo>
                  <a:pt x="15955" y="788"/>
                  <a:pt x="15979" y="1216"/>
                  <a:pt x="16098" y="1800"/>
                </a:cubicBezTo>
                <a:cubicBezTo>
                  <a:pt x="16324" y="2883"/>
                  <a:pt x="16931" y="3312"/>
                  <a:pt x="17896" y="3717"/>
                </a:cubicBezTo>
                <a:cubicBezTo>
                  <a:pt x="17920" y="3723"/>
                  <a:pt x="17946" y="3726"/>
                  <a:pt x="17972" y="3726"/>
                </a:cubicBezTo>
                <a:cubicBezTo>
                  <a:pt x="18052" y="3726"/>
                  <a:pt x="18137" y="3699"/>
                  <a:pt x="18182" y="3645"/>
                </a:cubicBezTo>
                <a:cubicBezTo>
                  <a:pt x="18658" y="3026"/>
                  <a:pt x="19206" y="2407"/>
                  <a:pt x="19598" y="1752"/>
                </a:cubicBezTo>
                <a:cubicBezTo>
                  <a:pt x="19820" y="1359"/>
                  <a:pt x="19803" y="1094"/>
                  <a:pt x="20175" y="1094"/>
                </a:cubicBezTo>
                <a:cubicBezTo>
                  <a:pt x="20243" y="1094"/>
                  <a:pt x="20323" y="1103"/>
                  <a:pt x="20420" y="1121"/>
                </a:cubicBezTo>
                <a:cubicBezTo>
                  <a:pt x="20861" y="1216"/>
                  <a:pt x="21313" y="1383"/>
                  <a:pt x="21753" y="1502"/>
                </a:cubicBezTo>
                <a:cubicBezTo>
                  <a:pt x="22327" y="1652"/>
                  <a:pt x="22889" y="1755"/>
                  <a:pt x="23460" y="1755"/>
                </a:cubicBezTo>
                <a:cubicBezTo>
                  <a:pt x="23707" y="1755"/>
                  <a:pt x="23955" y="1736"/>
                  <a:pt x="24206" y="1693"/>
                </a:cubicBezTo>
                <a:cubicBezTo>
                  <a:pt x="25063" y="1538"/>
                  <a:pt x="25802" y="1109"/>
                  <a:pt x="26623" y="871"/>
                </a:cubicBezTo>
                <a:cubicBezTo>
                  <a:pt x="27071" y="736"/>
                  <a:pt x="27535" y="691"/>
                  <a:pt x="28003" y="691"/>
                </a:cubicBezTo>
                <a:cubicBezTo>
                  <a:pt x="28604" y="691"/>
                  <a:pt x="29213" y="765"/>
                  <a:pt x="29802" y="812"/>
                </a:cubicBezTo>
                <a:cubicBezTo>
                  <a:pt x="30350" y="859"/>
                  <a:pt x="30909" y="883"/>
                  <a:pt x="31457" y="919"/>
                </a:cubicBezTo>
                <a:cubicBezTo>
                  <a:pt x="31563" y="924"/>
                  <a:pt x="31673" y="925"/>
                  <a:pt x="31786" y="925"/>
                </a:cubicBezTo>
                <a:cubicBezTo>
                  <a:pt x="31891" y="925"/>
                  <a:pt x="31999" y="924"/>
                  <a:pt x="32107" y="924"/>
                </a:cubicBezTo>
                <a:cubicBezTo>
                  <a:pt x="32416" y="924"/>
                  <a:pt x="32729" y="933"/>
                  <a:pt x="33005" y="1002"/>
                </a:cubicBezTo>
                <a:cubicBezTo>
                  <a:pt x="33755" y="1181"/>
                  <a:pt x="33755" y="2133"/>
                  <a:pt x="34588" y="2276"/>
                </a:cubicBezTo>
                <a:cubicBezTo>
                  <a:pt x="34672" y="2290"/>
                  <a:pt x="34760" y="2297"/>
                  <a:pt x="34849" y="2297"/>
                </a:cubicBezTo>
                <a:cubicBezTo>
                  <a:pt x="35214" y="2297"/>
                  <a:pt x="35602" y="2177"/>
                  <a:pt x="35850" y="1919"/>
                </a:cubicBezTo>
                <a:cubicBezTo>
                  <a:pt x="36041" y="1717"/>
                  <a:pt x="36136" y="1228"/>
                  <a:pt x="36374" y="1121"/>
                </a:cubicBezTo>
                <a:cubicBezTo>
                  <a:pt x="36431" y="1098"/>
                  <a:pt x="36504" y="1089"/>
                  <a:pt x="36586" y="1089"/>
                </a:cubicBezTo>
                <a:cubicBezTo>
                  <a:pt x="36796" y="1089"/>
                  <a:pt x="37060" y="1145"/>
                  <a:pt x="37232" y="1145"/>
                </a:cubicBezTo>
                <a:cubicBezTo>
                  <a:pt x="38494" y="1157"/>
                  <a:pt x="39780" y="1169"/>
                  <a:pt x="41042" y="1169"/>
                </a:cubicBezTo>
                <a:cubicBezTo>
                  <a:pt x="41089" y="1169"/>
                  <a:pt x="41127" y="1169"/>
                  <a:pt x="41157" y="1169"/>
                </a:cubicBezTo>
                <a:cubicBezTo>
                  <a:pt x="41308" y="1169"/>
                  <a:pt x="41270" y="1177"/>
                  <a:pt x="41339" y="1276"/>
                </a:cubicBezTo>
                <a:cubicBezTo>
                  <a:pt x="41494" y="1455"/>
                  <a:pt x="41554" y="1800"/>
                  <a:pt x="41673" y="1990"/>
                </a:cubicBezTo>
                <a:cubicBezTo>
                  <a:pt x="41816" y="2252"/>
                  <a:pt x="41994" y="2693"/>
                  <a:pt x="42339" y="2729"/>
                </a:cubicBezTo>
                <a:cubicBezTo>
                  <a:pt x="42359" y="2731"/>
                  <a:pt x="42378" y="2733"/>
                  <a:pt x="42397" y="2733"/>
                </a:cubicBezTo>
                <a:cubicBezTo>
                  <a:pt x="42703" y="2733"/>
                  <a:pt x="43030" y="2394"/>
                  <a:pt x="43220" y="2193"/>
                </a:cubicBezTo>
                <a:cubicBezTo>
                  <a:pt x="43411" y="2002"/>
                  <a:pt x="43578" y="1800"/>
                  <a:pt x="43732" y="1574"/>
                </a:cubicBezTo>
                <a:cubicBezTo>
                  <a:pt x="43994" y="1228"/>
                  <a:pt x="43971" y="1109"/>
                  <a:pt x="44423" y="1109"/>
                </a:cubicBezTo>
                <a:cubicBezTo>
                  <a:pt x="45506" y="1086"/>
                  <a:pt x="46578" y="1038"/>
                  <a:pt x="47661" y="978"/>
                </a:cubicBezTo>
                <a:cubicBezTo>
                  <a:pt x="47940" y="970"/>
                  <a:pt x="48301" y="891"/>
                  <a:pt x="48614" y="891"/>
                </a:cubicBezTo>
                <a:cubicBezTo>
                  <a:pt x="48730" y="891"/>
                  <a:pt x="48839" y="902"/>
                  <a:pt x="48935" y="931"/>
                </a:cubicBezTo>
                <a:cubicBezTo>
                  <a:pt x="49174" y="1002"/>
                  <a:pt x="49364" y="1205"/>
                  <a:pt x="49614" y="1276"/>
                </a:cubicBezTo>
                <a:cubicBezTo>
                  <a:pt x="49708" y="1303"/>
                  <a:pt x="49798" y="1315"/>
                  <a:pt x="49886" y="1315"/>
                </a:cubicBezTo>
                <a:cubicBezTo>
                  <a:pt x="50188" y="1315"/>
                  <a:pt x="50462" y="1176"/>
                  <a:pt x="50757" y="1038"/>
                </a:cubicBezTo>
                <a:cubicBezTo>
                  <a:pt x="51031" y="919"/>
                  <a:pt x="51221" y="788"/>
                  <a:pt x="51519" y="740"/>
                </a:cubicBezTo>
                <a:cubicBezTo>
                  <a:pt x="52055" y="633"/>
                  <a:pt x="52650" y="645"/>
                  <a:pt x="53198" y="585"/>
                </a:cubicBezTo>
                <a:cubicBezTo>
                  <a:pt x="53518" y="560"/>
                  <a:pt x="53925" y="465"/>
                  <a:pt x="54280" y="465"/>
                </a:cubicBezTo>
                <a:cubicBezTo>
                  <a:pt x="54413" y="465"/>
                  <a:pt x="54539" y="478"/>
                  <a:pt x="54650" y="514"/>
                </a:cubicBezTo>
                <a:cubicBezTo>
                  <a:pt x="54865" y="585"/>
                  <a:pt x="55043" y="764"/>
                  <a:pt x="55281" y="824"/>
                </a:cubicBezTo>
                <a:cubicBezTo>
                  <a:pt x="55373" y="848"/>
                  <a:pt x="55460" y="859"/>
                  <a:pt x="55544" y="859"/>
                </a:cubicBezTo>
                <a:cubicBezTo>
                  <a:pt x="55787" y="859"/>
                  <a:pt x="56004" y="766"/>
                  <a:pt x="56234" y="633"/>
                </a:cubicBezTo>
                <a:cubicBezTo>
                  <a:pt x="56448" y="514"/>
                  <a:pt x="56651" y="288"/>
                  <a:pt x="56865" y="204"/>
                </a:cubicBezTo>
                <a:lnTo>
                  <a:pt x="56865" y="204"/>
                </a:lnTo>
                <a:cubicBezTo>
                  <a:pt x="56817" y="226"/>
                  <a:pt x="56807" y="234"/>
                  <a:pt x="56819" y="234"/>
                </a:cubicBezTo>
                <a:cubicBezTo>
                  <a:pt x="56838" y="234"/>
                  <a:pt x="56919" y="212"/>
                  <a:pt x="56972" y="204"/>
                </a:cubicBezTo>
                <a:cubicBezTo>
                  <a:pt x="57084" y="189"/>
                  <a:pt x="57203" y="185"/>
                  <a:pt x="57324" y="185"/>
                </a:cubicBezTo>
                <a:close/>
                <a:moveTo>
                  <a:pt x="58221" y="0"/>
                </a:moveTo>
                <a:cubicBezTo>
                  <a:pt x="58011" y="0"/>
                  <a:pt x="57801" y="1"/>
                  <a:pt x="57591" y="2"/>
                </a:cubicBezTo>
                <a:cubicBezTo>
                  <a:pt x="57511" y="2"/>
                  <a:pt x="57430" y="1"/>
                  <a:pt x="57349" y="1"/>
                </a:cubicBezTo>
                <a:cubicBezTo>
                  <a:pt x="57105" y="1"/>
                  <a:pt x="56862" y="14"/>
                  <a:pt x="56639" y="121"/>
                </a:cubicBezTo>
                <a:cubicBezTo>
                  <a:pt x="56436" y="228"/>
                  <a:pt x="56270" y="443"/>
                  <a:pt x="56043" y="550"/>
                </a:cubicBezTo>
                <a:cubicBezTo>
                  <a:pt x="55862" y="631"/>
                  <a:pt x="55731" y="663"/>
                  <a:pt x="55624" y="663"/>
                </a:cubicBezTo>
                <a:cubicBezTo>
                  <a:pt x="55386" y="663"/>
                  <a:pt x="55264" y="506"/>
                  <a:pt x="54960" y="383"/>
                </a:cubicBezTo>
                <a:cubicBezTo>
                  <a:pt x="54779" y="308"/>
                  <a:pt x="54592" y="282"/>
                  <a:pt x="54401" y="282"/>
                </a:cubicBezTo>
                <a:cubicBezTo>
                  <a:pt x="54075" y="282"/>
                  <a:pt x="53738" y="357"/>
                  <a:pt x="53400" y="395"/>
                </a:cubicBezTo>
                <a:cubicBezTo>
                  <a:pt x="52710" y="454"/>
                  <a:pt x="51805" y="383"/>
                  <a:pt x="51162" y="621"/>
                </a:cubicBezTo>
                <a:cubicBezTo>
                  <a:pt x="50852" y="740"/>
                  <a:pt x="50579" y="990"/>
                  <a:pt x="50245" y="1086"/>
                </a:cubicBezTo>
                <a:cubicBezTo>
                  <a:pt x="50175" y="1102"/>
                  <a:pt x="50110" y="1109"/>
                  <a:pt x="50050" y="1109"/>
                </a:cubicBezTo>
                <a:cubicBezTo>
                  <a:pt x="49762" y="1109"/>
                  <a:pt x="49564" y="946"/>
                  <a:pt x="49269" y="847"/>
                </a:cubicBezTo>
                <a:cubicBezTo>
                  <a:pt x="49041" y="766"/>
                  <a:pt x="48783" y="738"/>
                  <a:pt x="48513" y="738"/>
                </a:cubicBezTo>
                <a:cubicBezTo>
                  <a:pt x="48036" y="738"/>
                  <a:pt x="47524" y="825"/>
                  <a:pt x="47090" y="847"/>
                </a:cubicBezTo>
                <a:cubicBezTo>
                  <a:pt x="46054" y="883"/>
                  <a:pt x="45030" y="931"/>
                  <a:pt x="44006" y="966"/>
                </a:cubicBezTo>
                <a:cubicBezTo>
                  <a:pt x="43947" y="966"/>
                  <a:pt x="43828" y="978"/>
                  <a:pt x="43792" y="1050"/>
                </a:cubicBezTo>
                <a:cubicBezTo>
                  <a:pt x="43621" y="1392"/>
                  <a:pt x="42957" y="2533"/>
                  <a:pt x="42504" y="2533"/>
                </a:cubicBezTo>
                <a:cubicBezTo>
                  <a:pt x="42485" y="2533"/>
                  <a:pt x="42465" y="2531"/>
                  <a:pt x="42447" y="2526"/>
                </a:cubicBezTo>
                <a:cubicBezTo>
                  <a:pt x="42113" y="2467"/>
                  <a:pt x="41708" y="1359"/>
                  <a:pt x="41649" y="1050"/>
                </a:cubicBezTo>
                <a:cubicBezTo>
                  <a:pt x="41649" y="1002"/>
                  <a:pt x="41577" y="1002"/>
                  <a:pt x="41554" y="1002"/>
                </a:cubicBezTo>
                <a:cubicBezTo>
                  <a:pt x="41128" y="1009"/>
                  <a:pt x="40704" y="1012"/>
                  <a:pt x="40280" y="1012"/>
                </a:cubicBezTo>
                <a:cubicBezTo>
                  <a:pt x="39257" y="1012"/>
                  <a:pt x="38238" y="995"/>
                  <a:pt x="37220" y="978"/>
                </a:cubicBezTo>
                <a:cubicBezTo>
                  <a:pt x="37026" y="975"/>
                  <a:pt x="36873" y="965"/>
                  <a:pt x="36743" y="965"/>
                </a:cubicBezTo>
                <a:cubicBezTo>
                  <a:pt x="36426" y="965"/>
                  <a:pt x="36243" y="1022"/>
                  <a:pt x="35922" y="1359"/>
                </a:cubicBezTo>
                <a:cubicBezTo>
                  <a:pt x="35929" y="1352"/>
                  <a:pt x="35934" y="1349"/>
                  <a:pt x="35936" y="1349"/>
                </a:cubicBezTo>
                <a:cubicBezTo>
                  <a:pt x="35951" y="1349"/>
                  <a:pt x="35845" y="1517"/>
                  <a:pt x="35803" y="1538"/>
                </a:cubicBezTo>
                <a:cubicBezTo>
                  <a:pt x="35577" y="1621"/>
                  <a:pt x="35362" y="1693"/>
                  <a:pt x="35124" y="1764"/>
                </a:cubicBezTo>
                <a:cubicBezTo>
                  <a:pt x="34932" y="1938"/>
                  <a:pt x="34758" y="2025"/>
                  <a:pt x="34601" y="2025"/>
                </a:cubicBezTo>
                <a:cubicBezTo>
                  <a:pt x="34446" y="2025"/>
                  <a:pt x="34308" y="1941"/>
                  <a:pt x="34184" y="1776"/>
                </a:cubicBezTo>
                <a:cubicBezTo>
                  <a:pt x="34017" y="1586"/>
                  <a:pt x="33945" y="1300"/>
                  <a:pt x="33791" y="1086"/>
                </a:cubicBezTo>
                <a:cubicBezTo>
                  <a:pt x="33628" y="841"/>
                  <a:pt x="33459" y="809"/>
                  <a:pt x="33228" y="809"/>
                </a:cubicBezTo>
                <a:cubicBezTo>
                  <a:pt x="33144" y="809"/>
                  <a:pt x="33052" y="813"/>
                  <a:pt x="32949" y="813"/>
                </a:cubicBezTo>
                <a:cubicBezTo>
                  <a:pt x="32921" y="813"/>
                  <a:pt x="32892" y="812"/>
                  <a:pt x="32862" y="812"/>
                </a:cubicBezTo>
                <a:cubicBezTo>
                  <a:pt x="31588" y="752"/>
                  <a:pt x="30338" y="669"/>
                  <a:pt x="29088" y="574"/>
                </a:cubicBezTo>
                <a:cubicBezTo>
                  <a:pt x="28791" y="553"/>
                  <a:pt x="28500" y="539"/>
                  <a:pt x="28214" y="539"/>
                </a:cubicBezTo>
                <a:cubicBezTo>
                  <a:pt x="27515" y="539"/>
                  <a:pt x="26840" y="621"/>
                  <a:pt x="26147" y="883"/>
                </a:cubicBezTo>
                <a:cubicBezTo>
                  <a:pt x="25516" y="1121"/>
                  <a:pt x="24909" y="1419"/>
                  <a:pt x="24242" y="1538"/>
                </a:cubicBezTo>
                <a:cubicBezTo>
                  <a:pt x="24010" y="1582"/>
                  <a:pt x="23781" y="1601"/>
                  <a:pt x="23554" y="1601"/>
                </a:cubicBezTo>
                <a:cubicBezTo>
                  <a:pt x="22977" y="1601"/>
                  <a:pt x="22413" y="1477"/>
                  <a:pt x="21849" y="1324"/>
                </a:cubicBezTo>
                <a:cubicBezTo>
                  <a:pt x="21423" y="1201"/>
                  <a:pt x="20794" y="897"/>
                  <a:pt x="20267" y="897"/>
                </a:cubicBezTo>
                <a:cubicBezTo>
                  <a:pt x="20131" y="897"/>
                  <a:pt x="20002" y="918"/>
                  <a:pt x="19884" y="966"/>
                </a:cubicBezTo>
                <a:cubicBezTo>
                  <a:pt x="19432" y="1157"/>
                  <a:pt x="19253" y="1836"/>
                  <a:pt x="18967" y="2217"/>
                </a:cubicBezTo>
                <a:cubicBezTo>
                  <a:pt x="18647" y="2644"/>
                  <a:pt x="18317" y="3080"/>
                  <a:pt x="17995" y="3509"/>
                </a:cubicBezTo>
                <a:lnTo>
                  <a:pt x="17995" y="3509"/>
                </a:lnTo>
                <a:cubicBezTo>
                  <a:pt x="17405" y="3248"/>
                  <a:pt x="16857" y="2965"/>
                  <a:pt x="16586" y="2336"/>
                </a:cubicBezTo>
                <a:cubicBezTo>
                  <a:pt x="16396" y="1859"/>
                  <a:pt x="16491" y="1038"/>
                  <a:pt x="16038" y="705"/>
                </a:cubicBezTo>
                <a:cubicBezTo>
                  <a:pt x="15800" y="526"/>
                  <a:pt x="15384" y="562"/>
                  <a:pt x="15086" y="550"/>
                </a:cubicBezTo>
                <a:cubicBezTo>
                  <a:pt x="14300" y="490"/>
                  <a:pt x="13526" y="454"/>
                  <a:pt x="12740" y="431"/>
                </a:cubicBezTo>
                <a:cubicBezTo>
                  <a:pt x="10779" y="342"/>
                  <a:pt x="8780" y="236"/>
                  <a:pt x="6785" y="236"/>
                </a:cubicBezTo>
                <a:cubicBezTo>
                  <a:pt x="5039" y="236"/>
                  <a:pt x="3296" y="317"/>
                  <a:pt x="1584" y="562"/>
                </a:cubicBezTo>
                <a:cubicBezTo>
                  <a:pt x="1144" y="621"/>
                  <a:pt x="620" y="681"/>
                  <a:pt x="203" y="907"/>
                </a:cubicBezTo>
                <a:cubicBezTo>
                  <a:pt x="179" y="919"/>
                  <a:pt x="144" y="943"/>
                  <a:pt x="144" y="990"/>
                </a:cubicBezTo>
                <a:cubicBezTo>
                  <a:pt x="179" y="2669"/>
                  <a:pt x="429" y="4360"/>
                  <a:pt x="453" y="6038"/>
                </a:cubicBezTo>
                <a:cubicBezTo>
                  <a:pt x="477" y="7134"/>
                  <a:pt x="489" y="8384"/>
                  <a:pt x="13" y="9420"/>
                </a:cubicBezTo>
                <a:cubicBezTo>
                  <a:pt x="1" y="9444"/>
                  <a:pt x="25" y="9456"/>
                  <a:pt x="36" y="9479"/>
                </a:cubicBezTo>
                <a:cubicBezTo>
                  <a:pt x="870" y="10015"/>
                  <a:pt x="1918" y="9979"/>
                  <a:pt x="2882" y="10075"/>
                </a:cubicBezTo>
                <a:cubicBezTo>
                  <a:pt x="2937" y="10080"/>
                  <a:pt x="2996" y="10087"/>
                  <a:pt x="3055" y="10092"/>
                </a:cubicBezTo>
                <a:lnTo>
                  <a:pt x="3055" y="10092"/>
                </a:lnTo>
                <a:cubicBezTo>
                  <a:pt x="2548" y="10263"/>
                  <a:pt x="1995" y="10661"/>
                  <a:pt x="1513" y="10896"/>
                </a:cubicBezTo>
                <a:cubicBezTo>
                  <a:pt x="1287" y="11003"/>
                  <a:pt x="1072" y="11111"/>
                  <a:pt x="834" y="11194"/>
                </a:cubicBezTo>
                <a:cubicBezTo>
                  <a:pt x="679" y="11253"/>
                  <a:pt x="370" y="11253"/>
                  <a:pt x="251" y="11349"/>
                </a:cubicBezTo>
                <a:cubicBezTo>
                  <a:pt x="156" y="11420"/>
                  <a:pt x="179" y="11420"/>
                  <a:pt x="144" y="11515"/>
                </a:cubicBezTo>
                <a:cubicBezTo>
                  <a:pt x="13" y="11813"/>
                  <a:pt x="132" y="12420"/>
                  <a:pt x="132" y="12730"/>
                </a:cubicBezTo>
                <a:cubicBezTo>
                  <a:pt x="120" y="16992"/>
                  <a:pt x="156" y="21243"/>
                  <a:pt x="203" y="25505"/>
                </a:cubicBezTo>
                <a:cubicBezTo>
                  <a:pt x="215" y="27303"/>
                  <a:pt x="239" y="29089"/>
                  <a:pt x="239" y="30887"/>
                </a:cubicBezTo>
                <a:cubicBezTo>
                  <a:pt x="239" y="30934"/>
                  <a:pt x="310" y="30934"/>
                  <a:pt x="334" y="30934"/>
                </a:cubicBezTo>
                <a:cubicBezTo>
                  <a:pt x="457" y="30937"/>
                  <a:pt x="580" y="30938"/>
                  <a:pt x="702" y="30938"/>
                </a:cubicBezTo>
                <a:cubicBezTo>
                  <a:pt x="1222" y="30938"/>
                  <a:pt x="1738" y="30920"/>
                  <a:pt x="2239" y="30911"/>
                </a:cubicBezTo>
                <a:cubicBezTo>
                  <a:pt x="2388" y="30911"/>
                  <a:pt x="2563" y="30921"/>
                  <a:pt x="2731" y="30921"/>
                </a:cubicBezTo>
                <a:cubicBezTo>
                  <a:pt x="2831" y="30921"/>
                  <a:pt x="2928" y="30917"/>
                  <a:pt x="3017" y="30905"/>
                </a:cubicBezTo>
                <a:lnTo>
                  <a:pt x="3017" y="30905"/>
                </a:lnTo>
                <a:cubicBezTo>
                  <a:pt x="2542" y="31120"/>
                  <a:pt x="2048" y="31623"/>
                  <a:pt x="1644" y="31935"/>
                </a:cubicBezTo>
                <a:cubicBezTo>
                  <a:pt x="1322" y="32173"/>
                  <a:pt x="691" y="32470"/>
                  <a:pt x="453" y="32804"/>
                </a:cubicBezTo>
                <a:cubicBezTo>
                  <a:pt x="310" y="33030"/>
                  <a:pt x="334" y="33399"/>
                  <a:pt x="334" y="33673"/>
                </a:cubicBezTo>
                <a:cubicBezTo>
                  <a:pt x="322" y="34256"/>
                  <a:pt x="358" y="34816"/>
                  <a:pt x="382" y="35399"/>
                </a:cubicBezTo>
                <a:cubicBezTo>
                  <a:pt x="453" y="37007"/>
                  <a:pt x="608" y="38614"/>
                  <a:pt x="775" y="40209"/>
                </a:cubicBezTo>
                <a:cubicBezTo>
                  <a:pt x="917" y="41671"/>
                  <a:pt x="1072" y="43181"/>
                  <a:pt x="1333" y="44631"/>
                </a:cubicBezTo>
                <a:lnTo>
                  <a:pt x="1333" y="44631"/>
                </a:lnTo>
                <a:cubicBezTo>
                  <a:pt x="1316" y="44659"/>
                  <a:pt x="1323" y="44682"/>
                  <a:pt x="1372" y="44686"/>
                </a:cubicBezTo>
                <a:lnTo>
                  <a:pt x="1372" y="44686"/>
                </a:lnTo>
                <a:cubicBezTo>
                  <a:pt x="1383" y="44689"/>
                  <a:pt x="1397" y="44691"/>
                  <a:pt x="1412" y="44691"/>
                </a:cubicBezTo>
                <a:cubicBezTo>
                  <a:pt x="1432" y="44691"/>
                  <a:pt x="1453" y="44688"/>
                  <a:pt x="1475" y="44683"/>
                </a:cubicBezTo>
                <a:lnTo>
                  <a:pt x="1475" y="44683"/>
                </a:lnTo>
                <a:cubicBezTo>
                  <a:pt x="5726" y="44507"/>
                  <a:pt x="9978" y="44435"/>
                  <a:pt x="14229" y="44329"/>
                </a:cubicBezTo>
                <a:cubicBezTo>
                  <a:pt x="14955" y="44317"/>
                  <a:pt x="15669" y="44305"/>
                  <a:pt x="16396" y="44281"/>
                </a:cubicBezTo>
                <a:cubicBezTo>
                  <a:pt x="16705" y="44269"/>
                  <a:pt x="16753" y="44305"/>
                  <a:pt x="16943" y="44127"/>
                </a:cubicBezTo>
                <a:cubicBezTo>
                  <a:pt x="17270" y="43833"/>
                  <a:pt x="17566" y="43192"/>
                  <a:pt x="18050" y="43192"/>
                </a:cubicBezTo>
                <a:cubicBezTo>
                  <a:pt x="18096" y="43192"/>
                  <a:pt x="18144" y="43197"/>
                  <a:pt x="18194" y="43210"/>
                </a:cubicBezTo>
                <a:cubicBezTo>
                  <a:pt x="18634" y="43329"/>
                  <a:pt x="18908" y="43829"/>
                  <a:pt x="19253" y="44079"/>
                </a:cubicBezTo>
                <a:cubicBezTo>
                  <a:pt x="19410" y="44198"/>
                  <a:pt x="19576" y="44228"/>
                  <a:pt x="19760" y="44228"/>
                </a:cubicBezTo>
                <a:cubicBezTo>
                  <a:pt x="19925" y="44228"/>
                  <a:pt x="20103" y="44204"/>
                  <a:pt x="20301" y="44198"/>
                </a:cubicBezTo>
                <a:cubicBezTo>
                  <a:pt x="21075" y="44186"/>
                  <a:pt x="21825" y="44162"/>
                  <a:pt x="22599" y="44150"/>
                </a:cubicBezTo>
                <a:cubicBezTo>
                  <a:pt x="24087" y="44127"/>
                  <a:pt x="25599" y="44091"/>
                  <a:pt x="27087" y="44067"/>
                </a:cubicBezTo>
                <a:cubicBezTo>
                  <a:pt x="30433" y="44007"/>
                  <a:pt x="33779" y="43948"/>
                  <a:pt x="37124" y="43900"/>
                </a:cubicBezTo>
                <a:cubicBezTo>
                  <a:pt x="37208" y="43900"/>
                  <a:pt x="37327" y="43865"/>
                  <a:pt x="37351" y="43793"/>
                </a:cubicBezTo>
                <a:cubicBezTo>
                  <a:pt x="37493" y="43335"/>
                  <a:pt x="37913" y="42539"/>
                  <a:pt x="38411" y="42539"/>
                </a:cubicBezTo>
                <a:cubicBezTo>
                  <a:pt x="38496" y="42539"/>
                  <a:pt x="38584" y="42562"/>
                  <a:pt x="38672" y="42614"/>
                </a:cubicBezTo>
                <a:cubicBezTo>
                  <a:pt x="39125" y="42876"/>
                  <a:pt x="39303" y="43388"/>
                  <a:pt x="39660" y="43734"/>
                </a:cubicBezTo>
                <a:cubicBezTo>
                  <a:pt x="39820" y="43882"/>
                  <a:pt x="40062" y="43924"/>
                  <a:pt x="40324" y="43924"/>
                </a:cubicBezTo>
                <a:cubicBezTo>
                  <a:pt x="40651" y="43924"/>
                  <a:pt x="41009" y="43859"/>
                  <a:pt x="41280" y="43853"/>
                </a:cubicBezTo>
                <a:cubicBezTo>
                  <a:pt x="42232" y="43841"/>
                  <a:pt x="43185" y="43829"/>
                  <a:pt x="44137" y="43829"/>
                </a:cubicBezTo>
                <a:cubicBezTo>
                  <a:pt x="47542" y="43781"/>
                  <a:pt x="50960" y="43746"/>
                  <a:pt x="54365" y="43734"/>
                </a:cubicBezTo>
                <a:cubicBezTo>
                  <a:pt x="54436" y="43734"/>
                  <a:pt x="54567" y="43698"/>
                  <a:pt x="54591" y="43626"/>
                </a:cubicBezTo>
                <a:cubicBezTo>
                  <a:pt x="54627" y="43484"/>
                  <a:pt x="54662" y="43305"/>
                  <a:pt x="54770" y="43162"/>
                </a:cubicBezTo>
                <a:cubicBezTo>
                  <a:pt x="54947" y="42944"/>
                  <a:pt x="55044" y="42873"/>
                  <a:pt x="55120" y="42873"/>
                </a:cubicBezTo>
                <a:cubicBezTo>
                  <a:pt x="55222" y="42873"/>
                  <a:pt x="55284" y="43003"/>
                  <a:pt x="55448" y="43079"/>
                </a:cubicBezTo>
                <a:cubicBezTo>
                  <a:pt x="55686" y="43198"/>
                  <a:pt x="56020" y="43424"/>
                  <a:pt x="56079" y="43674"/>
                </a:cubicBezTo>
                <a:cubicBezTo>
                  <a:pt x="56091" y="43722"/>
                  <a:pt x="56151" y="43722"/>
                  <a:pt x="56174" y="43722"/>
                </a:cubicBezTo>
                <a:lnTo>
                  <a:pt x="62211" y="43722"/>
                </a:lnTo>
                <a:cubicBezTo>
                  <a:pt x="62270" y="43722"/>
                  <a:pt x="62413" y="43686"/>
                  <a:pt x="62425" y="43615"/>
                </a:cubicBezTo>
                <a:cubicBezTo>
                  <a:pt x="62520" y="43222"/>
                  <a:pt x="62830" y="42769"/>
                  <a:pt x="63199" y="42650"/>
                </a:cubicBezTo>
                <a:cubicBezTo>
                  <a:pt x="63256" y="42632"/>
                  <a:pt x="63311" y="42623"/>
                  <a:pt x="63365" y="42623"/>
                </a:cubicBezTo>
                <a:cubicBezTo>
                  <a:pt x="63736" y="42623"/>
                  <a:pt x="64059" y="43010"/>
                  <a:pt x="64318" y="43269"/>
                </a:cubicBezTo>
                <a:cubicBezTo>
                  <a:pt x="64533" y="43484"/>
                  <a:pt x="64592" y="43615"/>
                  <a:pt x="64854" y="43674"/>
                </a:cubicBezTo>
                <a:cubicBezTo>
                  <a:pt x="65153" y="43739"/>
                  <a:pt x="65483" y="43755"/>
                  <a:pt x="65818" y="43755"/>
                </a:cubicBezTo>
                <a:cubicBezTo>
                  <a:pt x="66127" y="43755"/>
                  <a:pt x="66440" y="43741"/>
                  <a:pt x="66734" y="43741"/>
                </a:cubicBezTo>
                <a:cubicBezTo>
                  <a:pt x="66820" y="43741"/>
                  <a:pt x="66904" y="43743"/>
                  <a:pt x="66985" y="43746"/>
                </a:cubicBezTo>
                <a:cubicBezTo>
                  <a:pt x="69593" y="43841"/>
                  <a:pt x="72188" y="43912"/>
                  <a:pt x="74796" y="44019"/>
                </a:cubicBezTo>
                <a:cubicBezTo>
                  <a:pt x="75760" y="44055"/>
                  <a:pt x="76748" y="44079"/>
                  <a:pt x="77713" y="44174"/>
                </a:cubicBezTo>
                <a:cubicBezTo>
                  <a:pt x="77727" y="44179"/>
                  <a:pt x="77745" y="44181"/>
                  <a:pt x="77766" y="44181"/>
                </a:cubicBezTo>
                <a:cubicBezTo>
                  <a:pt x="77855" y="44181"/>
                  <a:pt x="77987" y="44139"/>
                  <a:pt x="77987" y="44043"/>
                </a:cubicBezTo>
                <a:cubicBezTo>
                  <a:pt x="77725" y="41674"/>
                  <a:pt x="77784" y="39257"/>
                  <a:pt x="77725" y="36888"/>
                </a:cubicBezTo>
                <a:cubicBezTo>
                  <a:pt x="77665" y="34613"/>
                  <a:pt x="77594" y="32327"/>
                  <a:pt x="77594" y="30041"/>
                </a:cubicBezTo>
                <a:cubicBezTo>
                  <a:pt x="77594" y="29994"/>
                  <a:pt x="77522" y="29994"/>
                  <a:pt x="77487" y="29994"/>
                </a:cubicBezTo>
                <a:cubicBezTo>
                  <a:pt x="77177" y="29982"/>
                  <a:pt x="76213" y="29922"/>
                  <a:pt x="76046" y="29625"/>
                </a:cubicBezTo>
                <a:cubicBezTo>
                  <a:pt x="75844" y="29268"/>
                  <a:pt x="76760" y="28553"/>
                  <a:pt x="76987" y="28339"/>
                </a:cubicBezTo>
                <a:cubicBezTo>
                  <a:pt x="77320" y="28029"/>
                  <a:pt x="77594" y="27958"/>
                  <a:pt x="77606" y="27482"/>
                </a:cubicBezTo>
                <a:cubicBezTo>
                  <a:pt x="77606" y="26541"/>
                  <a:pt x="77630" y="25600"/>
                  <a:pt x="77641" y="24672"/>
                </a:cubicBezTo>
                <a:cubicBezTo>
                  <a:pt x="77665" y="22231"/>
                  <a:pt x="77701" y="19790"/>
                  <a:pt x="77784" y="17349"/>
                </a:cubicBezTo>
                <a:cubicBezTo>
                  <a:pt x="77784" y="17290"/>
                  <a:pt x="77749" y="17290"/>
                  <a:pt x="77689" y="17266"/>
                </a:cubicBezTo>
                <a:cubicBezTo>
                  <a:pt x="77624" y="17263"/>
                  <a:pt x="77556" y="17261"/>
                  <a:pt x="77485" y="17261"/>
                </a:cubicBezTo>
                <a:cubicBezTo>
                  <a:pt x="77307" y="17261"/>
                  <a:pt x="77112" y="17269"/>
                  <a:pt x="76920" y="17269"/>
                </a:cubicBezTo>
                <a:cubicBezTo>
                  <a:pt x="76650" y="17269"/>
                  <a:pt x="76385" y="17254"/>
                  <a:pt x="76177" y="17183"/>
                </a:cubicBezTo>
                <a:cubicBezTo>
                  <a:pt x="76155" y="17175"/>
                  <a:pt x="76137" y="17169"/>
                  <a:pt x="76124" y="17164"/>
                </a:cubicBezTo>
                <a:lnTo>
                  <a:pt x="76124" y="17164"/>
                </a:lnTo>
                <a:cubicBezTo>
                  <a:pt x="76084" y="17069"/>
                  <a:pt x="76092" y="16862"/>
                  <a:pt x="76082" y="16778"/>
                </a:cubicBezTo>
                <a:cubicBezTo>
                  <a:pt x="76040" y="16568"/>
                  <a:pt x="76007" y="16348"/>
                  <a:pt x="75975" y="16135"/>
                </a:cubicBezTo>
                <a:lnTo>
                  <a:pt x="75975" y="16135"/>
                </a:lnTo>
                <a:cubicBezTo>
                  <a:pt x="76600" y="15994"/>
                  <a:pt x="77217" y="15863"/>
                  <a:pt x="77844" y="15742"/>
                </a:cubicBezTo>
                <a:cubicBezTo>
                  <a:pt x="77891" y="15718"/>
                  <a:pt x="77987" y="15694"/>
                  <a:pt x="77987" y="15635"/>
                </a:cubicBezTo>
                <a:cubicBezTo>
                  <a:pt x="78534" y="10622"/>
                  <a:pt x="79237" y="5562"/>
                  <a:pt x="79475" y="514"/>
                </a:cubicBezTo>
                <a:cubicBezTo>
                  <a:pt x="79475" y="466"/>
                  <a:pt x="79439" y="454"/>
                  <a:pt x="79415" y="454"/>
                </a:cubicBezTo>
                <a:cubicBezTo>
                  <a:pt x="77177" y="228"/>
                  <a:pt x="74903" y="240"/>
                  <a:pt x="72665" y="204"/>
                </a:cubicBezTo>
                <a:cubicBezTo>
                  <a:pt x="69593" y="145"/>
                  <a:pt x="66509" y="109"/>
                  <a:pt x="63425" y="62"/>
                </a:cubicBezTo>
                <a:cubicBezTo>
                  <a:pt x="61684" y="40"/>
                  <a:pt x="59952" y="0"/>
                  <a:pt x="58221" y="0"/>
                </a:cubicBezTo>
                <a:close/>
              </a:path>
            </a:pathLst>
          </a:custGeom>
          <a:solidFill>
            <a:srgbClr val="BC9E6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4" name="Google Shape;114;p4"/>
          <p:cNvSpPr txBox="1">
            <a:spLocks noGrp="1"/>
          </p:cNvSpPr>
          <p:nvPr>
            <p:ph type="title"/>
          </p:nvPr>
        </p:nvSpPr>
        <p:spPr>
          <a:xfrm>
            <a:off x="914400" y="593367"/>
            <a:ext cx="1036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4"/>
          <p:cNvSpPr txBox="1">
            <a:spLocks noGrp="1"/>
          </p:cNvSpPr>
          <p:nvPr>
            <p:ph type="body" idx="1"/>
          </p:nvPr>
        </p:nvSpPr>
        <p:spPr>
          <a:xfrm>
            <a:off x="914400" y="1536633"/>
            <a:ext cx="1036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Livvic"/>
              <a:buAutoNum type="arabicPeriod"/>
              <a:defRPr sz="1467"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  <p:sp>
        <p:nvSpPr>
          <p:cNvPr id="116" name="Google Shape;116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79337424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11"/>
          <p:cNvSpPr/>
          <p:nvPr/>
        </p:nvSpPr>
        <p:spPr>
          <a:xfrm>
            <a:off x="-100" y="1"/>
            <a:ext cx="12191888" cy="6848908"/>
          </a:xfrm>
          <a:custGeom>
            <a:avLst/>
            <a:gdLst/>
            <a:ahLst/>
            <a:cxnLst/>
            <a:rect l="l" t="t" r="r" b="b"/>
            <a:pathLst>
              <a:path w="84821" h="47649" extrusionOk="0">
                <a:moveTo>
                  <a:pt x="1" y="0"/>
                </a:moveTo>
                <a:lnTo>
                  <a:pt x="1" y="47649"/>
                </a:lnTo>
                <a:lnTo>
                  <a:pt x="84821" y="47649"/>
                </a:lnTo>
                <a:lnTo>
                  <a:pt x="84821" y="0"/>
                </a:lnTo>
                <a:close/>
              </a:path>
            </a:pathLst>
          </a:custGeom>
          <a:solidFill>
            <a:srgbClr val="EFDAA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4" name="Google Shape;174;p11"/>
          <p:cNvSpPr/>
          <p:nvPr/>
        </p:nvSpPr>
        <p:spPr>
          <a:xfrm>
            <a:off x="443193" y="226821"/>
            <a:ext cx="11375607" cy="6385932"/>
          </a:xfrm>
          <a:custGeom>
            <a:avLst/>
            <a:gdLst/>
            <a:ahLst/>
            <a:cxnLst/>
            <a:rect l="l" t="t" r="r" b="b"/>
            <a:pathLst>
              <a:path w="79142" h="44428" extrusionOk="0">
                <a:moveTo>
                  <a:pt x="57914" y="0"/>
                </a:moveTo>
                <a:cubicBezTo>
                  <a:pt x="57216" y="0"/>
                  <a:pt x="56783" y="9"/>
                  <a:pt x="56614" y="29"/>
                </a:cubicBezTo>
                <a:cubicBezTo>
                  <a:pt x="56507" y="137"/>
                  <a:pt x="55781" y="684"/>
                  <a:pt x="55436" y="684"/>
                </a:cubicBezTo>
                <a:cubicBezTo>
                  <a:pt x="55150" y="684"/>
                  <a:pt x="54543" y="315"/>
                  <a:pt x="54495" y="256"/>
                </a:cubicBezTo>
                <a:cubicBezTo>
                  <a:pt x="53328" y="351"/>
                  <a:pt x="52197" y="458"/>
                  <a:pt x="51090" y="553"/>
                </a:cubicBezTo>
                <a:cubicBezTo>
                  <a:pt x="50888" y="696"/>
                  <a:pt x="49995" y="1113"/>
                  <a:pt x="49792" y="1113"/>
                </a:cubicBezTo>
                <a:cubicBezTo>
                  <a:pt x="49495" y="1113"/>
                  <a:pt x="48899" y="756"/>
                  <a:pt x="48828" y="696"/>
                </a:cubicBezTo>
                <a:cubicBezTo>
                  <a:pt x="47113" y="803"/>
                  <a:pt x="45423" y="875"/>
                  <a:pt x="43756" y="922"/>
                </a:cubicBezTo>
                <a:cubicBezTo>
                  <a:pt x="43589" y="1291"/>
                  <a:pt x="42672" y="2530"/>
                  <a:pt x="42232" y="2530"/>
                </a:cubicBezTo>
                <a:cubicBezTo>
                  <a:pt x="41934" y="2530"/>
                  <a:pt x="41315" y="1184"/>
                  <a:pt x="41303" y="970"/>
                </a:cubicBezTo>
                <a:cubicBezTo>
                  <a:pt x="40839" y="970"/>
                  <a:pt x="37398" y="946"/>
                  <a:pt x="36148" y="922"/>
                </a:cubicBezTo>
                <a:cubicBezTo>
                  <a:pt x="35921" y="1125"/>
                  <a:pt x="35779" y="1339"/>
                  <a:pt x="35683" y="1565"/>
                </a:cubicBezTo>
                <a:cubicBezTo>
                  <a:pt x="35564" y="1875"/>
                  <a:pt x="35171" y="2077"/>
                  <a:pt x="34719" y="2077"/>
                </a:cubicBezTo>
                <a:cubicBezTo>
                  <a:pt x="34290" y="2077"/>
                  <a:pt x="33885" y="1875"/>
                  <a:pt x="33754" y="1577"/>
                </a:cubicBezTo>
                <a:cubicBezTo>
                  <a:pt x="33635" y="1327"/>
                  <a:pt x="33481" y="1065"/>
                  <a:pt x="33326" y="815"/>
                </a:cubicBezTo>
                <a:cubicBezTo>
                  <a:pt x="31873" y="744"/>
                  <a:pt x="30480" y="672"/>
                  <a:pt x="29159" y="565"/>
                </a:cubicBezTo>
                <a:lnTo>
                  <a:pt x="29111" y="565"/>
                </a:lnTo>
                <a:cubicBezTo>
                  <a:pt x="28647" y="518"/>
                  <a:pt x="28218" y="494"/>
                  <a:pt x="27789" y="494"/>
                </a:cubicBezTo>
                <a:cubicBezTo>
                  <a:pt x="27337" y="494"/>
                  <a:pt x="26980" y="530"/>
                  <a:pt x="26670" y="613"/>
                </a:cubicBezTo>
                <a:cubicBezTo>
                  <a:pt x="26337" y="684"/>
                  <a:pt x="26004" y="827"/>
                  <a:pt x="25623" y="982"/>
                </a:cubicBezTo>
                <a:cubicBezTo>
                  <a:pt x="24956" y="1244"/>
                  <a:pt x="24194" y="1565"/>
                  <a:pt x="23301" y="1565"/>
                </a:cubicBezTo>
                <a:cubicBezTo>
                  <a:pt x="23206" y="1565"/>
                  <a:pt x="23098" y="1542"/>
                  <a:pt x="23003" y="1542"/>
                </a:cubicBezTo>
                <a:cubicBezTo>
                  <a:pt x="22336" y="1482"/>
                  <a:pt x="21717" y="1291"/>
                  <a:pt x="21146" y="1125"/>
                </a:cubicBezTo>
                <a:cubicBezTo>
                  <a:pt x="20681" y="982"/>
                  <a:pt x="20229" y="851"/>
                  <a:pt x="19931" y="851"/>
                </a:cubicBezTo>
                <a:cubicBezTo>
                  <a:pt x="19824" y="851"/>
                  <a:pt x="19538" y="851"/>
                  <a:pt x="19288" y="1589"/>
                </a:cubicBezTo>
                <a:cubicBezTo>
                  <a:pt x="19253" y="1661"/>
                  <a:pt x="17860" y="3506"/>
                  <a:pt x="17860" y="3506"/>
                </a:cubicBezTo>
                <a:lnTo>
                  <a:pt x="17312" y="3268"/>
                </a:lnTo>
                <a:cubicBezTo>
                  <a:pt x="16312" y="2839"/>
                  <a:pt x="16181" y="2077"/>
                  <a:pt x="16062" y="1470"/>
                </a:cubicBezTo>
                <a:cubicBezTo>
                  <a:pt x="15943" y="815"/>
                  <a:pt x="15847" y="613"/>
                  <a:pt x="15502" y="518"/>
                </a:cubicBezTo>
                <a:cubicBezTo>
                  <a:pt x="15002" y="458"/>
                  <a:pt x="10894" y="208"/>
                  <a:pt x="6811" y="208"/>
                </a:cubicBezTo>
                <a:cubicBezTo>
                  <a:pt x="1477" y="208"/>
                  <a:pt x="322" y="672"/>
                  <a:pt x="131" y="768"/>
                </a:cubicBezTo>
                <a:cubicBezTo>
                  <a:pt x="131" y="970"/>
                  <a:pt x="179" y="1518"/>
                  <a:pt x="226" y="2053"/>
                </a:cubicBezTo>
                <a:cubicBezTo>
                  <a:pt x="524" y="5625"/>
                  <a:pt x="584" y="8030"/>
                  <a:pt x="0" y="9209"/>
                </a:cubicBezTo>
                <a:cubicBezTo>
                  <a:pt x="357" y="9459"/>
                  <a:pt x="679" y="9614"/>
                  <a:pt x="1417" y="9673"/>
                </a:cubicBezTo>
                <a:lnTo>
                  <a:pt x="3203" y="9840"/>
                </a:lnTo>
                <a:cubicBezTo>
                  <a:pt x="3203" y="9840"/>
                  <a:pt x="774" y="11233"/>
                  <a:pt x="131" y="11233"/>
                </a:cubicBezTo>
                <a:cubicBezTo>
                  <a:pt x="24" y="11233"/>
                  <a:pt x="203" y="27842"/>
                  <a:pt x="203" y="30676"/>
                </a:cubicBezTo>
                <a:lnTo>
                  <a:pt x="1084" y="30676"/>
                </a:lnTo>
                <a:lnTo>
                  <a:pt x="3155" y="30628"/>
                </a:lnTo>
                <a:lnTo>
                  <a:pt x="369" y="32664"/>
                </a:lnTo>
                <a:cubicBezTo>
                  <a:pt x="48" y="33915"/>
                  <a:pt x="893" y="42320"/>
                  <a:pt x="1274" y="44428"/>
                </a:cubicBezTo>
                <a:cubicBezTo>
                  <a:pt x="3513" y="44333"/>
                  <a:pt x="9585" y="44166"/>
                  <a:pt x="16598" y="44059"/>
                </a:cubicBezTo>
                <a:cubicBezTo>
                  <a:pt x="16729" y="43844"/>
                  <a:pt x="17491" y="42928"/>
                  <a:pt x="17919" y="42928"/>
                </a:cubicBezTo>
                <a:cubicBezTo>
                  <a:pt x="18264" y="42928"/>
                  <a:pt x="19169" y="43737"/>
                  <a:pt x="19336" y="44011"/>
                </a:cubicBezTo>
                <a:cubicBezTo>
                  <a:pt x="25265" y="43880"/>
                  <a:pt x="31361" y="43761"/>
                  <a:pt x="37029" y="43690"/>
                </a:cubicBezTo>
                <a:cubicBezTo>
                  <a:pt x="37100" y="43356"/>
                  <a:pt x="37767" y="42225"/>
                  <a:pt x="38243" y="42225"/>
                </a:cubicBezTo>
                <a:cubicBezTo>
                  <a:pt x="38684" y="42225"/>
                  <a:pt x="39553" y="43332"/>
                  <a:pt x="39720" y="43654"/>
                </a:cubicBezTo>
                <a:cubicBezTo>
                  <a:pt x="45030" y="43571"/>
                  <a:pt x="49911" y="43535"/>
                  <a:pt x="54281" y="43511"/>
                </a:cubicBezTo>
                <a:cubicBezTo>
                  <a:pt x="54364" y="43178"/>
                  <a:pt x="54483" y="42713"/>
                  <a:pt x="55198" y="42713"/>
                </a:cubicBezTo>
                <a:lnTo>
                  <a:pt x="56043" y="43320"/>
                </a:lnTo>
                <a:cubicBezTo>
                  <a:pt x="56067" y="43356"/>
                  <a:pt x="56079" y="43440"/>
                  <a:pt x="56091" y="43511"/>
                </a:cubicBezTo>
                <a:lnTo>
                  <a:pt x="62115" y="43511"/>
                </a:lnTo>
                <a:cubicBezTo>
                  <a:pt x="62139" y="43309"/>
                  <a:pt x="62699" y="42308"/>
                  <a:pt x="63211" y="42308"/>
                </a:cubicBezTo>
                <a:cubicBezTo>
                  <a:pt x="63603" y="42308"/>
                  <a:pt x="64473" y="43201"/>
                  <a:pt x="64663" y="43451"/>
                </a:cubicBezTo>
                <a:cubicBezTo>
                  <a:pt x="64699" y="43487"/>
                  <a:pt x="76105" y="43785"/>
                  <a:pt x="77677" y="43975"/>
                </a:cubicBezTo>
                <a:cubicBezTo>
                  <a:pt x="77510" y="42654"/>
                  <a:pt x="77272" y="30867"/>
                  <a:pt x="77272" y="29974"/>
                </a:cubicBezTo>
                <a:cubicBezTo>
                  <a:pt x="77058" y="29974"/>
                  <a:pt x="75843" y="29795"/>
                  <a:pt x="75676" y="29509"/>
                </a:cubicBezTo>
                <a:cubicBezTo>
                  <a:pt x="75510" y="29224"/>
                  <a:pt x="76760" y="28092"/>
                  <a:pt x="77272" y="27700"/>
                </a:cubicBezTo>
                <a:cubicBezTo>
                  <a:pt x="77296" y="23128"/>
                  <a:pt x="77391" y="18901"/>
                  <a:pt x="77450" y="17246"/>
                </a:cubicBezTo>
                <a:lnTo>
                  <a:pt x="75807" y="17162"/>
                </a:lnTo>
                <a:lnTo>
                  <a:pt x="75629" y="15984"/>
                </a:lnTo>
                <a:cubicBezTo>
                  <a:pt x="76486" y="15805"/>
                  <a:pt x="77200" y="15650"/>
                  <a:pt x="77653" y="15555"/>
                </a:cubicBezTo>
                <a:cubicBezTo>
                  <a:pt x="78248" y="10043"/>
                  <a:pt x="79070" y="2232"/>
                  <a:pt x="79141" y="434"/>
                </a:cubicBezTo>
                <a:cubicBezTo>
                  <a:pt x="77462" y="256"/>
                  <a:pt x="71783" y="172"/>
                  <a:pt x="67890" y="113"/>
                </a:cubicBezTo>
                <a:cubicBezTo>
                  <a:pt x="62973" y="53"/>
                  <a:pt x="59638" y="0"/>
                  <a:pt x="57914" y="0"/>
                </a:cubicBezTo>
                <a:close/>
              </a:path>
            </a:pathLst>
          </a:custGeom>
          <a:solidFill>
            <a:srgbClr val="FEFCE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5" name="Google Shape;175;p11"/>
          <p:cNvSpPr/>
          <p:nvPr/>
        </p:nvSpPr>
        <p:spPr>
          <a:xfrm>
            <a:off x="415737" y="201665"/>
            <a:ext cx="11423472" cy="6423736"/>
          </a:xfrm>
          <a:custGeom>
            <a:avLst/>
            <a:gdLst/>
            <a:ahLst/>
            <a:cxnLst/>
            <a:rect l="l" t="t" r="r" b="b"/>
            <a:pathLst>
              <a:path w="79475" h="44691" extrusionOk="0">
                <a:moveTo>
                  <a:pt x="386" y="11445"/>
                </a:moveTo>
                <a:cubicBezTo>
                  <a:pt x="381" y="11449"/>
                  <a:pt x="375" y="11452"/>
                  <a:pt x="370" y="11456"/>
                </a:cubicBezTo>
                <a:cubicBezTo>
                  <a:pt x="375" y="11452"/>
                  <a:pt x="380" y="11449"/>
                  <a:pt x="386" y="11445"/>
                </a:cubicBezTo>
                <a:close/>
                <a:moveTo>
                  <a:pt x="57324" y="185"/>
                </a:moveTo>
                <a:cubicBezTo>
                  <a:pt x="57485" y="185"/>
                  <a:pt x="57649" y="193"/>
                  <a:pt x="57806" y="193"/>
                </a:cubicBezTo>
                <a:cubicBezTo>
                  <a:pt x="58431" y="190"/>
                  <a:pt x="59057" y="189"/>
                  <a:pt x="59683" y="189"/>
                </a:cubicBezTo>
                <a:cubicBezTo>
                  <a:pt x="65348" y="189"/>
                  <a:pt x="71029" y="286"/>
                  <a:pt x="76701" y="490"/>
                </a:cubicBezTo>
                <a:cubicBezTo>
                  <a:pt x="77368" y="514"/>
                  <a:pt x="78058" y="526"/>
                  <a:pt x="78725" y="585"/>
                </a:cubicBezTo>
                <a:cubicBezTo>
                  <a:pt x="79070" y="621"/>
                  <a:pt x="79094" y="562"/>
                  <a:pt x="79130" y="883"/>
                </a:cubicBezTo>
                <a:cubicBezTo>
                  <a:pt x="79142" y="1086"/>
                  <a:pt x="79094" y="1324"/>
                  <a:pt x="79082" y="1514"/>
                </a:cubicBezTo>
                <a:cubicBezTo>
                  <a:pt x="78963" y="2967"/>
                  <a:pt x="78832" y="4443"/>
                  <a:pt x="78677" y="5908"/>
                </a:cubicBezTo>
                <a:cubicBezTo>
                  <a:pt x="78487" y="7836"/>
                  <a:pt x="78296" y="9789"/>
                  <a:pt x="78082" y="11718"/>
                </a:cubicBezTo>
                <a:cubicBezTo>
                  <a:pt x="77987" y="12694"/>
                  <a:pt x="77880" y="13658"/>
                  <a:pt x="77772" y="14635"/>
                </a:cubicBezTo>
                <a:cubicBezTo>
                  <a:pt x="77760" y="14790"/>
                  <a:pt x="77749" y="14921"/>
                  <a:pt x="77725" y="15075"/>
                </a:cubicBezTo>
                <a:cubicBezTo>
                  <a:pt x="77701" y="15409"/>
                  <a:pt x="77749" y="15528"/>
                  <a:pt x="77463" y="15671"/>
                </a:cubicBezTo>
                <a:cubicBezTo>
                  <a:pt x="76998" y="15885"/>
                  <a:pt x="76284" y="15921"/>
                  <a:pt x="75796" y="16028"/>
                </a:cubicBezTo>
                <a:cubicBezTo>
                  <a:pt x="75748" y="16040"/>
                  <a:pt x="75641" y="16087"/>
                  <a:pt x="75665" y="16147"/>
                </a:cubicBezTo>
                <a:cubicBezTo>
                  <a:pt x="75725" y="16528"/>
                  <a:pt x="75784" y="16933"/>
                  <a:pt x="75844" y="17314"/>
                </a:cubicBezTo>
                <a:cubicBezTo>
                  <a:pt x="75844" y="17361"/>
                  <a:pt x="75915" y="17361"/>
                  <a:pt x="75939" y="17361"/>
                </a:cubicBezTo>
                <a:cubicBezTo>
                  <a:pt x="76320" y="17373"/>
                  <a:pt x="76677" y="17409"/>
                  <a:pt x="77046" y="17421"/>
                </a:cubicBezTo>
                <a:cubicBezTo>
                  <a:pt x="77078" y="17421"/>
                  <a:pt x="77175" y="17416"/>
                  <a:pt x="77278" y="17416"/>
                </a:cubicBezTo>
                <a:cubicBezTo>
                  <a:pt x="77398" y="17416"/>
                  <a:pt x="77524" y="17422"/>
                  <a:pt x="77563" y="17450"/>
                </a:cubicBezTo>
                <a:lnTo>
                  <a:pt x="77563" y="17450"/>
                </a:lnTo>
                <a:cubicBezTo>
                  <a:pt x="77562" y="17449"/>
                  <a:pt x="77560" y="17449"/>
                  <a:pt x="77559" y="17449"/>
                </a:cubicBezTo>
                <a:cubicBezTo>
                  <a:pt x="77505" y="17449"/>
                  <a:pt x="77463" y="18019"/>
                  <a:pt x="77463" y="18064"/>
                </a:cubicBezTo>
                <a:cubicBezTo>
                  <a:pt x="77415" y="19493"/>
                  <a:pt x="77391" y="20921"/>
                  <a:pt x="77368" y="22350"/>
                </a:cubicBezTo>
                <a:cubicBezTo>
                  <a:pt x="77356" y="23231"/>
                  <a:pt x="77344" y="24100"/>
                  <a:pt x="77332" y="24969"/>
                </a:cubicBezTo>
                <a:cubicBezTo>
                  <a:pt x="77332" y="25434"/>
                  <a:pt x="77308" y="25910"/>
                  <a:pt x="77308" y="26362"/>
                </a:cubicBezTo>
                <a:cubicBezTo>
                  <a:pt x="77308" y="26767"/>
                  <a:pt x="77451" y="27494"/>
                  <a:pt x="77237" y="27839"/>
                </a:cubicBezTo>
                <a:cubicBezTo>
                  <a:pt x="76998" y="28232"/>
                  <a:pt x="75344" y="29137"/>
                  <a:pt x="75760" y="29720"/>
                </a:cubicBezTo>
                <a:cubicBezTo>
                  <a:pt x="75963" y="29982"/>
                  <a:pt x="76641" y="30041"/>
                  <a:pt x="76927" y="30089"/>
                </a:cubicBezTo>
                <a:cubicBezTo>
                  <a:pt x="77308" y="30149"/>
                  <a:pt x="77249" y="30030"/>
                  <a:pt x="77284" y="30351"/>
                </a:cubicBezTo>
                <a:cubicBezTo>
                  <a:pt x="77344" y="31006"/>
                  <a:pt x="77296" y="31708"/>
                  <a:pt x="77308" y="32375"/>
                </a:cubicBezTo>
                <a:cubicBezTo>
                  <a:pt x="77356" y="34518"/>
                  <a:pt x="77403" y="36649"/>
                  <a:pt x="77463" y="38793"/>
                </a:cubicBezTo>
                <a:cubicBezTo>
                  <a:pt x="77509" y="40500"/>
                  <a:pt x="77477" y="42241"/>
                  <a:pt x="77648" y="43940"/>
                </a:cubicBezTo>
                <a:lnTo>
                  <a:pt x="77648" y="43940"/>
                </a:lnTo>
                <a:cubicBezTo>
                  <a:pt x="75419" y="43712"/>
                  <a:pt x="73139" y="43730"/>
                  <a:pt x="70902" y="43650"/>
                </a:cubicBezTo>
                <a:cubicBezTo>
                  <a:pt x="69533" y="43603"/>
                  <a:pt x="68140" y="43555"/>
                  <a:pt x="66771" y="43507"/>
                </a:cubicBezTo>
                <a:lnTo>
                  <a:pt x="65438" y="43472"/>
                </a:lnTo>
                <a:cubicBezTo>
                  <a:pt x="65104" y="43448"/>
                  <a:pt x="65045" y="43472"/>
                  <a:pt x="64854" y="43317"/>
                </a:cubicBezTo>
                <a:cubicBezTo>
                  <a:pt x="64447" y="42998"/>
                  <a:pt x="64019" y="42302"/>
                  <a:pt x="63430" y="42302"/>
                </a:cubicBezTo>
                <a:cubicBezTo>
                  <a:pt x="63382" y="42302"/>
                  <a:pt x="63333" y="42307"/>
                  <a:pt x="63282" y="42317"/>
                </a:cubicBezTo>
                <a:cubicBezTo>
                  <a:pt x="62784" y="42416"/>
                  <a:pt x="62317" y="43021"/>
                  <a:pt x="62158" y="43507"/>
                </a:cubicBezTo>
                <a:lnTo>
                  <a:pt x="57722" y="43507"/>
                </a:lnTo>
                <a:cubicBezTo>
                  <a:pt x="57524" y="43507"/>
                  <a:pt x="57220" y="43555"/>
                  <a:pt x="56958" y="43555"/>
                </a:cubicBezTo>
                <a:cubicBezTo>
                  <a:pt x="56827" y="43555"/>
                  <a:pt x="56706" y="43543"/>
                  <a:pt x="56615" y="43507"/>
                </a:cubicBezTo>
                <a:cubicBezTo>
                  <a:pt x="56436" y="43448"/>
                  <a:pt x="56329" y="43329"/>
                  <a:pt x="56163" y="43198"/>
                </a:cubicBezTo>
                <a:cubicBezTo>
                  <a:pt x="55890" y="42967"/>
                  <a:pt x="55627" y="42719"/>
                  <a:pt x="55284" y="42719"/>
                </a:cubicBezTo>
                <a:cubicBezTo>
                  <a:pt x="55237" y="42719"/>
                  <a:pt x="55189" y="42723"/>
                  <a:pt x="55139" y="42733"/>
                </a:cubicBezTo>
                <a:cubicBezTo>
                  <a:pt x="54661" y="42833"/>
                  <a:pt x="54453" y="43109"/>
                  <a:pt x="54321" y="43532"/>
                </a:cubicBezTo>
                <a:lnTo>
                  <a:pt x="54321" y="43532"/>
                </a:lnTo>
                <a:cubicBezTo>
                  <a:pt x="50311" y="43545"/>
                  <a:pt x="46290" y="43591"/>
                  <a:pt x="42292" y="43626"/>
                </a:cubicBezTo>
                <a:cubicBezTo>
                  <a:pt x="41756" y="43626"/>
                  <a:pt x="41232" y="43650"/>
                  <a:pt x="40696" y="43650"/>
                </a:cubicBezTo>
                <a:cubicBezTo>
                  <a:pt x="40665" y="43650"/>
                  <a:pt x="40635" y="43650"/>
                  <a:pt x="40607" y="43650"/>
                </a:cubicBezTo>
                <a:cubicBezTo>
                  <a:pt x="40181" y="43650"/>
                  <a:pt x="40059" y="43640"/>
                  <a:pt x="39791" y="43305"/>
                </a:cubicBezTo>
                <a:cubicBezTo>
                  <a:pt x="39530" y="42948"/>
                  <a:pt x="39113" y="42352"/>
                  <a:pt x="38613" y="42245"/>
                </a:cubicBezTo>
                <a:cubicBezTo>
                  <a:pt x="38563" y="42234"/>
                  <a:pt x="38514" y="42229"/>
                  <a:pt x="38465" y="42229"/>
                </a:cubicBezTo>
                <a:cubicBezTo>
                  <a:pt x="37817" y="42229"/>
                  <a:pt x="37271" y="43159"/>
                  <a:pt x="37072" y="43712"/>
                </a:cubicBezTo>
                <a:lnTo>
                  <a:pt x="37072" y="43712"/>
                </a:lnTo>
                <a:cubicBezTo>
                  <a:pt x="34125" y="43748"/>
                  <a:pt x="31166" y="43794"/>
                  <a:pt x="28230" y="43853"/>
                </a:cubicBezTo>
                <a:cubicBezTo>
                  <a:pt x="26683" y="43888"/>
                  <a:pt x="25147" y="43912"/>
                  <a:pt x="23599" y="43948"/>
                </a:cubicBezTo>
                <a:cubicBezTo>
                  <a:pt x="22825" y="43960"/>
                  <a:pt x="22051" y="43972"/>
                  <a:pt x="21289" y="43984"/>
                </a:cubicBezTo>
                <a:cubicBezTo>
                  <a:pt x="20991" y="43995"/>
                  <a:pt x="20647" y="44048"/>
                  <a:pt x="20316" y="44048"/>
                </a:cubicBezTo>
                <a:cubicBezTo>
                  <a:pt x="19959" y="44048"/>
                  <a:pt x="19619" y="43986"/>
                  <a:pt x="19372" y="43746"/>
                </a:cubicBezTo>
                <a:cubicBezTo>
                  <a:pt x="19058" y="43431"/>
                  <a:pt x="18604" y="42968"/>
                  <a:pt x="18127" y="42968"/>
                </a:cubicBezTo>
                <a:cubicBezTo>
                  <a:pt x="18062" y="42968"/>
                  <a:pt x="17997" y="42977"/>
                  <a:pt x="17932" y="42995"/>
                </a:cubicBezTo>
                <a:cubicBezTo>
                  <a:pt x="17646" y="43067"/>
                  <a:pt x="17396" y="43305"/>
                  <a:pt x="17181" y="43495"/>
                </a:cubicBezTo>
                <a:cubicBezTo>
                  <a:pt x="17051" y="43626"/>
                  <a:pt x="16943" y="43769"/>
                  <a:pt x="16812" y="43900"/>
                </a:cubicBezTo>
                <a:cubicBezTo>
                  <a:pt x="16625" y="44088"/>
                  <a:pt x="16538" y="44101"/>
                  <a:pt x="16335" y="44101"/>
                </a:cubicBezTo>
                <a:cubicBezTo>
                  <a:pt x="16301" y="44101"/>
                  <a:pt x="16264" y="44101"/>
                  <a:pt x="16223" y="44101"/>
                </a:cubicBezTo>
                <a:cubicBezTo>
                  <a:pt x="16182" y="44101"/>
                  <a:pt x="16137" y="44101"/>
                  <a:pt x="16086" y="44103"/>
                </a:cubicBezTo>
                <a:cubicBezTo>
                  <a:pt x="13276" y="44162"/>
                  <a:pt x="10443" y="44246"/>
                  <a:pt x="7633" y="44317"/>
                </a:cubicBezTo>
                <a:cubicBezTo>
                  <a:pt x="5629" y="44376"/>
                  <a:pt x="3614" y="44423"/>
                  <a:pt x="1611" y="44505"/>
                </a:cubicBezTo>
                <a:lnTo>
                  <a:pt x="1611" y="44505"/>
                </a:lnTo>
                <a:cubicBezTo>
                  <a:pt x="1082" y="41580"/>
                  <a:pt x="857" y="38549"/>
                  <a:pt x="691" y="35590"/>
                </a:cubicBezTo>
                <a:cubicBezTo>
                  <a:pt x="668" y="34935"/>
                  <a:pt x="620" y="34268"/>
                  <a:pt x="632" y="33613"/>
                </a:cubicBezTo>
                <a:cubicBezTo>
                  <a:pt x="644" y="33256"/>
                  <a:pt x="608" y="32970"/>
                  <a:pt x="822" y="32732"/>
                </a:cubicBezTo>
                <a:cubicBezTo>
                  <a:pt x="1227" y="32304"/>
                  <a:pt x="1882" y="31958"/>
                  <a:pt x="2358" y="31601"/>
                </a:cubicBezTo>
                <a:cubicBezTo>
                  <a:pt x="2727" y="31339"/>
                  <a:pt x="3084" y="31065"/>
                  <a:pt x="3465" y="30803"/>
                </a:cubicBezTo>
                <a:cubicBezTo>
                  <a:pt x="3537" y="30744"/>
                  <a:pt x="3465" y="30684"/>
                  <a:pt x="3406" y="30684"/>
                </a:cubicBezTo>
                <a:cubicBezTo>
                  <a:pt x="2632" y="30696"/>
                  <a:pt x="1834" y="30732"/>
                  <a:pt x="1060" y="30732"/>
                </a:cubicBezTo>
                <a:cubicBezTo>
                  <a:pt x="1011" y="30732"/>
                  <a:pt x="966" y="30732"/>
                  <a:pt x="925" y="30732"/>
                </a:cubicBezTo>
                <a:cubicBezTo>
                  <a:pt x="521" y="30732"/>
                  <a:pt x="559" y="30713"/>
                  <a:pt x="548" y="30280"/>
                </a:cubicBezTo>
                <a:lnTo>
                  <a:pt x="548" y="29327"/>
                </a:lnTo>
                <a:cubicBezTo>
                  <a:pt x="525" y="27398"/>
                  <a:pt x="513" y="25469"/>
                  <a:pt x="501" y="23541"/>
                </a:cubicBezTo>
                <a:cubicBezTo>
                  <a:pt x="465" y="19683"/>
                  <a:pt x="394" y="15814"/>
                  <a:pt x="453" y="11944"/>
                </a:cubicBezTo>
                <a:cubicBezTo>
                  <a:pt x="453" y="11777"/>
                  <a:pt x="465" y="11599"/>
                  <a:pt x="465" y="11444"/>
                </a:cubicBezTo>
                <a:cubicBezTo>
                  <a:pt x="465" y="11431"/>
                  <a:pt x="465" y="11420"/>
                  <a:pt x="465" y="11411"/>
                </a:cubicBezTo>
                <a:lnTo>
                  <a:pt x="465" y="11411"/>
                </a:lnTo>
                <a:cubicBezTo>
                  <a:pt x="585" y="11372"/>
                  <a:pt x="756" y="11352"/>
                  <a:pt x="846" y="11325"/>
                </a:cubicBezTo>
                <a:cubicBezTo>
                  <a:pt x="1763" y="11003"/>
                  <a:pt x="2644" y="10503"/>
                  <a:pt x="3477" y="10015"/>
                </a:cubicBezTo>
                <a:cubicBezTo>
                  <a:pt x="3585" y="9956"/>
                  <a:pt x="3537" y="9896"/>
                  <a:pt x="3454" y="9872"/>
                </a:cubicBezTo>
                <a:cubicBezTo>
                  <a:pt x="2858" y="9813"/>
                  <a:pt x="2275" y="9789"/>
                  <a:pt x="1680" y="9718"/>
                </a:cubicBezTo>
                <a:cubicBezTo>
                  <a:pt x="1346" y="9682"/>
                  <a:pt x="858" y="9658"/>
                  <a:pt x="596" y="9432"/>
                </a:cubicBezTo>
                <a:cubicBezTo>
                  <a:pt x="370" y="9253"/>
                  <a:pt x="441" y="9253"/>
                  <a:pt x="489" y="9015"/>
                </a:cubicBezTo>
                <a:cubicBezTo>
                  <a:pt x="572" y="8563"/>
                  <a:pt x="691" y="8170"/>
                  <a:pt x="739" y="7705"/>
                </a:cubicBezTo>
                <a:cubicBezTo>
                  <a:pt x="858" y="6527"/>
                  <a:pt x="798" y="5336"/>
                  <a:pt x="727" y="4157"/>
                </a:cubicBezTo>
                <a:cubicBezTo>
                  <a:pt x="679" y="3407"/>
                  <a:pt x="620" y="2633"/>
                  <a:pt x="548" y="1871"/>
                </a:cubicBezTo>
                <a:cubicBezTo>
                  <a:pt x="537" y="1621"/>
                  <a:pt x="382" y="1026"/>
                  <a:pt x="501" y="919"/>
                </a:cubicBezTo>
                <a:cubicBezTo>
                  <a:pt x="691" y="705"/>
                  <a:pt x="1406" y="705"/>
                  <a:pt x="1668" y="681"/>
                </a:cubicBezTo>
                <a:cubicBezTo>
                  <a:pt x="2644" y="550"/>
                  <a:pt x="3644" y="502"/>
                  <a:pt x="4644" y="466"/>
                </a:cubicBezTo>
                <a:cubicBezTo>
                  <a:pt x="5484" y="440"/>
                  <a:pt x="6324" y="429"/>
                  <a:pt x="7165" y="429"/>
                </a:cubicBezTo>
                <a:cubicBezTo>
                  <a:pt x="9401" y="429"/>
                  <a:pt x="11639" y="512"/>
                  <a:pt x="13872" y="633"/>
                </a:cubicBezTo>
                <a:cubicBezTo>
                  <a:pt x="14348" y="669"/>
                  <a:pt x="14824" y="681"/>
                  <a:pt x="15300" y="728"/>
                </a:cubicBezTo>
                <a:cubicBezTo>
                  <a:pt x="15955" y="788"/>
                  <a:pt x="15979" y="1216"/>
                  <a:pt x="16098" y="1800"/>
                </a:cubicBezTo>
                <a:cubicBezTo>
                  <a:pt x="16324" y="2883"/>
                  <a:pt x="16931" y="3312"/>
                  <a:pt x="17896" y="3717"/>
                </a:cubicBezTo>
                <a:cubicBezTo>
                  <a:pt x="17920" y="3723"/>
                  <a:pt x="17946" y="3726"/>
                  <a:pt x="17972" y="3726"/>
                </a:cubicBezTo>
                <a:cubicBezTo>
                  <a:pt x="18052" y="3726"/>
                  <a:pt x="18137" y="3699"/>
                  <a:pt x="18182" y="3645"/>
                </a:cubicBezTo>
                <a:cubicBezTo>
                  <a:pt x="18658" y="3026"/>
                  <a:pt x="19206" y="2407"/>
                  <a:pt x="19598" y="1752"/>
                </a:cubicBezTo>
                <a:cubicBezTo>
                  <a:pt x="19820" y="1359"/>
                  <a:pt x="19803" y="1094"/>
                  <a:pt x="20175" y="1094"/>
                </a:cubicBezTo>
                <a:cubicBezTo>
                  <a:pt x="20243" y="1094"/>
                  <a:pt x="20323" y="1103"/>
                  <a:pt x="20420" y="1121"/>
                </a:cubicBezTo>
                <a:cubicBezTo>
                  <a:pt x="20861" y="1216"/>
                  <a:pt x="21313" y="1383"/>
                  <a:pt x="21753" y="1502"/>
                </a:cubicBezTo>
                <a:cubicBezTo>
                  <a:pt x="22327" y="1652"/>
                  <a:pt x="22889" y="1755"/>
                  <a:pt x="23460" y="1755"/>
                </a:cubicBezTo>
                <a:cubicBezTo>
                  <a:pt x="23707" y="1755"/>
                  <a:pt x="23955" y="1736"/>
                  <a:pt x="24206" y="1693"/>
                </a:cubicBezTo>
                <a:cubicBezTo>
                  <a:pt x="25063" y="1538"/>
                  <a:pt x="25802" y="1109"/>
                  <a:pt x="26623" y="871"/>
                </a:cubicBezTo>
                <a:cubicBezTo>
                  <a:pt x="27071" y="736"/>
                  <a:pt x="27535" y="691"/>
                  <a:pt x="28003" y="691"/>
                </a:cubicBezTo>
                <a:cubicBezTo>
                  <a:pt x="28604" y="691"/>
                  <a:pt x="29213" y="765"/>
                  <a:pt x="29802" y="812"/>
                </a:cubicBezTo>
                <a:cubicBezTo>
                  <a:pt x="30350" y="859"/>
                  <a:pt x="30909" y="883"/>
                  <a:pt x="31457" y="919"/>
                </a:cubicBezTo>
                <a:cubicBezTo>
                  <a:pt x="31563" y="924"/>
                  <a:pt x="31673" y="925"/>
                  <a:pt x="31786" y="925"/>
                </a:cubicBezTo>
                <a:cubicBezTo>
                  <a:pt x="31891" y="925"/>
                  <a:pt x="31999" y="924"/>
                  <a:pt x="32107" y="924"/>
                </a:cubicBezTo>
                <a:cubicBezTo>
                  <a:pt x="32416" y="924"/>
                  <a:pt x="32729" y="933"/>
                  <a:pt x="33005" y="1002"/>
                </a:cubicBezTo>
                <a:cubicBezTo>
                  <a:pt x="33755" y="1181"/>
                  <a:pt x="33755" y="2133"/>
                  <a:pt x="34588" y="2276"/>
                </a:cubicBezTo>
                <a:cubicBezTo>
                  <a:pt x="34672" y="2290"/>
                  <a:pt x="34760" y="2297"/>
                  <a:pt x="34849" y="2297"/>
                </a:cubicBezTo>
                <a:cubicBezTo>
                  <a:pt x="35214" y="2297"/>
                  <a:pt x="35602" y="2177"/>
                  <a:pt x="35850" y="1919"/>
                </a:cubicBezTo>
                <a:cubicBezTo>
                  <a:pt x="36041" y="1717"/>
                  <a:pt x="36136" y="1228"/>
                  <a:pt x="36374" y="1121"/>
                </a:cubicBezTo>
                <a:cubicBezTo>
                  <a:pt x="36431" y="1098"/>
                  <a:pt x="36504" y="1089"/>
                  <a:pt x="36586" y="1089"/>
                </a:cubicBezTo>
                <a:cubicBezTo>
                  <a:pt x="36796" y="1089"/>
                  <a:pt x="37060" y="1145"/>
                  <a:pt x="37232" y="1145"/>
                </a:cubicBezTo>
                <a:cubicBezTo>
                  <a:pt x="38494" y="1157"/>
                  <a:pt x="39780" y="1169"/>
                  <a:pt x="41042" y="1169"/>
                </a:cubicBezTo>
                <a:cubicBezTo>
                  <a:pt x="41089" y="1169"/>
                  <a:pt x="41127" y="1169"/>
                  <a:pt x="41157" y="1169"/>
                </a:cubicBezTo>
                <a:cubicBezTo>
                  <a:pt x="41308" y="1169"/>
                  <a:pt x="41270" y="1177"/>
                  <a:pt x="41339" y="1276"/>
                </a:cubicBezTo>
                <a:cubicBezTo>
                  <a:pt x="41494" y="1455"/>
                  <a:pt x="41554" y="1800"/>
                  <a:pt x="41673" y="1990"/>
                </a:cubicBezTo>
                <a:cubicBezTo>
                  <a:pt x="41816" y="2252"/>
                  <a:pt x="41994" y="2693"/>
                  <a:pt x="42339" y="2729"/>
                </a:cubicBezTo>
                <a:cubicBezTo>
                  <a:pt x="42359" y="2731"/>
                  <a:pt x="42378" y="2733"/>
                  <a:pt x="42397" y="2733"/>
                </a:cubicBezTo>
                <a:cubicBezTo>
                  <a:pt x="42703" y="2733"/>
                  <a:pt x="43030" y="2394"/>
                  <a:pt x="43220" y="2193"/>
                </a:cubicBezTo>
                <a:cubicBezTo>
                  <a:pt x="43411" y="2002"/>
                  <a:pt x="43578" y="1800"/>
                  <a:pt x="43732" y="1574"/>
                </a:cubicBezTo>
                <a:cubicBezTo>
                  <a:pt x="43994" y="1228"/>
                  <a:pt x="43971" y="1109"/>
                  <a:pt x="44423" y="1109"/>
                </a:cubicBezTo>
                <a:cubicBezTo>
                  <a:pt x="45506" y="1086"/>
                  <a:pt x="46578" y="1038"/>
                  <a:pt x="47661" y="978"/>
                </a:cubicBezTo>
                <a:cubicBezTo>
                  <a:pt x="47940" y="970"/>
                  <a:pt x="48301" y="891"/>
                  <a:pt x="48614" y="891"/>
                </a:cubicBezTo>
                <a:cubicBezTo>
                  <a:pt x="48730" y="891"/>
                  <a:pt x="48839" y="902"/>
                  <a:pt x="48935" y="931"/>
                </a:cubicBezTo>
                <a:cubicBezTo>
                  <a:pt x="49174" y="1002"/>
                  <a:pt x="49364" y="1205"/>
                  <a:pt x="49614" y="1276"/>
                </a:cubicBezTo>
                <a:cubicBezTo>
                  <a:pt x="49708" y="1303"/>
                  <a:pt x="49798" y="1315"/>
                  <a:pt x="49886" y="1315"/>
                </a:cubicBezTo>
                <a:cubicBezTo>
                  <a:pt x="50188" y="1315"/>
                  <a:pt x="50462" y="1176"/>
                  <a:pt x="50757" y="1038"/>
                </a:cubicBezTo>
                <a:cubicBezTo>
                  <a:pt x="51031" y="919"/>
                  <a:pt x="51221" y="788"/>
                  <a:pt x="51519" y="740"/>
                </a:cubicBezTo>
                <a:cubicBezTo>
                  <a:pt x="52055" y="633"/>
                  <a:pt x="52650" y="645"/>
                  <a:pt x="53198" y="585"/>
                </a:cubicBezTo>
                <a:cubicBezTo>
                  <a:pt x="53518" y="560"/>
                  <a:pt x="53925" y="465"/>
                  <a:pt x="54280" y="465"/>
                </a:cubicBezTo>
                <a:cubicBezTo>
                  <a:pt x="54413" y="465"/>
                  <a:pt x="54539" y="478"/>
                  <a:pt x="54650" y="514"/>
                </a:cubicBezTo>
                <a:cubicBezTo>
                  <a:pt x="54865" y="585"/>
                  <a:pt x="55043" y="764"/>
                  <a:pt x="55281" y="824"/>
                </a:cubicBezTo>
                <a:cubicBezTo>
                  <a:pt x="55373" y="848"/>
                  <a:pt x="55460" y="859"/>
                  <a:pt x="55544" y="859"/>
                </a:cubicBezTo>
                <a:cubicBezTo>
                  <a:pt x="55787" y="859"/>
                  <a:pt x="56004" y="766"/>
                  <a:pt x="56234" y="633"/>
                </a:cubicBezTo>
                <a:cubicBezTo>
                  <a:pt x="56448" y="514"/>
                  <a:pt x="56651" y="288"/>
                  <a:pt x="56865" y="204"/>
                </a:cubicBezTo>
                <a:lnTo>
                  <a:pt x="56865" y="204"/>
                </a:lnTo>
                <a:cubicBezTo>
                  <a:pt x="56817" y="226"/>
                  <a:pt x="56807" y="234"/>
                  <a:pt x="56819" y="234"/>
                </a:cubicBezTo>
                <a:cubicBezTo>
                  <a:pt x="56838" y="234"/>
                  <a:pt x="56919" y="212"/>
                  <a:pt x="56972" y="204"/>
                </a:cubicBezTo>
                <a:cubicBezTo>
                  <a:pt x="57084" y="189"/>
                  <a:pt x="57203" y="185"/>
                  <a:pt x="57324" y="185"/>
                </a:cubicBezTo>
                <a:close/>
                <a:moveTo>
                  <a:pt x="58221" y="0"/>
                </a:moveTo>
                <a:cubicBezTo>
                  <a:pt x="58011" y="0"/>
                  <a:pt x="57801" y="1"/>
                  <a:pt x="57591" y="2"/>
                </a:cubicBezTo>
                <a:cubicBezTo>
                  <a:pt x="57511" y="2"/>
                  <a:pt x="57430" y="1"/>
                  <a:pt x="57349" y="1"/>
                </a:cubicBezTo>
                <a:cubicBezTo>
                  <a:pt x="57105" y="1"/>
                  <a:pt x="56862" y="14"/>
                  <a:pt x="56639" y="121"/>
                </a:cubicBezTo>
                <a:cubicBezTo>
                  <a:pt x="56436" y="228"/>
                  <a:pt x="56270" y="443"/>
                  <a:pt x="56043" y="550"/>
                </a:cubicBezTo>
                <a:cubicBezTo>
                  <a:pt x="55862" y="631"/>
                  <a:pt x="55731" y="663"/>
                  <a:pt x="55624" y="663"/>
                </a:cubicBezTo>
                <a:cubicBezTo>
                  <a:pt x="55386" y="663"/>
                  <a:pt x="55264" y="506"/>
                  <a:pt x="54960" y="383"/>
                </a:cubicBezTo>
                <a:cubicBezTo>
                  <a:pt x="54779" y="308"/>
                  <a:pt x="54592" y="282"/>
                  <a:pt x="54401" y="282"/>
                </a:cubicBezTo>
                <a:cubicBezTo>
                  <a:pt x="54075" y="282"/>
                  <a:pt x="53738" y="357"/>
                  <a:pt x="53400" y="395"/>
                </a:cubicBezTo>
                <a:cubicBezTo>
                  <a:pt x="52710" y="454"/>
                  <a:pt x="51805" y="383"/>
                  <a:pt x="51162" y="621"/>
                </a:cubicBezTo>
                <a:cubicBezTo>
                  <a:pt x="50852" y="740"/>
                  <a:pt x="50579" y="990"/>
                  <a:pt x="50245" y="1086"/>
                </a:cubicBezTo>
                <a:cubicBezTo>
                  <a:pt x="50175" y="1102"/>
                  <a:pt x="50110" y="1109"/>
                  <a:pt x="50050" y="1109"/>
                </a:cubicBezTo>
                <a:cubicBezTo>
                  <a:pt x="49762" y="1109"/>
                  <a:pt x="49564" y="946"/>
                  <a:pt x="49269" y="847"/>
                </a:cubicBezTo>
                <a:cubicBezTo>
                  <a:pt x="49041" y="766"/>
                  <a:pt x="48783" y="738"/>
                  <a:pt x="48513" y="738"/>
                </a:cubicBezTo>
                <a:cubicBezTo>
                  <a:pt x="48036" y="738"/>
                  <a:pt x="47524" y="825"/>
                  <a:pt x="47090" y="847"/>
                </a:cubicBezTo>
                <a:cubicBezTo>
                  <a:pt x="46054" y="883"/>
                  <a:pt x="45030" y="931"/>
                  <a:pt x="44006" y="966"/>
                </a:cubicBezTo>
                <a:cubicBezTo>
                  <a:pt x="43947" y="966"/>
                  <a:pt x="43828" y="978"/>
                  <a:pt x="43792" y="1050"/>
                </a:cubicBezTo>
                <a:cubicBezTo>
                  <a:pt x="43621" y="1392"/>
                  <a:pt x="42957" y="2533"/>
                  <a:pt x="42504" y="2533"/>
                </a:cubicBezTo>
                <a:cubicBezTo>
                  <a:pt x="42485" y="2533"/>
                  <a:pt x="42465" y="2531"/>
                  <a:pt x="42447" y="2526"/>
                </a:cubicBezTo>
                <a:cubicBezTo>
                  <a:pt x="42113" y="2467"/>
                  <a:pt x="41708" y="1359"/>
                  <a:pt x="41649" y="1050"/>
                </a:cubicBezTo>
                <a:cubicBezTo>
                  <a:pt x="41649" y="1002"/>
                  <a:pt x="41577" y="1002"/>
                  <a:pt x="41554" y="1002"/>
                </a:cubicBezTo>
                <a:cubicBezTo>
                  <a:pt x="41128" y="1009"/>
                  <a:pt x="40704" y="1012"/>
                  <a:pt x="40280" y="1012"/>
                </a:cubicBezTo>
                <a:cubicBezTo>
                  <a:pt x="39257" y="1012"/>
                  <a:pt x="38238" y="995"/>
                  <a:pt x="37220" y="978"/>
                </a:cubicBezTo>
                <a:cubicBezTo>
                  <a:pt x="37026" y="975"/>
                  <a:pt x="36873" y="965"/>
                  <a:pt x="36743" y="965"/>
                </a:cubicBezTo>
                <a:cubicBezTo>
                  <a:pt x="36426" y="965"/>
                  <a:pt x="36243" y="1022"/>
                  <a:pt x="35922" y="1359"/>
                </a:cubicBezTo>
                <a:cubicBezTo>
                  <a:pt x="35929" y="1352"/>
                  <a:pt x="35934" y="1349"/>
                  <a:pt x="35936" y="1349"/>
                </a:cubicBezTo>
                <a:cubicBezTo>
                  <a:pt x="35951" y="1349"/>
                  <a:pt x="35845" y="1517"/>
                  <a:pt x="35803" y="1538"/>
                </a:cubicBezTo>
                <a:cubicBezTo>
                  <a:pt x="35577" y="1621"/>
                  <a:pt x="35362" y="1693"/>
                  <a:pt x="35124" y="1764"/>
                </a:cubicBezTo>
                <a:cubicBezTo>
                  <a:pt x="34932" y="1938"/>
                  <a:pt x="34758" y="2025"/>
                  <a:pt x="34601" y="2025"/>
                </a:cubicBezTo>
                <a:cubicBezTo>
                  <a:pt x="34446" y="2025"/>
                  <a:pt x="34308" y="1941"/>
                  <a:pt x="34184" y="1776"/>
                </a:cubicBezTo>
                <a:cubicBezTo>
                  <a:pt x="34017" y="1586"/>
                  <a:pt x="33945" y="1300"/>
                  <a:pt x="33791" y="1086"/>
                </a:cubicBezTo>
                <a:cubicBezTo>
                  <a:pt x="33628" y="841"/>
                  <a:pt x="33459" y="809"/>
                  <a:pt x="33228" y="809"/>
                </a:cubicBezTo>
                <a:cubicBezTo>
                  <a:pt x="33144" y="809"/>
                  <a:pt x="33052" y="813"/>
                  <a:pt x="32949" y="813"/>
                </a:cubicBezTo>
                <a:cubicBezTo>
                  <a:pt x="32921" y="813"/>
                  <a:pt x="32892" y="812"/>
                  <a:pt x="32862" y="812"/>
                </a:cubicBezTo>
                <a:cubicBezTo>
                  <a:pt x="31588" y="752"/>
                  <a:pt x="30338" y="669"/>
                  <a:pt x="29088" y="574"/>
                </a:cubicBezTo>
                <a:cubicBezTo>
                  <a:pt x="28791" y="553"/>
                  <a:pt x="28500" y="539"/>
                  <a:pt x="28214" y="539"/>
                </a:cubicBezTo>
                <a:cubicBezTo>
                  <a:pt x="27515" y="539"/>
                  <a:pt x="26840" y="621"/>
                  <a:pt x="26147" y="883"/>
                </a:cubicBezTo>
                <a:cubicBezTo>
                  <a:pt x="25516" y="1121"/>
                  <a:pt x="24909" y="1419"/>
                  <a:pt x="24242" y="1538"/>
                </a:cubicBezTo>
                <a:cubicBezTo>
                  <a:pt x="24010" y="1582"/>
                  <a:pt x="23781" y="1601"/>
                  <a:pt x="23554" y="1601"/>
                </a:cubicBezTo>
                <a:cubicBezTo>
                  <a:pt x="22977" y="1601"/>
                  <a:pt x="22413" y="1477"/>
                  <a:pt x="21849" y="1324"/>
                </a:cubicBezTo>
                <a:cubicBezTo>
                  <a:pt x="21423" y="1201"/>
                  <a:pt x="20794" y="897"/>
                  <a:pt x="20267" y="897"/>
                </a:cubicBezTo>
                <a:cubicBezTo>
                  <a:pt x="20131" y="897"/>
                  <a:pt x="20002" y="918"/>
                  <a:pt x="19884" y="966"/>
                </a:cubicBezTo>
                <a:cubicBezTo>
                  <a:pt x="19432" y="1157"/>
                  <a:pt x="19253" y="1836"/>
                  <a:pt x="18967" y="2217"/>
                </a:cubicBezTo>
                <a:cubicBezTo>
                  <a:pt x="18647" y="2644"/>
                  <a:pt x="18317" y="3080"/>
                  <a:pt x="17995" y="3509"/>
                </a:cubicBezTo>
                <a:lnTo>
                  <a:pt x="17995" y="3509"/>
                </a:lnTo>
                <a:cubicBezTo>
                  <a:pt x="17405" y="3248"/>
                  <a:pt x="16857" y="2965"/>
                  <a:pt x="16586" y="2336"/>
                </a:cubicBezTo>
                <a:cubicBezTo>
                  <a:pt x="16396" y="1859"/>
                  <a:pt x="16491" y="1038"/>
                  <a:pt x="16038" y="705"/>
                </a:cubicBezTo>
                <a:cubicBezTo>
                  <a:pt x="15800" y="526"/>
                  <a:pt x="15384" y="562"/>
                  <a:pt x="15086" y="550"/>
                </a:cubicBezTo>
                <a:cubicBezTo>
                  <a:pt x="14300" y="490"/>
                  <a:pt x="13526" y="454"/>
                  <a:pt x="12740" y="431"/>
                </a:cubicBezTo>
                <a:cubicBezTo>
                  <a:pt x="10779" y="342"/>
                  <a:pt x="8780" y="236"/>
                  <a:pt x="6785" y="236"/>
                </a:cubicBezTo>
                <a:cubicBezTo>
                  <a:pt x="5039" y="236"/>
                  <a:pt x="3296" y="317"/>
                  <a:pt x="1584" y="562"/>
                </a:cubicBezTo>
                <a:cubicBezTo>
                  <a:pt x="1144" y="621"/>
                  <a:pt x="620" y="681"/>
                  <a:pt x="203" y="907"/>
                </a:cubicBezTo>
                <a:cubicBezTo>
                  <a:pt x="179" y="919"/>
                  <a:pt x="144" y="943"/>
                  <a:pt x="144" y="990"/>
                </a:cubicBezTo>
                <a:cubicBezTo>
                  <a:pt x="179" y="2669"/>
                  <a:pt x="429" y="4360"/>
                  <a:pt x="453" y="6038"/>
                </a:cubicBezTo>
                <a:cubicBezTo>
                  <a:pt x="477" y="7134"/>
                  <a:pt x="489" y="8384"/>
                  <a:pt x="13" y="9420"/>
                </a:cubicBezTo>
                <a:cubicBezTo>
                  <a:pt x="1" y="9444"/>
                  <a:pt x="25" y="9456"/>
                  <a:pt x="36" y="9479"/>
                </a:cubicBezTo>
                <a:cubicBezTo>
                  <a:pt x="870" y="10015"/>
                  <a:pt x="1918" y="9979"/>
                  <a:pt x="2882" y="10075"/>
                </a:cubicBezTo>
                <a:cubicBezTo>
                  <a:pt x="2937" y="10080"/>
                  <a:pt x="2996" y="10087"/>
                  <a:pt x="3055" y="10092"/>
                </a:cubicBezTo>
                <a:lnTo>
                  <a:pt x="3055" y="10092"/>
                </a:lnTo>
                <a:cubicBezTo>
                  <a:pt x="2548" y="10263"/>
                  <a:pt x="1995" y="10661"/>
                  <a:pt x="1513" y="10896"/>
                </a:cubicBezTo>
                <a:cubicBezTo>
                  <a:pt x="1287" y="11003"/>
                  <a:pt x="1072" y="11111"/>
                  <a:pt x="834" y="11194"/>
                </a:cubicBezTo>
                <a:cubicBezTo>
                  <a:pt x="679" y="11253"/>
                  <a:pt x="370" y="11253"/>
                  <a:pt x="251" y="11349"/>
                </a:cubicBezTo>
                <a:cubicBezTo>
                  <a:pt x="156" y="11420"/>
                  <a:pt x="179" y="11420"/>
                  <a:pt x="144" y="11515"/>
                </a:cubicBezTo>
                <a:cubicBezTo>
                  <a:pt x="13" y="11813"/>
                  <a:pt x="132" y="12420"/>
                  <a:pt x="132" y="12730"/>
                </a:cubicBezTo>
                <a:cubicBezTo>
                  <a:pt x="120" y="16992"/>
                  <a:pt x="156" y="21243"/>
                  <a:pt x="203" y="25505"/>
                </a:cubicBezTo>
                <a:cubicBezTo>
                  <a:pt x="215" y="27303"/>
                  <a:pt x="239" y="29089"/>
                  <a:pt x="239" y="30887"/>
                </a:cubicBezTo>
                <a:cubicBezTo>
                  <a:pt x="239" y="30934"/>
                  <a:pt x="310" y="30934"/>
                  <a:pt x="334" y="30934"/>
                </a:cubicBezTo>
                <a:cubicBezTo>
                  <a:pt x="457" y="30937"/>
                  <a:pt x="580" y="30938"/>
                  <a:pt x="702" y="30938"/>
                </a:cubicBezTo>
                <a:cubicBezTo>
                  <a:pt x="1222" y="30938"/>
                  <a:pt x="1738" y="30920"/>
                  <a:pt x="2239" y="30911"/>
                </a:cubicBezTo>
                <a:cubicBezTo>
                  <a:pt x="2388" y="30911"/>
                  <a:pt x="2563" y="30921"/>
                  <a:pt x="2731" y="30921"/>
                </a:cubicBezTo>
                <a:cubicBezTo>
                  <a:pt x="2831" y="30921"/>
                  <a:pt x="2928" y="30917"/>
                  <a:pt x="3017" y="30905"/>
                </a:cubicBezTo>
                <a:lnTo>
                  <a:pt x="3017" y="30905"/>
                </a:lnTo>
                <a:cubicBezTo>
                  <a:pt x="2542" y="31120"/>
                  <a:pt x="2048" y="31623"/>
                  <a:pt x="1644" y="31935"/>
                </a:cubicBezTo>
                <a:cubicBezTo>
                  <a:pt x="1322" y="32173"/>
                  <a:pt x="691" y="32470"/>
                  <a:pt x="453" y="32804"/>
                </a:cubicBezTo>
                <a:cubicBezTo>
                  <a:pt x="310" y="33030"/>
                  <a:pt x="334" y="33399"/>
                  <a:pt x="334" y="33673"/>
                </a:cubicBezTo>
                <a:cubicBezTo>
                  <a:pt x="322" y="34256"/>
                  <a:pt x="358" y="34816"/>
                  <a:pt x="382" y="35399"/>
                </a:cubicBezTo>
                <a:cubicBezTo>
                  <a:pt x="453" y="37007"/>
                  <a:pt x="608" y="38614"/>
                  <a:pt x="775" y="40209"/>
                </a:cubicBezTo>
                <a:cubicBezTo>
                  <a:pt x="917" y="41671"/>
                  <a:pt x="1072" y="43181"/>
                  <a:pt x="1333" y="44631"/>
                </a:cubicBezTo>
                <a:lnTo>
                  <a:pt x="1333" y="44631"/>
                </a:lnTo>
                <a:cubicBezTo>
                  <a:pt x="1316" y="44659"/>
                  <a:pt x="1323" y="44682"/>
                  <a:pt x="1372" y="44686"/>
                </a:cubicBezTo>
                <a:lnTo>
                  <a:pt x="1372" y="44686"/>
                </a:lnTo>
                <a:cubicBezTo>
                  <a:pt x="1383" y="44689"/>
                  <a:pt x="1397" y="44691"/>
                  <a:pt x="1412" y="44691"/>
                </a:cubicBezTo>
                <a:cubicBezTo>
                  <a:pt x="1432" y="44691"/>
                  <a:pt x="1453" y="44688"/>
                  <a:pt x="1475" y="44683"/>
                </a:cubicBezTo>
                <a:lnTo>
                  <a:pt x="1475" y="44683"/>
                </a:lnTo>
                <a:cubicBezTo>
                  <a:pt x="5726" y="44507"/>
                  <a:pt x="9978" y="44435"/>
                  <a:pt x="14229" y="44329"/>
                </a:cubicBezTo>
                <a:cubicBezTo>
                  <a:pt x="14955" y="44317"/>
                  <a:pt x="15669" y="44305"/>
                  <a:pt x="16396" y="44281"/>
                </a:cubicBezTo>
                <a:cubicBezTo>
                  <a:pt x="16705" y="44269"/>
                  <a:pt x="16753" y="44305"/>
                  <a:pt x="16943" y="44127"/>
                </a:cubicBezTo>
                <a:cubicBezTo>
                  <a:pt x="17270" y="43833"/>
                  <a:pt x="17566" y="43192"/>
                  <a:pt x="18050" y="43192"/>
                </a:cubicBezTo>
                <a:cubicBezTo>
                  <a:pt x="18096" y="43192"/>
                  <a:pt x="18144" y="43197"/>
                  <a:pt x="18194" y="43210"/>
                </a:cubicBezTo>
                <a:cubicBezTo>
                  <a:pt x="18634" y="43329"/>
                  <a:pt x="18908" y="43829"/>
                  <a:pt x="19253" y="44079"/>
                </a:cubicBezTo>
                <a:cubicBezTo>
                  <a:pt x="19410" y="44198"/>
                  <a:pt x="19576" y="44228"/>
                  <a:pt x="19760" y="44228"/>
                </a:cubicBezTo>
                <a:cubicBezTo>
                  <a:pt x="19925" y="44228"/>
                  <a:pt x="20103" y="44204"/>
                  <a:pt x="20301" y="44198"/>
                </a:cubicBezTo>
                <a:cubicBezTo>
                  <a:pt x="21075" y="44186"/>
                  <a:pt x="21825" y="44162"/>
                  <a:pt x="22599" y="44150"/>
                </a:cubicBezTo>
                <a:cubicBezTo>
                  <a:pt x="24087" y="44127"/>
                  <a:pt x="25599" y="44091"/>
                  <a:pt x="27087" y="44067"/>
                </a:cubicBezTo>
                <a:cubicBezTo>
                  <a:pt x="30433" y="44007"/>
                  <a:pt x="33779" y="43948"/>
                  <a:pt x="37124" y="43900"/>
                </a:cubicBezTo>
                <a:cubicBezTo>
                  <a:pt x="37208" y="43900"/>
                  <a:pt x="37327" y="43865"/>
                  <a:pt x="37351" y="43793"/>
                </a:cubicBezTo>
                <a:cubicBezTo>
                  <a:pt x="37493" y="43335"/>
                  <a:pt x="37913" y="42539"/>
                  <a:pt x="38411" y="42539"/>
                </a:cubicBezTo>
                <a:cubicBezTo>
                  <a:pt x="38496" y="42539"/>
                  <a:pt x="38584" y="42562"/>
                  <a:pt x="38672" y="42614"/>
                </a:cubicBezTo>
                <a:cubicBezTo>
                  <a:pt x="39125" y="42876"/>
                  <a:pt x="39303" y="43388"/>
                  <a:pt x="39660" y="43734"/>
                </a:cubicBezTo>
                <a:cubicBezTo>
                  <a:pt x="39820" y="43882"/>
                  <a:pt x="40062" y="43924"/>
                  <a:pt x="40324" y="43924"/>
                </a:cubicBezTo>
                <a:cubicBezTo>
                  <a:pt x="40651" y="43924"/>
                  <a:pt x="41009" y="43859"/>
                  <a:pt x="41280" y="43853"/>
                </a:cubicBezTo>
                <a:cubicBezTo>
                  <a:pt x="42232" y="43841"/>
                  <a:pt x="43185" y="43829"/>
                  <a:pt x="44137" y="43829"/>
                </a:cubicBezTo>
                <a:cubicBezTo>
                  <a:pt x="47542" y="43781"/>
                  <a:pt x="50960" y="43746"/>
                  <a:pt x="54365" y="43734"/>
                </a:cubicBezTo>
                <a:cubicBezTo>
                  <a:pt x="54436" y="43734"/>
                  <a:pt x="54567" y="43698"/>
                  <a:pt x="54591" y="43626"/>
                </a:cubicBezTo>
                <a:cubicBezTo>
                  <a:pt x="54627" y="43484"/>
                  <a:pt x="54662" y="43305"/>
                  <a:pt x="54770" y="43162"/>
                </a:cubicBezTo>
                <a:cubicBezTo>
                  <a:pt x="54947" y="42944"/>
                  <a:pt x="55044" y="42873"/>
                  <a:pt x="55120" y="42873"/>
                </a:cubicBezTo>
                <a:cubicBezTo>
                  <a:pt x="55222" y="42873"/>
                  <a:pt x="55284" y="43003"/>
                  <a:pt x="55448" y="43079"/>
                </a:cubicBezTo>
                <a:cubicBezTo>
                  <a:pt x="55686" y="43198"/>
                  <a:pt x="56020" y="43424"/>
                  <a:pt x="56079" y="43674"/>
                </a:cubicBezTo>
                <a:cubicBezTo>
                  <a:pt x="56091" y="43722"/>
                  <a:pt x="56151" y="43722"/>
                  <a:pt x="56174" y="43722"/>
                </a:cubicBezTo>
                <a:lnTo>
                  <a:pt x="62211" y="43722"/>
                </a:lnTo>
                <a:cubicBezTo>
                  <a:pt x="62270" y="43722"/>
                  <a:pt x="62413" y="43686"/>
                  <a:pt x="62425" y="43615"/>
                </a:cubicBezTo>
                <a:cubicBezTo>
                  <a:pt x="62520" y="43222"/>
                  <a:pt x="62830" y="42769"/>
                  <a:pt x="63199" y="42650"/>
                </a:cubicBezTo>
                <a:cubicBezTo>
                  <a:pt x="63256" y="42632"/>
                  <a:pt x="63311" y="42623"/>
                  <a:pt x="63365" y="42623"/>
                </a:cubicBezTo>
                <a:cubicBezTo>
                  <a:pt x="63736" y="42623"/>
                  <a:pt x="64059" y="43010"/>
                  <a:pt x="64318" y="43269"/>
                </a:cubicBezTo>
                <a:cubicBezTo>
                  <a:pt x="64533" y="43484"/>
                  <a:pt x="64592" y="43615"/>
                  <a:pt x="64854" y="43674"/>
                </a:cubicBezTo>
                <a:cubicBezTo>
                  <a:pt x="65153" y="43739"/>
                  <a:pt x="65483" y="43755"/>
                  <a:pt x="65818" y="43755"/>
                </a:cubicBezTo>
                <a:cubicBezTo>
                  <a:pt x="66127" y="43755"/>
                  <a:pt x="66440" y="43741"/>
                  <a:pt x="66734" y="43741"/>
                </a:cubicBezTo>
                <a:cubicBezTo>
                  <a:pt x="66820" y="43741"/>
                  <a:pt x="66904" y="43743"/>
                  <a:pt x="66985" y="43746"/>
                </a:cubicBezTo>
                <a:cubicBezTo>
                  <a:pt x="69593" y="43841"/>
                  <a:pt x="72188" y="43912"/>
                  <a:pt x="74796" y="44019"/>
                </a:cubicBezTo>
                <a:cubicBezTo>
                  <a:pt x="75760" y="44055"/>
                  <a:pt x="76748" y="44079"/>
                  <a:pt x="77713" y="44174"/>
                </a:cubicBezTo>
                <a:cubicBezTo>
                  <a:pt x="77727" y="44179"/>
                  <a:pt x="77745" y="44181"/>
                  <a:pt x="77766" y="44181"/>
                </a:cubicBezTo>
                <a:cubicBezTo>
                  <a:pt x="77855" y="44181"/>
                  <a:pt x="77987" y="44139"/>
                  <a:pt x="77987" y="44043"/>
                </a:cubicBezTo>
                <a:cubicBezTo>
                  <a:pt x="77725" y="41674"/>
                  <a:pt x="77784" y="39257"/>
                  <a:pt x="77725" y="36888"/>
                </a:cubicBezTo>
                <a:cubicBezTo>
                  <a:pt x="77665" y="34613"/>
                  <a:pt x="77594" y="32327"/>
                  <a:pt x="77594" y="30041"/>
                </a:cubicBezTo>
                <a:cubicBezTo>
                  <a:pt x="77594" y="29994"/>
                  <a:pt x="77522" y="29994"/>
                  <a:pt x="77487" y="29994"/>
                </a:cubicBezTo>
                <a:cubicBezTo>
                  <a:pt x="77177" y="29982"/>
                  <a:pt x="76213" y="29922"/>
                  <a:pt x="76046" y="29625"/>
                </a:cubicBezTo>
                <a:cubicBezTo>
                  <a:pt x="75844" y="29268"/>
                  <a:pt x="76760" y="28553"/>
                  <a:pt x="76987" y="28339"/>
                </a:cubicBezTo>
                <a:cubicBezTo>
                  <a:pt x="77320" y="28029"/>
                  <a:pt x="77594" y="27958"/>
                  <a:pt x="77606" y="27482"/>
                </a:cubicBezTo>
                <a:cubicBezTo>
                  <a:pt x="77606" y="26541"/>
                  <a:pt x="77630" y="25600"/>
                  <a:pt x="77641" y="24672"/>
                </a:cubicBezTo>
                <a:cubicBezTo>
                  <a:pt x="77665" y="22231"/>
                  <a:pt x="77701" y="19790"/>
                  <a:pt x="77784" y="17349"/>
                </a:cubicBezTo>
                <a:cubicBezTo>
                  <a:pt x="77784" y="17290"/>
                  <a:pt x="77749" y="17290"/>
                  <a:pt x="77689" y="17266"/>
                </a:cubicBezTo>
                <a:cubicBezTo>
                  <a:pt x="77624" y="17263"/>
                  <a:pt x="77556" y="17261"/>
                  <a:pt x="77485" y="17261"/>
                </a:cubicBezTo>
                <a:cubicBezTo>
                  <a:pt x="77307" y="17261"/>
                  <a:pt x="77112" y="17269"/>
                  <a:pt x="76920" y="17269"/>
                </a:cubicBezTo>
                <a:cubicBezTo>
                  <a:pt x="76650" y="17269"/>
                  <a:pt x="76385" y="17254"/>
                  <a:pt x="76177" y="17183"/>
                </a:cubicBezTo>
                <a:cubicBezTo>
                  <a:pt x="76155" y="17175"/>
                  <a:pt x="76137" y="17169"/>
                  <a:pt x="76124" y="17164"/>
                </a:cubicBezTo>
                <a:lnTo>
                  <a:pt x="76124" y="17164"/>
                </a:lnTo>
                <a:cubicBezTo>
                  <a:pt x="76084" y="17069"/>
                  <a:pt x="76092" y="16862"/>
                  <a:pt x="76082" y="16778"/>
                </a:cubicBezTo>
                <a:cubicBezTo>
                  <a:pt x="76040" y="16568"/>
                  <a:pt x="76007" y="16348"/>
                  <a:pt x="75975" y="16135"/>
                </a:cubicBezTo>
                <a:lnTo>
                  <a:pt x="75975" y="16135"/>
                </a:lnTo>
                <a:cubicBezTo>
                  <a:pt x="76600" y="15994"/>
                  <a:pt x="77217" y="15863"/>
                  <a:pt x="77844" y="15742"/>
                </a:cubicBezTo>
                <a:cubicBezTo>
                  <a:pt x="77891" y="15718"/>
                  <a:pt x="77987" y="15694"/>
                  <a:pt x="77987" y="15635"/>
                </a:cubicBezTo>
                <a:cubicBezTo>
                  <a:pt x="78534" y="10622"/>
                  <a:pt x="79237" y="5562"/>
                  <a:pt x="79475" y="514"/>
                </a:cubicBezTo>
                <a:cubicBezTo>
                  <a:pt x="79475" y="466"/>
                  <a:pt x="79439" y="454"/>
                  <a:pt x="79415" y="454"/>
                </a:cubicBezTo>
                <a:cubicBezTo>
                  <a:pt x="77177" y="228"/>
                  <a:pt x="74903" y="240"/>
                  <a:pt x="72665" y="204"/>
                </a:cubicBezTo>
                <a:cubicBezTo>
                  <a:pt x="69593" y="145"/>
                  <a:pt x="66509" y="109"/>
                  <a:pt x="63425" y="62"/>
                </a:cubicBezTo>
                <a:cubicBezTo>
                  <a:pt x="61684" y="40"/>
                  <a:pt x="59952" y="0"/>
                  <a:pt x="58221" y="0"/>
                </a:cubicBezTo>
                <a:close/>
              </a:path>
            </a:pathLst>
          </a:custGeom>
          <a:solidFill>
            <a:srgbClr val="BC9E6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76" name="Google Shape;176;p11"/>
          <p:cNvGrpSpPr/>
          <p:nvPr/>
        </p:nvGrpSpPr>
        <p:grpSpPr>
          <a:xfrm>
            <a:off x="885340" y="715134"/>
            <a:ext cx="9938083" cy="5530305"/>
            <a:chOff x="677150" y="1466675"/>
            <a:chExt cx="4997025" cy="2780725"/>
          </a:xfrm>
        </p:grpSpPr>
        <p:sp>
          <p:nvSpPr>
            <p:cNvPr id="177" name="Google Shape;177;p11"/>
            <p:cNvSpPr/>
            <p:nvPr/>
          </p:nvSpPr>
          <p:spPr>
            <a:xfrm>
              <a:off x="932550" y="4033075"/>
              <a:ext cx="186350" cy="152125"/>
            </a:xfrm>
            <a:custGeom>
              <a:avLst/>
              <a:gdLst/>
              <a:ahLst/>
              <a:cxnLst/>
              <a:rect l="l" t="t" r="r" b="b"/>
              <a:pathLst>
                <a:path w="7454" h="6085" extrusionOk="0">
                  <a:moveTo>
                    <a:pt x="7061" y="0"/>
                  </a:moveTo>
                  <a:lnTo>
                    <a:pt x="6692" y="191"/>
                  </a:lnTo>
                  <a:lnTo>
                    <a:pt x="6644" y="191"/>
                  </a:lnTo>
                  <a:lnTo>
                    <a:pt x="6453" y="226"/>
                  </a:lnTo>
                  <a:lnTo>
                    <a:pt x="5799" y="131"/>
                  </a:lnTo>
                  <a:lnTo>
                    <a:pt x="5418" y="274"/>
                  </a:lnTo>
                  <a:lnTo>
                    <a:pt x="5299" y="357"/>
                  </a:lnTo>
                  <a:lnTo>
                    <a:pt x="5096" y="429"/>
                  </a:lnTo>
                  <a:lnTo>
                    <a:pt x="5084" y="453"/>
                  </a:lnTo>
                  <a:lnTo>
                    <a:pt x="5072" y="453"/>
                  </a:lnTo>
                  <a:lnTo>
                    <a:pt x="4858" y="512"/>
                  </a:lnTo>
                  <a:lnTo>
                    <a:pt x="4656" y="715"/>
                  </a:lnTo>
                  <a:lnTo>
                    <a:pt x="4584" y="929"/>
                  </a:lnTo>
                  <a:lnTo>
                    <a:pt x="4346" y="1143"/>
                  </a:lnTo>
                  <a:lnTo>
                    <a:pt x="4227" y="1286"/>
                  </a:lnTo>
                  <a:lnTo>
                    <a:pt x="4191" y="1322"/>
                  </a:lnTo>
                  <a:lnTo>
                    <a:pt x="3751" y="1667"/>
                  </a:lnTo>
                  <a:lnTo>
                    <a:pt x="3703" y="1667"/>
                  </a:lnTo>
                  <a:lnTo>
                    <a:pt x="3298" y="1846"/>
                  </a:lnTo>
                  <a:lnTo>
                    <a:pt x="3179" y="1905"/>
                  </a:lnTo>
                  <a:lnTo>
                    <a:pt x="3155" y="1917"/>
                  </a:lnTo>
                  <a:lnTo>
                    <a:pt x="3036" y="1953"/>
                  </a:lnTo>
                  <a:lnTo>
                    <a:pt x="2632" y="1953"/>
                  </a:lnTo>
                  <a:lnTo>
                    <a:pt x="2084" y="2072"/>
                  </a:lnTo>
                  <a:lnTo>
                    <a:pt x="1465" y="2191"/>
                  </a:lnTo>
                  <a:lnTo>
                    <a:pt x="1393" y="2191"/>
                  </a:lnTo>
                  <a:lnTo>
                    <a:pt x="1215" y="2203"/>
                  </a:lnTo>
                  <a:lnTo>
                    <a:pt x="1203" y="2191"/>
                  </a:lnTo>
                  <a:lnTo>
                    <a:pt x="989" y="2155"/>
                  </a:lnTo>
                  <a:lnTo>
                    <a:pt x="631" y="2096"/>
                  </a:lnTo>
                  <a:lnTo>
                    <a:pt x="369" y="2239"/>
                  </a:lnTo>
                  <a:lnTo>
                    <a:pt x="191" y="2310"/>
                  </a:lnTo>
                  <a:lnTo>
                    <a:pt x="119" y="2322"/>
                  </a:lnTo>
                  <a:lnTo>
                    <a:pt x="0" y="2393"/>
                  </a:lnTo>
                  <a:lnTo>
                    <a:pt x="0" y="2429"/>
                  </a:lnTo>
                  <a:lnTo>
                    <a:pt x="0" y="2548"/>
                  </a:lnTo>
                  <a:lnTo>
                    <a:pt x="155" y="2715"/>
                  </a:lnTo>
                  <a:lnTo>
                    <a:pt x="191" y="2727"/>
                  </a:lnTo>
                  <a:lnTo>
                    <a:pt x="310" y="2834"/>
                  </a:lnTo>
                  <a:lnTo>
                    <a:pt x="322" y="2858"/>
                  </a:lnTo>
                  <a:lnTo>
                    <a:pt x="357" y="2905"/>
                  </a:lnTo>
                  <a:lnTo>
                    <a:pt x="429" y="3024"/>
                  </a:lnTo>
                  <a:lnTo>
                    <a:pt x="441" y="3048"/>
                  </a:lnTo>
                  <a:lnTo>
                    <a:pt x="631" y="3429"/>
                  </a:lnTo>
                  <a:lnTo>
                    <a:pt x="655" y="3703"/>
                  </a:lnTo>
                  <a:lnTo>
                    <a:pt x="679" y="3822"/>
                  </a:lnTo>
                  <a:lnTo>
                    <a:pt x="869" y="4108"/>
                  </a:lnTo>
                  <a:lnTo>
                    <a:pt x="917" y="4120"/>
                  </a:lnTo>
                  <a:lnTo>
                    <a:pt x="1108" y="4417"/>
                  </a:lnTo>
                  <a:lnTo>
                    <a:pt x="1108" y="4465"/>
                  </a:lnTo>
                  <a:lnTo>
                    <a:pt x="1155" y="4536"/>
                  </a:lnTo>
                  <a:lnTo>
                    <a:pt x="1548" y="5013"/>
                  </a:lnTo>
                  <a:lnTo>
                    <a:pt x="1631" y="5156"/>
                  </a:lnTo>
                  <a:lnTo>
                    <a:pt x="1739" y="5346"/>
                  </a:lnTo>
                  <a:lnTo>
                    <a:pt x="1881" y="5548"/>
                  </a:lnTo>
                  <a:lnTo>
                    <a:pt x="2024" y="5989"/>
                  </a:lnTo>
                  <a:lnTo>
                    <a:pt x="2060" y="6060"/>
                  </a:lnTo>
                  <a:lnTo>
                    <a:pt x="2155" y="6084"/>
                  </a:lnTo>
                  <a:lnTo>
                    <a:pt x="2632" y="5989"/>
                  </a:lnTo>
                  <a:lnTo>
                    <a:pt x="2894" y="5846"/>
                  </a:lnTo>
                  <a:lnTo>
                    <a:pt x="3275" y="5751"/>
                  </a:lnTo>
                  <a:lnTo>
                    <a:pt x="3656" y="5596"/>
                  </a:lnTo>
                  <a:lnTo>
                    <a:pt x="3989" y="5227"/>
                  </a:lnTo>
                  <a:lnTo>
                    <a:pt x="4144" y="4989"/>
                  </a:lnTo>
                  <a:lnTo>
                    <a:pt x="4346" y="4703"/>
                  </a:lnTo>
                  <a:lnTo>
                    <a:pt x="4358" y="4703"/>
                  </a:lnTo>
                  <a:lnTo>
                    <a:pt x="4584" y="4501"/>
                  </a:lnTo>
                  <a:lnTo>
                    <a:pt x="4620" y="4346"/>
                  </a:lnTo>
                  <a:lnTo>
                    <a:pt x="4727" y="3929"/>
                  </a:lnTo>
                  <a:lnTo>
                    <a:pt x="4739" y="3905"/>
                  </a:lnTo>
                  <a:lnTo>
                    <a:pt x="4894" y="3501"/>
                  </a:lnTo>
                  <a:lnTo>
                    <a:pt x="4906" y="3465"/>
                  </a:lnTo>
                  <a:lnTo>
                    <a:pt x="5013" y="3262"/>
                  </a:lnTo>
                  <a:lnTo>
                    <a:pt x="5084" y="3108"/>
                  </a:lnTo>
                  <a:lnTo>
                    <a:pt x="5215" y="2905"/>
                  </a:lnTo>
                  <a:lnTo>
                    <a:pt x="5215" y="2608"/>
                  </a:lnTo>
                  <a:lnTo>
                    <a:pt x="5203" y="2512"/>
                  </a:lnTo>
                  <a:lnTo>
                    <a:pt x="5453" y="2072"/>
                  </a:lnTo>
                  <a:lnTo>
                    <a:pt x="5965" y="1596"/>
                  </a:lnTo>
                  <a:lnTo>
                    <a:pt x="6049" y="1500"/>
                  </a:lnTo>
                  <a:lnTo>
                    <a:pt x="6251" y="1310"/>
                  </a:lnTo>
                  <a:lnTo>
                    <a:pt x="7227" y="786"/>
                  </a:lnTo>
                  <a:lnTo>
                    <a:pt x="7239" y="726"/>
                  </a:lnTo>
                  <a:lnTo>
                    <a:pt x="7454" y="357"/>
                  </a:lnTo>
                  <a:lnTo>
                    <a:pt x="7454" y="334"/>
                  </a:lnTo>
                  <a:lnTo>
                    <a:pt x="7323" y="12"/>
                  </a:lnTo>
                  <a:lnTo>
                    <a:pt x="7061" y="0"/>
                  </a:ln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11"/>
            <p:cNvSpPr/>
            <p:nvPr/>
          </p:nvSpPr>
          <p:spPr>
            <a:xfrm>
              <a:off x="1552275" y="3990200"/>
              <a:ext cx="99725" cy="145275"/>
            </a:xfrm>
            <a:custGeom>
              <a:avLst/>
              <a:gdLst/>
              <a:ahLst/>
              <a:cxnLst/>
              <a:rect l="l" t="t" r="r" b="b"/>
              <a:pathLst>
                <a:path w="3989" h="5811" extrusionOk="0">
                  <a:moveTo>
                    <a:pt x="3560" y="1"/>
                  </a:moveTo>
                  <a:lnTo>
                    <a:pt x="2893" y="36"/>
                  </a:lnTo>
                  <a:lnTo>
                    <a:pt x="2417" y="274"/>
                  </a:lnTo>
                  <a:lnTo>
                    <a:pt x="2215" y="596"/>
                  </a:lnTo>
                  <a:lnTo>
                    <a:pt x="2119" y="1072"/>
                  </a:lnTo>
                  <a:lnTo>
                    <a:pt x="2072" y="1191"/>
                  </a:lnTo>
                  <a:lnTo>
                    <a:pt x="2000" y="1632"/>
                  </a:lnTo>
                  <a:lnTo>
                    <a:pt x="1917" y="1715"/>
                  </a:lnTo>
                  <a:lnTo>
                    <a:pt x="1441" y="2549"/>
                  </a:lnTo>
                  <a:lnTo>
                    <a:pt x="1357" y="2715"/>
                  </a:lnTo>
                  <a:lnTo>
                    <a:pt x="1238" y="2918"/>
                  </a:lnTo>
                  <a:lnTo>
                    <a:pt x="881" y="3680"/>
                  </a:lnTo>
                  <a:lnTo>
                    <a:pt x="810" y="3846"/>
                  </a:lnTo>
                  <a:lnTo>
                    <a:pt x="762" y="3870"/>
                  </a:lnTo>
                  <a:lnTo>
                    <a:pt x="750" y="3989"/>
                  </a:lnTo>
                  <a:lnTo>
                    <a:pt x="595" y="4215"/>
                  </a:lnTo>
                  <a:lnTo>
                    <a:pt x="405" y="4632"/>
                  </a:lnTo>
                  <a:lnTo>
                    <a:pt x="405" y="4668"/>
                  </a:lnTo>
                  <a:lnTo>
                    <a:pt x="369" y="5204"/>
                  </a:lnTo>
                  <a:lnTo>
                    <a:pt x="357" y="5263"/>
                  </a:lnTo>
                  <a:lnTo>
                    <a:pt x="238" y="5418"/>
                  </a:lnTo>
                  <a:lnTo>
                    <a:pt x="0" y="5704"/>
                  </a:lnTo>
                  <a:lnTo>
                    <a:pt x="536" y="5811"/>
                  </a:lnTo>
                  <a:lnTo>
                    <a:pt x="822" y="5775"/>
                  </a:lnTo>
                  <a:lnTo>
                    <a:pt x="965" y="5799"/>
                  </a:lnTo>
                  <a:lnTo>
                    <a:pt x="965" y="5573"/>
                  </a:lnTo>
                  <a:lnTo>
                    <a:pt x="1262" y="5418"/>
                  </a:lnTo>
                  <a:lnTo>
                    <a:pt x="2131" y="5085"/>
                  </a:lnTo>
                  <a:lnTo>
                    <a:pt x="3620" y="3573"/>
                  </a:lnTo>
                  <a:lnTo>
                    <a:pt x="3679" y="3501"/>
                  </a:lnTo>
                  <a:lnTo>
                    <a:pt x="3679" y="3239"/>
                  </a:lnTo>
                  <a:lnTo>
                    <a:pt x="3679" y="2953"/>
                  </a:lnTo>
                  <a:lnTo>
                    <a:pt x="3846" y="2430"/>
                  </a:lnTo>
                  <a:lnTo>
                    <a:pt x="3965" y="2001"/>
                  </a:lnTo>
                  <a:lnTo>
                    <a:pt x="3989" y="1810"/>
                  </a:lnTo>
                  <a:lnTo>
                    <a:pt x="3989" y="1715"/>
                  </a:lnTo>
                  <a:lnTo>
                    <a:pt x="3989" y="1525"/>
                  </a:lnTo>
                  <a:lnTo>
                    <a:pt x="3870" y="441"/>
                  </a:lnTo>
                  <a:lnTo>
                    <a:pt x="3798" y="274"/>
                  </a:lnTo>
                  <a:lnTo>
                    <a:pt x="3786" y="274"/>
                  </a:lnTo>
                  <a:lnTo>
                    <a:pt x="3632" y="120"/>
                  </a:lnTo>
                  <a:lnTo>
                    <a:pt x="3560" y="1"/>
                  </a:ln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11"/>
            <p:cNvSpPr/>
            <p:nvPr/>
          </p:nvSpPr>
          <p:spPr>
            <a:xfrm>
              <a:off x="1185850" y="4136950"/>
              <a:ext cx="105700" cy="110450"/>
            </a:xfrm>
            <a:custGeom>
              <a:avLst/>
              <a:gdLst/>
              <a:ahLst/>
              <a:cxnLst/>
              <a:rect l="l" t="t" r="r" b="b"/>
              <a:pathLst>
                <a:path w="4228" h="4418" extrusionOk="0">
                  <a:moveTo>
                    <a:pt x="3751" y="0"/>
                  </a:moveTo>
                  <a:lnTo>
                    <a:pt x="3584" y="72"/>
                  </a:lnTo>
                  <a:lnTo>
                    <a:pt x="3584" y="143"/>
                  </a:lnTo>
                  <a:lnTo>
                    <a:pt x="3620" y="262"/>
                  </a:lnTo>
                  <a:lnTo>
                    <a:pt x="3620" y="346"/>
                  </a:lnTo>
                  <a:lnTo>
                    <a:pt x="3060" y="358"/>
                  </a:lnTo>
                  <a:lnTo>
                    <a:pt x="2798" y="262"/>
                  </a:lnTo>
                  <a:lnTo>
                    <a:pt x="2263" y="310"/>
                  </a:lnTo>
                  <a:lnTo>
                    <a:pt x="1620" y="131"/>
                  </a:lnTo>
                  <a:lnTo>
                    <a:pt x="1429" y="108"/>
                  </a:lnTo>
                  <a:lnTo>
                    <a:pt x="1310" y="108"/>
                  </a:lnTo>
                  <a:lnTo>
                    <a:pt x="1096" y="143"/>
                  </a:lnTo>
                  <a:lnTo>
                    <a:pt x="1084" y="143"/>
                  </a:lnTo>
                  <a:lnTo>
                    <a:pt x="1013" y="786"/>
                  </a:lnTo>
                  <a:lnTo>
                    <a:pt x="667" y="1322"/>
                  </a:lnTo>
                  <a:lnTo>
                    <a:pt x="489" y="1489"/>
                  </a:lnTo>
                  <a:lnTo>
                    <a:pt x="262" y="1620"/>
                  </a:lnTo>
                  <a:lnTo>
                    <a:pt x="60" y="1739"/>
                  </a:lnTo>
                  <a:lnTo>
                    <a:pt x="24" y="2084"/>
                  </a:lnTo>
                  <a:lnTo>
                    <a:pt x="1" y="2584"/>
                  </a:lnTo>
                  <a:lnTo>
                    <a:pt x="24" y="2786"/>
                  </a:lnTo>
                  <a:lnTo>
                    <a:pt x="143" y="3048"/>
                  </a:lnTo>
                  <a:lnTo>
                    <a:pt x="227" y="3215"/>
                  </a:lnTo>
                  <a:lnTo>
                    <a:pt x="239" y="3239"/>
                  </a:lnTo>
                  <a:lnTo>
                    <a:pt x="346" y="3465"/>
                  </a:lnTo>
                  <a:lnTo>
                    <a:pt x="501" y="3584"/>
                  </a:lnTo>
                  <a:lnTo>
                    <a:pt x="655" y="3703"/>
                  </a:lnTo>
                  <a:lnTo>
                    <a:pt x="739" y="3858"/>
                  </a:lnTo>
                  <a:lnTo>
                    <a:pt x="989" y="4013"/>
                  </a:lnTo>
                  <a:lnTo>
                    <a:pt x="1382" y="4334"/>
                  </a:lnTo>
                  <a:lnTo>
                    <a:pt x="1429" y="4346"/>
                  </a:lnTo>
                  <a:lnTo>
                    <a:pt x="1786" y="4370"/>
                  </a:lnTo>
                  <a:lnTo>
                    <a:pt x="1953" y="4418"/>
                  </a:lnTo>
                  <a:lnTo>
                    <a:pt x="2560" y="4287"/>
                  </a:lnTo>
                  <a:lnTo>
                    <a:pt x="3179" y="4049"/>
                  </a:lnTo>
                  <a:lnTo>
                    <a:pt x="3465" y="3977"/>
                  </a:lnTo>
                  <a:lnTo>
                    <a:pt x="3620" y="3894"/>
                  </a:lnTo>
                  <a:lnTo>
                    <a:pt x="4180" y="3227"/>
                  </a:lnTo>
                  <a:lnTo>
                    <a:pt x="4227" y="3096"/>
                  </a:lnTo>
                  <a:lnTo>
                    <a:pt x="4120" y="2941"/>
                  </a:lnTo>
                  <a:lnTo>
                    <a:pt x="4180" y="2548"/>
                  </a:lnTo>
                  <a:lnTo>
                    <a:pt x="4227" y="2346"/>
                  </a:lnTo>
                  <a:lnTo>
                    <a:pt x="4227" y="1846"/>
                  </a:lnTo>
                  <a:lnTo>
                    <a:pt x="4168" y="1596"/>
                  </a:lnTo>
                  <a:lnTo>
                    <a:pt x="3894" y="905"/>
                  </a:lnTo>
                  <a:lnTo>
                    <a:pt x="3811" y="596"/>
                  </a:lnTo>
                  <a:lnTo>
                    <a:pt x="3930" y="191"/>
                  </a:lnTo>
                  <a:lnTo>
                    <a:pt x="3751" y="0"/>
                  </a:ln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" name="Google Shape;180;p11"/>
            <p:cNvSpPr/>
            <p:nvPr/>
          </p:nvSpPr>
          <p:spPr>
            <a:xfrm>
              <a:off x="1638875" y="3864900"/>
              <a:ext cx="105100" cy="100625"/>
            </a:xfrm>
            <a:custGeom>
              <a:avLst/>
              <a:gdLst/>
              <a:ahLst/>
              <a:cxnLst/>
              <a:rect l="l" t="t" r="r" b="b"/>
              <a:pathLst>
                <a:path w="4204" h="4025" extrusionOk="0">
                  <a:moveTo>
                    <a:pt x="3918" y="0"/>
                  </a:moveTo>
                  <a:lnTo>
                    <a:pt x="3549" y="167"/>
                  </a:lnTo>
                  <a:lnTo>
                    <a:pt x="3442" y="393"/>
                  </a:lnTo>
                  <a:lnTo>
                    <a:pt x="3442" y="417"/>
                  </a:lnTo>
                  <a:lnTo>
                    <a:pt x="3370" y="631"/>
                  </a:lnTo>
                  <a:lnTo>
                    <a:pt x="3239" y="988"/>
                  </a:lnTo>
                  <a:lnTo>
                    <a:pt x="2858" y="1107"/>
                  </a:lnTo>
                  <a:lnTo>
                    <a:pt x="2561" y="1024"/>
                  </a:lnTo>
                  <a:lnTo>
                    <a:pt x="2477" y="1060"/>
                  </a:lnTo>
                  <a:lnTo>
                    <a:pt x="2323" y="1143"/>
                  </a:lnTo>
                  <a:lnTo>
                    <a:pt x="2287" y="1143"/>
                  </a:lnTo>
                  <a:lnTo>
                    <a:pt x="1846" y="1346"/>
                  </a:lnTo>
                  <a:lnTo>
                    <a:pt x="1787" y="1417"/>
                  </a:lnTo>
                  <a:lnTo>
                    <a:pt x="1370" y="1584"/>
                  </a:lnTo>
                  <a:lnTo>
                    <a:pt x="1180" y="1596"/>
                  </a:lnTo>
                  <a:lnTo>
                    <a:pt x="989" y="1667"/>
                  </a:lnTo>
                  <a:lnTo>
                    <a:pt x="953" y="1679"/>
                  </a:lnTo>
                  <a:lnTo>
                    <a:pt x="1001" y="1703"/>
                  </a:lnTo>
                  <a:lnTo>
                    <a:pt x="656" y="2024"/>
                  </a:lnTo>
                  <a:lnTo>
                    <a:pt x="632" y="2072"/>
                  </a:lnTo>
                  <a:lnTo>
                    <a:pt x="465" y="2310"/>
                  </a:lnTo>
                  <a:lnTo>
                    <a:pt x="382" y="2536"/>
                  </a:lnTo>
                  <a:lnTo>
                    <a:pt x="382" y="2953"/>
                  </a:lnTo>
                  <a:lnTo>
                    <a:pt x="382" y="2965"/>
                  </a:lnTo>
                  <a:lnTo>
                    <a:pt x="382" y="2977"/>
                  </a:lnTo>
                  <a:lnTo>
                    <a:pt x="358" y="3143"/>
                  </a:lnTo>
                  <a:lnTo>
                    <a:pt x="96" y="3489"/>
                  </a:lnTo>
                  <a:lnTo>
                    <a:pt x="1" y="3572"/>
                  </a:lnTo>
                  <a:lnTo>
                    <a:pt x="215" y="3929"/>
                  </a:lnTo>
                  <a:lnTo>
                    <a:pt x="572" y="3941"/>
                  </a:lnTo>
                  <a:lnTo>
                    <a:pt x="775" y="3977"/>
                  </a:lnTo>
                  <a:lnTo>
                    <a:pt x="882" y="4024"/>
                  </a:lnTo>
                  <a:lnTo>
                    <a:pt x="1001" y="4001"/>
                  </a:lnTo>
                  <a:lnTo>
                    <a:pt x="1287" y="3560"/>
                  </a:lnTo>
                  <a:lnTo>
                    <a:pt x="1406" y="3405"/>
                  </a:lnTo>
                  <a:lnTo>
                    <a:pt x="1846" y="3286"/>
                  </a:lnTo>
                  <a:lnTo>
                    <a:pt x="1882" y="3310"/>
                  </a:lnTo>
                  <a:lnTo>
                    <a:pt x="2120" y="3310"/>
                  </a:lnTo>
                  <a:lnTo>
                    <a:pt x="2239" y="3262"/>
                  </a:lnTo>
                  <a:lnTo>
                    <a:pt x="2596" y="3012"/>
                  </a:lnTo>
                  <a:lnTo>
                    <a:pt x="2715" y="2929"/>
                  </a:lnTo>
                  <a:lnTo>
                    <a:pt x="3085" y="2893"/>
                  </a:lnTo>
                  <a:lnTo>
                    <a:pt x="3358" y="2679"/>
                  </a:lnTo>
                  <a:lnTo>
                    <a:pt x="3477" y="2608"/>
                  </a:lnTo>
                  <a:lnTo>
                    <a:pt x="3597" y="2536"/>
                  </a:lnTo>
                  <a:lnTo>
                    <a:pt x="3620" y="2489"/>
                  </a:lnTo>
                  <a:lnTo>
                    <a:pt x="3787" y="2215"/>
                  </a:lnTo>
                  <a:lnTo>
                    <a:pt x="3799" y="2179"/>
                  </a:lnTo>
                  <a:lnTo>
                    <a:pt x="3870" y="1703"/>
                  </a:lnTo>
                  <a:lnTo>
                    <a:pt x="3906" y="1655"/>
                  </a:lnTo>
                  <a:lnTo>
                    <a:pt x="3918" y="1429"/>
                  </a:lnTo>
                  <a:lnTo>
                    <a:pt x="3870" y="1262"/>
                  </a:lnTo>
                  <a:lnTo>
                    <a:pt x="3870" y="1107"/>
                  </a:lnTo>
                  <a:lnTo>
                    <a:pt x="3906" y="1012"/>
                  </a:lnTo>
                  <a:lnTo>
                    <a:pt x="4085" y="881"/>
                  </a:lnTo>
                  <a:lnTo>
                    <a:pt x="4108" y="869"/>
                  </a:lnTo>
                  <a:lnTo>
                    <a:pt x="4192" y="631"/>
                  </a:lnTo>
                  <a:lnTo>
                    <a:pt x="4204" y="512"/>
                  </a:lnTo>
                  <a:lnTo>
                    <a:pt x="4156" y="191"/>
                  </a:lnTo>
                  <a:lnTo>
                    <a:pt x="3918" y="0"/>
                  </a:ln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11"/>
            <p:cNvSpPr/>
            <p:nvPr/>
          </p:nvSpPr>
          <p:spPr>
            <a:xfrm>
              <a:off x="677150" y="3964900"/>
              <a:ext cx="67600" cy="96175"/>
            </a:xfrm>
            <a:custGeom>
              <a:avLst/>
              <a:gdLst/>
              <a:ahLst/>
              <a:cxnLst/>
              <a:rect l="l" t="t" r="r" b="b"/>
              <a:pathLst>
                <a:path w="2704" h="3847" extrusionOk="0">
                  <a:moveTo>
                    <a:pt x="1001" y="1"/>
                  </a:moveTo>
                  <a:lnTo>
                    <a:pt x="894" y="24"/>
                  </a:lnTo>
                  <a:lnTo>
                    <a:pt x="846" y="60"/>
                  </a:lnTo>
                  <a:lnTo>
                    <a:pt x="763" y="96"/>
                  </a:lnTo>
                  <a:lnTo>
                    <a:pt x="751" y="96"/>
                  </a:lnTo>
                  <a:lnTo>
                    <a:pt x="656" y="120"/>
                  </a:lnTo>
                  <a:lnTo>
                    <a:pt x="596" y="215"/>
                  </a:lnTo>
                  <a:lnTo>
                    <a:pt x="715" y="382"/>
                  </a:lnTo>
                  <a:lnTo>
                    <a:pt x="251" y="739"/>
                  </a:lnTo>
                  <a:lnTo>
                    <a:pt x="120" y="739"/>
                  </a:lnTo>
                  <a:lnTo>
                    <a:pt x="120" y="703"/>
                  </a:lnTo>
                  <a:lnTo>
                    <a:pt x="108" y="703"/>
                  </a:lnTo>
                  <a:lnTo>
                    <a:pt x="1" y="822"/>
                  </a:lnTo>
                  <a:lnTo>
                    <a:pt x="48" y="1001"/>
                  </a:lnTo>
                  <a:lnTo>
                    <a:pt x="48" y="1013"/>
                  </a:lnTo>
                  <a:lnTo>
                    <a:pt x="286" y="1215"/>
                  </a:lnTo>
                  <a:lnTo>
                    <a:pt x="596" y="1894"/>
                  </a:lnTo>
                  <a:lnTo>
                    <a:pt x="644" y="1989"/>
                  </a:lnTo>
                  <a:lnTo>
                    <a:pt x="894" y="2489"/>
                  </a:lnTo>
                  <a:lnTo>
                    <a:pt x="1048" y="2787"/>
                  </a:lnTo>
                  <a:lnTo>
                    <a:pt x="1263" y="3275"/>
                  </a:lnTo>
                  <a:lnTo>
                    <a:pt x="1346" y="3608"/>
                  </a:lnTo>
                  <a:lnTo>
                    <a:pt x="1596" y="3834"/>
                  </a:lnTo>
                  <a:lnTo>
                    <a:pt x="1715" y="3846"/>
                  </a:lnTo>
                  <a:lnTo>
                    <a:pt x="1739" y="3846"/>
                  </a:lnTo>
                  <a:lnTo>
                    <a:pt x="1953" y="3608"/>
                  </a:lnTo>
                  <a:lnTo>
                    <a:pt x="2108" y="3275"/>
                  </a:lnTo>
                  <a:lnTo>
                    <a:pt x="2180" y="3132"/>
                  </a:lnTo>
                  <a:lnTo>
                    <a:pt x="2477" y="2560"/>
                  </a:lnTo>
                  <a:lnTo>
                    <a:pt x="2477" y="2525"/>
                  </a:lnTo>
                  <a:lnTo>
                    <a:pt x="2489" y="2287"/>
                  </a:lnTo>
                  <a:lnTo>
                    <a:pt x="2430" y="2084"/>
                  </a:lnTo>
                  <a:lnTo>
                    <a:pt x="2382" y="1965"/>
                  </a:lnTo>
                  <a:lnTo>
                    <a:pt x="2442" y="1537"/>
                  </a:lnTo>
                  <a:lnTo>
                    <a:pt x="2549" y="1358"/>
                  </a:lnTo>
                  <a:lnTo>
                    <a:pt x="2656" y="1239"/>
                  </a:lnTo>
                  <a:lnTo>
                    <a:pt x="2703" y="1048"/>
                  </a:lnTo>
                  <a:lnTo>
                    <a:pt x="2501" y="810"/>
                  </a:lnTo>
                  <a:lnTo>
                    <a:pt x="2430" y="620"/>
                  </a:lnTo>
                  <a:lnTo>
                    <a:pt x="2239" y="167"/>
                  </a:lnTo>
                  <a:lnTo>
                    <a:pt x="2156" y="96"/>
                  </a:lnTo>
                  <a:lnTo>
                    <a:pt x="1894" y="24"/>
                  </a:lnTo>
                  <a:lnTo>
                    <a:pt x="1763" y="48"/>
                  </a:lnTo>
                  <a:lnTo>
                    <a:pt x="1072" y="24"/>
                  </a:lnTo>
                  <a:lnTo>
                    <a:pt x="1001" y="1"/>
                  </a:ln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11"/>
            <p:cNvSpPr/>
            <p:nvPr/>
          </p:nvSpPr>
          <p:spPr>
            <a:xfrm>
              <a:off x="840275" y="4134575"/>
              <a:ext cx="50625" cy="44075"/>
            </a:xfrm>
            <a:custGeom>
              <a:avLst/>
              <a:gdLst/>
              <a:ahLst/>
              <a:cxnLst/>
              <a:rect l="l" t="t" r="r" b="b"/>
              <a:pathLst>
                <a:path w="2025" h="1763" extrusionOk="0">
                  <a:moveTo>
                    <a:pt x="1096" y="0"/>
                  </a:moveTo>
                  <a:lnTo>
                    <a:pt x="512" y="322"/>
                  </a:lnTo>
                  <a:lnTo>
                    <a:pt x="12" y="834"/>
                  </a:lnTo>
                  <a:lnTo>
                    <a:pt x="0" y="1119"/>
                  </a:lnTo>
                  <a:lnTo>
                    <a:pt x="12" y="1286"/>
                  </a:lnTo>
                  <a:lnTo>
                    <a:pt x="536" y="1762"/>
                  </a:lnTo>
                  <a:lnTo>
                    <a:pt x="858" y="1727"/>
                  </a:lnTo>
                  <a:lnTo>
                    <a:pt x="929" y="1715"/>
                  </a:lnTo>
                  <a:lnTo>
                    <a:pt x="1334" y="1667"/>
                  </a:lnTo>
                  <a:lnTo>
                    <a:pt x="1393" y="1643"/>
                  </a:lnTo>
                  <a:lnTo>
                    <a:pt x="1691" y="1405"/>
                  </a:lnTo>
                  <a:lnTo>
                    <a:pt x="1846" y="1227"/>
                  </a:lnTo>
                  <a:lnTo>
                    <a:pt x="1858" y="1215"/>
                  </a:lnTo>
                  <a:lnTo>
                    <a:pt x="2001" y="1000"/>
                  </a:lnTo>
                  <a:lnTo>
                    <a:pt x="2024" y="953"/>
                  </a:lnTo>
                  <a:lnTo>
                    <a:pt x="2024" y="691"/>
                  </a:lnTo>
                  <a:lnTo>
                    <a:pt x="2001" y="643"/>
                  </a:lnTo>
                  <a:lnTo>
                    <a:pt x="1751" y="381"/>
                  </a:lnTo>
                  <a:lnTo>
                    <a:pt x="1643" y="322"/>
                  </a:lnTo>
                  <a:lnTo>
                    <a:pt x="1608" y="298"/>
                  </a:lnTo>
                  <a:lnTo>
                    <a:pt x="1489" y="226"/>
                  </a:lnTo>
                  <a:lnTo>
                    <a:pt x="1286" y="95"/>
                  </a:lnTo>
                  <a:lnTo>
                    <a:pt x="1096" y="0"/>
                  </a:ln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11"/>
            <p:cNvSpPr/>
            <p:nvPr/>
          </p:nvSpPr>
          <p:spPr>
            <a:xfrm>
              <a:off x="4813975" y="3285125"/>
              <a:ext cx="59575" cy="40050"/>
            </a:xfrm>
            <a:custGeom>
              <a:avLst/>
              <a:gdLst/>
              <a:ahLst/>
              <a:cxnLst/>
              <a:rect l="l" t="t" r="r" b="b"/>
              <a:pathLst>
                <a:path w="2383" h="1602" extrusionOk="0">
                  <a:moveTo>
                    <a:pt x="695" y="168"/>
                  </a:moveTo>
                  <a:lnTo>
                    <a:pt x="695" y="168"/>
                  </a:lnTo>
                  <a:cubicBezTo>
                    <a:pt x="705" y="183"/>
                    <a:pt x="720" y="198"/>
                    <a:pt x="739" y="212"/>
                  </a:cubicBezTo>
                  <a:cubicBezTo>
                    <a:pt x="718" y="202"/>
                    <a:pt x="704" y="186"/>
                    <a:pt x="695" y="168"/>
                  </a:cubicBezTo>
                  <a:close/>
                  <a:moveTo>
                    <a:pt x="1037" y="807"/>
                  </a:moveTo>
                  <a:cubicBezTo>
                    <a:pt x="1049" y="807"/>
                    <a:pt x="1049" y="819"/>
                    <a:pt x="1072" y="843"/>
                  </a:cubicBezTo>
                  <a:lnTo>
                    <a:pt x="1037" y="807"/>
                  </a:lnTo>
                  <a:close/>
                  <a:moveTo>
                    <a:pt x="636" y="1"/>
                  </a:moveTo>
                  <a:cubicBezTo>
                    <a:pt x="620" y="1"/>
                    <a:pt x="599" y="10"/>
                    <a:pt x="572" y="34"/>
                  </a:cubicBezTo>
                  <a:cubicBezTo>
                    <a:pt x="596" y="45"/>
                    <a:pt x="596" y="81"/>
                    <a:pt x="596" y="105"/>
                  </a:cubicBezTo>
                  <a:cubicBezTo>
                    <a:pt x="572" y="105"/>
                    <a:pt x="596" y="81"/>
                    <a:pt x="572" y="69"/>
                  </a:cubicBezTo>
                  <a:cubicBezTo>
                    <a:pt x="572" y="45"/>
                    <a:pt x="560" y="45"/>
                    <a:pt x="548" y="45"/>
                  </a:cubicBezTo>
                  <a:cubicBezTo>
                    <a:pt x="489" y="81"/>
                    <a:pt x="477" y="129"/>
                    <a:pt x="441" y="164"/>
                  </a:cubicBezTo>
                  <a:cubicBezTo>
                    <a:pt x="429" y="188"/>
                    <a:pt x="418" y="212"/>
                    <a:pt x="394" y="224"/>
                  </a:cubicBezTo>
                  <a:cubicBezTo>
                    <a:pt x="382" y="260"/>
                    <a:pt x="358" y="284"/>
                    <a:pt x="322" y="307"/>
                  </a:cubicBezTo>
                  <a:cubicBezTo>
                    <a:pt x="239" y="379"/>
                    <a:pt x="120" y="307"/>
                    <a:pt x="37" y="391"/>
                  </a:cubicBezTo>
                  <a:cubicBezTo>
                    <a:pt x="1" y="438"/>
                    <a:pt x="1" y="498"/>
                    <a:pt x="13" y="557"/>
                  </a:cubicBezTo>
                  <a:cubicBezTo>
                    <a:pt x="144" y="629"/>
                    <a:pt x="144" y="736"/>
                    <a:pt x="84" y="855"/>
                  </a:cubicBezTo>
                  <a:cubicBezTo>
                    <a:pt x="37" y="962"/>
                    <a:pt x="37" y="1057"/>
                    <a:pt x="25" y="1165"/>
                  </a:cubicBezTo>
                  <a:cubicBezTo>
                    <a:pt x="120" y="1260"/>
                    <a:pt x="203" y="1343"/>
                    <a:pt x="334" y="1355"/>
                  </a:cubicBezTo>
                  <a:cubicBezTo>
                    <a:pt x="429" y="1319"/>
                    <a:pt x="548" y="1319"/>
                    <a:pt x="608" y="1212"/>
                  </a:cubicBezTo>
                  <a:cubicBezTo>
                    <a:pt x="620" y="1177"/>
                    <a:pt x="596" y="1153"/>
                    <a:pt x="608" y="1117"/>
                  </a:cubicBezTo>
                  <a:lnTo>
                    <a:pt x="608" y="1117"/>
                  </a:lnTo>
                  <a:cubicBezTo>
                    <a:pt x="656" y="1153"/>
                    <a:pt x="679" y="1165"/>
                    <a:pt x="715" y="1165"/>
                  </a:cubicBezTo>
                  <a:cubicBezTo>
                    <a:pt x="752" y="1152"/>
                    <a:pt x="789" y="1147"/>
                    <a:pt x="824" y="1147"/>
                  </a:cubicBezTo>
                  <a:cubicBezTo>
                    <a:pt x="927" y="1147"/>
                    <a:pt x="1026" y="1189"/>
                    <a:pt x="1132" y="1224"/>
                  </a:cubicBezTo>
                  <a:cubicBezTo>
                    <a:pt x="1229" y="1232"/>
                    <a:pt x="1321" y="1252"/>
                    <a:pt x="1416" y="1252"/>
                  </a:cubicBezTo>
                  <a:cubicBezTo>
                    <a:pt x="1459" y="1252"/>
                    <a:pt x="1503" y="1247"/>
                    <a:pt x="1549" y="1236"/>
                  </a:cubicBezTo>
                  <a:lnTo>
                    <a:pt x="1549" y="1236"/>
                  </a:lnTo>
                  <a:cubicBezTo>
                    <a:pt x="1549" y="1296"/>
                    <a:pt x="1489" y="1319"/>
                    <a:pt x="1465" y="1355"/>
                  </a:cubicBezTo>
                  <a:cubicBezTo>
                    <a:pt x="1465" y="1367"/>
                    <a:pt x="1465" y="1391"/>
                    <a:pt x="1489" y="1391"/>
                  </a:cubicBezTo>
                  <a:cubicBezTo>
                    <a:pt x="1505" y="1389"/>
                    <a:pt x="1522" y="1387"/>
                    <a:pt x="1538" y="1387"/>
                  </a:cubicBezTo>
                  <a:cubicBezTo>
                    <a:pt x="1607" y="1387"/>
                    <a:pt x="1675" y="1412"/>
                    <a:pt x="1703" y="1498"/>
                  </a:cubicBezTo>
                  <a:cubicBezTo>
                    <a:pt x="1703" y="1510"/>
                    <a:pt x="1727" y="1510"/>
                    <a:pt x="1739" y="1510"/>
                  </a:cubicBezTo>
                  <a:cubicBezTo>
                    <a:pt x="1787" y="1510"/>
                    <a:pt x="1846" y="1510"/>
                    <a:pt x="1870" y="1558"/>
                  </a:cubicBezTo>
                  <a:cubicBezTo>
                    <a:pt x="1928" y="1579"/>
                    <a:pt x="1982" y="1601"/>
                    <a:pt x="2037" y="1601"/>
                  </a:cubicBezTo>
                  <a:cubicBezTo>
                    <a:pt x="2072" y="1601"/>
                    <a:pt x="2107" y="1592"/>
                    <a:pt x="2144" y="1569"/>
                  </a:cubicBezTo>
                  <a:cubicBezTo>
                    <a:pt x="2215" y="1534"/>
                    <a:pt x="2287" y="1510"/>
                    <a:pt x="2334" y="1438"/>
                  </a:cubicBezTo>
                  <a:cubicBezTo>
                    <a:pt x="2334" y="1403"/>
                    <a:pt x="2346" y="1391"/>
                    <a:pt x="2346" y="1379"/>
                  </a:cubicBezTo>
                  <a:cubicBezTo>
                    <a:pt x="2382" y="1331"/>
                    <a:pt x="2358" y="1284"/>
                    <a:pt x="2358" y="1236"/>
                  </a:cubicBezTo>
                  <a:cubicBezTo>
                    <a:pt x="2382" y="1105"/>
                    <a:pt x="2323" y="1034"/>
                    <a:pt x="2180" y="1022"/>
                  </a:cubicBezTo>
                  <a:cubicBezTo>
                    <a:pt x="2156" y="1022"/>
                    <a:pt x="2120" y="998"/>
                    <a:pt x="2096" y="986"/>
                  </a:cubicBezTo>
                  <a:cubicBezTo>
                    <a:pt x="2084" y="974"/>
                    <a:pt x="2061" y="962"/>
                    <a:pt x="2049" y="962"/>
                  </a:cubicBezTo>
                  <a:cubicBezTo>
                    <a:pt x="1970" y="941"/>
                    <a:pt x="1896" y="936"/>
                    <a:pt x="1821" y="936"/>
                  </a:cubicBezTo>
                  <a:cubicBezTo>
                    <a:pt x="1771" y="936"/>
                    <a:pt x="1720" y="938"/>
                    <a:pt x="1668" y="938"/>
                  </a:cubicBezTo>
                  <a:cubicBezTo>
                    <a:pt x="1549" y="938"/>
                    <a:pt x="1430" y="926"/>
                    <a:pt x="1334" y="855"/>
                  </a:cubicBezTo>
                  <a:cubicBezTo>
                    <a:pt x="1315" y="852"/>
                    <a:pt x="1296" y="851"/>
                    <a:pt x="1276" y="851"/>
                  </a:cubicBezTo>
                  <a:cubicBezTo>
                    <a:pt x="1241" y="851"/>
                    <a:pt x="1204" y="854"/>
                    <a:pt x="1168" y="854"/>
                  </a:cubicBezTo>
                  <a:cubicBezTo>
                    <a:pt x="1146" y="854"/>
                    <a:pt x="1123" y="853"/>
                    <a:pt x="1102" y="850"/>
                  </a:cubicBezTo>
                  <a:lnTo>
                    <a:pt x="1102" y="850"/>
                  </a:lnTo>
                  <a:cubicBezTo>
                    <a:pt x="1209" y="811"/>
                    <a:pt x="1144" y="733"/>
                    <a:pt x="1144" y="676"/>
                  </a:cubicBezTo>
                  <a:cubicBezTo>
                    <a:pt x="1072" y="676"/>
                    <a:pt x="1096" y="629"/>
                    <a:pt x="1096" y="581"/>
                  </a:cubicBezTo>
                  <a:lnTo>
                    <a:pt x="1096" y="557"/>
                  </a:lnTo>
                  <a:cubicBezTo>
                    <a:pt x="1025" y="367"/>
                    <a:pt x="906" y="224"/>
                    <a:pt x="775" y="81"/>
                  </a:cubicBezTo>
                  <a:cubicBezTo>
                    <a:pt x="752" y="74"/>
                    <a:pt x="735" y="57"/>
                    <a:pt x="719" y="57"/>
                  </a:cubicBezTo>
                  <a:cubicBezTo>
                    <a:pt x="709" y="57"/>
                    <a:pt x="700" y="63"/>
                    <a:pt x="691" y="81"/>
                  </a:cubicBezTo>
                  <a:cubicBezTo>
                    <a:pt x="685" y="97"/>
                    <a:pt x="682" y="110"/>
                    <a:pt x="682" y="123"/>
                  </a:cubicBezTo>
                  <a:lnTo>
                    <a:pt x="682" y="123"/>
                  </a:lnTo>
                  <a:cubicBezTo>
                    <a:pt x="680" y="110"/>
                    <a:pt x="679" y="96"/>
                    <a:pt x="679" y="81"/>
                  </a:cubicBezTo>
                  <a:cubicBezTo>
                    <a:pt x="679" y="41"/>
                    <a:pt x="669" y="1"/>
                    <a:pt x="636" y="1"/>
                  </a:cubicBez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" name="Google Shape;184;p11"/>
            <p:cNvSpPr/>
            <p:nvPr/>
          </p:nvSpPr>
          <p:spPr>
            <a:xfrm>
              <a:off x="5526875" y="2776075"/>
              <a:ext cx="147300" cy="98700"/>
            </a:xfrm>
            <a:custGeom>
              <a:avLst/>
              <a:gdLst/>
              <a:ahLst/>
              <a:cxnLst/>
              <a:rect l="l" t="t" r="r" b="b"/>
              <a:pathLst>
                <a:path w="5892" h="3948" extrusionOk="0">
                  <a:moveTo>
                    <a:pt x="3155" y="0"/>
                  </a:moveTo>
                  <a:cubicBezTo>
                    <a:pt x="3069" y="33"/>
                    <a:pt x="2972" y="85"/>
                    <a:pt x="2883" y="85"/>
                  </a:cubicBezTo>
                  <a:cubicBezTo>
                    <a:pt x="2875" y="85"/>
                    <a:pt x="2866" y="85"/>
                    <a:pt x="2858" y="83"/>
                  </a:cubicBezTo>
                  <a:cubicBezTo>
                    <a:pt x="2753" y="73"/>
                    <a:pt x="2649" y="69"/>
                    <a:pt x="2544" y="69"/>
                  </a:cubicBezTo>
                  <a:cubicBezTo>
                    <a:pt x="2292" y="69"/>
                    <a:pt x="2042" y="94"/>
                    <a:pt x="1798" y="119"/>
                  </a:cubicBezTo>
                  <a:cubicBezTo>
                    <a:pt x="1679" y="119"/>
                    <a:pt x="1572" y="155"/>
                    <a:pt x="1453" y="155"/>
                  </a:cubicBezTo>
                  <a:cubicBezTo>
                    <a:pt x="1414" y="170"/>
                    <a:pt x="1376" y="177"/>
                    <a:pt x="1337" y="177"/>
                  </a:cubicBezTo>
                  <a:cubicBezTo>
                    <a:pt x="1257" y="177"/>
                    <a:pt x="1176" y="148"/>
                    <a:pt x="1096" y="107"/>
                  </a:cubicBezTo>
                  <a:cubicBezTo>
                    <a:pt x="1050" y="98"/>
                    <a:pt x="1005" y="75"/>
                    <a:pt x="960" y="75"/>
                  </a:cubicBezTo>
                  <a:cubicBezTo>
                    <a:pt x="946" y="75"/>
                    <a:pt x="931" y="78"/>
                    <a:pt x="917" y="83"/>
                  </a:cubicBezTo>
                  <a:cubicBezTo>
                    <a:pt x="750" y="143"/>
                    <a:pt x="572" y="119"/>
                    <a:pt x="429" y="226"/>
                  </a:cubicBezTo>
                  <a:cubicBezTo>
                    <a:pt x="357" y="238"/>
                    <a:pt x="298" y="274"/>
                    <a:pt x="215" y="286"/>
                  </a:cubicBezTo>
                  <a:cubicBezTo>
                    <a:pt x="203" y="334"/>
                    <a:pt x="238" y="357"/>
                    <a:pt x="250" y="393"/>
                  </a:cubicBezTo>
                  <a:cubicBezTo>
                    <a:pt x="274" y="417"/>
                    <a:pt x="334" y="464"/>
                    <a:pt x="298" y="512"/>
                  </a:cubicBezTo>
                  <a:cubicBezTo>
                    <a:pt x="282" y="529"/>
                    <a:pt x="267" y="535"/>
                    <a:pt x="254" y="535"/>
                  </a:cubicBezTo>
                  <a:cubicBezTo>
                    <a:pt x="220" y="535"/>
                    <a:pt x="196" y="490"/>
                    <a:pt x="179" y="464"/>
                  </a:cubicBezTo>
                  <a:cubicBezTo>
                    <a:pt x="153" y="456"/>
                    <a:pt x="133" y="422"/>
                    <a:pt x="102" y="422"/>
                  </a:cubicBezTo>
                  <a:cubicBezTo>
                    <a:pt x="90" y="422"/>
                    <a:pt x="76" y="427"/>
                    <a:pt x="60" y="441"/>
                  </a:cubicBezTo>
                  <a:lnTo>
                    <a:pt x="24" y="464"/>
                  </a:lnTo>
                  <a:cubicBezTo>
                    <a:pt x="24" y="512"/>
                    <a:pt x="12" y="536"/>
                    <a:pt x="0" y="584"/>
                  </a:cubicBezTo>
                  <a:lnTo>
                    <a:pt x="0" y="679"/>
                  </a:lnTo>
                  <a:cubicBezTo>
                    <a:pt x="18" y="661"/>
                    <a:pt x="42" y="652"/>
                    <a:pt x="66" y="652"/>
                  </a:cubicBezTo>
                  <a:cubicBezTo>
                    <a:pt x="90" y="652"/>
                    <a:pt x="113" y="661"/>
                    <a:pt x="131" y="679"/>
                  </a:cubicBezTo>
                  <a:cubicBezTo>
                    <a:pt x="131" y="691"/>
                    <a:pt x="119" y="750"/>
                    <a:pt x="96" y="774"/>
                  </a:cubicBezTo>
                  <a:cubicBezTo>
                    <a:pt x="84" y="810"/>
                    <a:pt x="36" y="857"/>
                    <a:pt x="119" y="881"/>
                  </a:cubicBezTo>
                  <a:cubicBezTo>
                    <a:pt x="24" y="929"/>
                    <a:pt x="250" y="1036"/>
                    <a:pt x="84" y="1048"/>
                  </a:cubicBezTo>
                  <a:cubicBezTo>
                    <a:pt x="72" y="1167"/>
                    <a:pt x="179" y="1155"/>
                    <a:pt x="238" y="1191"/>
                  </a:cubicBezTo>
                  <a:cubicBezTo>
                    <a:pt x="453" y="1250"/>
                    <a:pt x="453" y="1250"/>
                    <a:pt x="334" y="1417"/>
                  </a:cubicBezTo>
                  <a:cubicBezTo>
                    <a:pt x="262" y="1572"/>
                    <a:pt x="274" y="1727"/>
                    <a:pt x="298" y="1893"/>
                  </a:cubicBezTo>
                  <a:cubicBezTo>
                    <a:pt x="274" y="1941"/>
                    <a:pt x="274" y="1988"/>
                    <a:pt x="262" y="2024"/>
                  </a:cubicBezTo>
                  <a:cubicBezTo>
                    <a:pt x="310" y="2131"/>
                    <a:pt x="417" y="2119"/>
                    <a:pt x="488" y="2167"/>
                  </a:cubicBezTo>
                  <a:cubicBezTo>
                    <a:pt x="572" y="2191"/>
                    <a:pt x="655" y="2239"/>
                    <a:pt x="750" y="2239"/>
                  </a:cubicBezTo>
                  <a:cubicBezTo>
                    <a:pt x="798" y="2239"/>
                    <a:pt x="858" y="2239"/>
                    <a:pt x="905" y="2227"/>
                  </a:cubicBezTo>
                  <a:cubicBezTo>
                    <a:pt x="965" y="2203"/>
                    <a:pt x="1012" y="2203"/>
                    <a:pt x="1048" y="2191"/>
                  </a:cubicBezTo>
                  <a:cubicBezTo>
                    <a:pt x="1155" y="2191"/>
                    <a:pt x="1250" y="2167"/>
                    <a:pt x="1334" y="2131"/>
                  </a:cubicBezTo>
                  <a:cubicBezTo>
                    <a:pt x="1381" y="2119"/>
                    <a:pt x="1441" y="2119"/>
                    <a:pt x="1489" y="2108"/>
                  </a:cubicBezTo>
                  <a:cubicBezTo>
                    <a:pt x="1525" y="2094"/>
                    <a:pt x="1566" y="2091"/>
                    <a:pt x="1608" y="2091"/>
                  </a:cubicBezTo>
                  <a:cubicBezTo>
                    <a:pt x="1642" y="2091"/>
                    <a:pt x="1677" y="2093"/>
                    <a:pt x="1712" y="2093"/>
                  </a:cubicBezTo>
                  <a:cubicBezTo>
                    <a:pt x="1745" y="2093"/>
                    <a:pt x="1778" y="2091"/>
                    <a:pt x="1810" y="2084"/>
                  </a:cubicBezTo>
                  <a:cubicBezTo>
                    <a:pt x="1965" y="2084"/>
                    <a:pt x="2096" y="2108"/>
                    <a:pt x="2215" y="2167"/>
                  </a:cubicBezTo>
                  <a:cubicBezTo>
                    <a:pt x="2298" y="2191"/>
                    <a:pt x="2382" y="2227"/>
                    <a:pt x="2453" y="2262"/>
                  </a:cubicBezTo>
                  <a:cubicBezTo>
                    <a:pt x="2798" y="2489"/>
                    <a:pt x="3132" y="2727"/>
                    <a:pt x="3465" y="2953"/>
                  </a:cubicBezTo>
                  <a:cubicBezTo>
                    <a:pt x="3548" y="3001"/>
                    <a:pt x="3655" y="3060"/>
                    <a:pt x="3727" y="3131"/>
                  </a:cubicBezTo>
                  <a:cubicBezTo>
                    <a:pt x="3834" y="3191"/>
                    <a:pt x="3929" y="3251"/>
                    <a:pt x="4025" y="3322"/>
                  </a:cubicBezTo>
                  <a:cubicBezTo>
                    <a:pt x="4144" y="3382"/>
                    <a:pt x="4227" y="3489"/>
                    <a:pt x="4358" y="3501"/>
                  </a:cubicBezTo>
                  <a:cubicBezTo>
                    <a:pt x="4368" y="3499"/>
                    <a:pt x="4377" y="3498"/>
                    <a:pt x="4387" y="3498"/>
                  </a:cubicBezTo>
                  <a:cubicBezTo>
                    <a:pt x="4471" y="3498"/>
                    <a:pt x="4554" y="3558"/>
                    <a:pt x="4631" y="3558"/>
                  </a:cubicBezTo>
                  <a:cubicBezTo>
                    <a:pt x="4648" y="3558"/>
                    <a:pt x="4666" y="3555"/>
                    <a:pt x="4683" y="3547"/>
                  </a:cubicBezTo>
                  <a:lnTo>
                    <a:pt x="4683" y="3547"/>
                  </a:lnTo>
                  <a:cubicBezTo>
                    <a:pt x="4661" y="3562"/>
                    <a:pt x="4634" y="3581"/>
                    <a:pt x="4608" y="3608"/>
                  </a:cubicBezTo>
                  <a:cubicBezTo>
                    <a:pt x="4608" y="3620"/>
                    <a:pt x="4608" y="3620"/>
                    <a:pt x="4620" y="3643"/>
                  </a:cubicBezTo>
                  <a:cubicBezTo>
                    <a:pt x="4656" y="3655"/>
                    <a:pt x="4703" y="3655"/>
                    <a:pt x="4727" y="3667"/>
                  </a:cubicBezTo>
                  <a:cubicBezTo>
                    <a:pt x="4822" y="3715"/>
                    <a:pt x="4965" y="3679"/>
                    <a:pt x="5001" y="3834"/>
                  </a:cubicBezTo>
                  <a:lnTo>
                    <a:pt x="5037" y="3882"/>
                  </a:lnTo>
                  <a:cubicBezTo>
                    <a:pt x="5096" y="3932"/>
                    <a:pt x="5161" y="3947"/>
                    <a:pt x="5228" y="3947"/>
                  </a:cubicBezTo>
                  <a:cubicBezTo>
                    <a:pt x="5255" y="3947"/>
                    <a:pt x="5283" y="3945"/>
                    <a:pt x="5310" y="3941"/>
                  </a:cubicBezTo>
                  <a:cubicBezTo>
                    <a:pt x="5430" y="3905"/>
                    <a:pt x="5560" y="3893"/>
                    <a:pt x="5680" y="3882"/>
                  </a:cubicBezTo>
                  <a:cubicBezTo>
                    <a:pt x="5799" y="3846"/>
                    <a:pt x="5834" y="3739"/>
                    <a:pt x="5834" y="3643"/>
                  </a:cubicBezTo>
                  <a:lnTo>
                    <a:pt x="5834" y="3524"/>
                  </a:lnTo>
                  <a:cubicBezTo>
                    <a:pt x="5811" y="3310"/>
                    <a:pt x="5834" y="3120"/>
                    <a:pt x="5834" y="2905"/>
                  </a:cubicBezTo>
                  <a:cubicBezTo>
                    <a:pt x="5799" y="2846"/>
                    <a:pt x="5811" y="2786"/>
                    <a:pt x="5799" y="2727"/>
                  </a:cubicBezTo>
                  <a:cubicBezTo>
                    <a:pt x="5775" y="2597"/>
                    <a:pt x="5891" y="2468"/>
                    <a:pt x="5790" y="2327"/>
                  </a:cubicBezTo>
                  <a:lnTo>
                    <a:pt x="5790" y="2327"/>
                  </a:lnTo>
                  <a:cubicBezTo>
                    <a:pt x="5793" y="2329"/>
                    <a:pt x="5796" y="2330"/>
                    <a:pt x="5800" y="2330"/>
                  </a:cubicBezTo>
                  <a:cubicBezTo>
                    <a:pt x="5803" y="2330"/>
                    <a:pt x="5807" y="2328"/>
                    <a:pt x="5811" y="2322"/>
                  </a:cubicBezTo>
                  <a:cubicBezTo>
                    <a:pt x="5834" y="2310"/>
                    <a:pt x="5846" y="2298"/>
                    <a:pt x="5846" y="2286"/>
                  </a:cubicBezTo>
                  <a:cubicBezTo>
                    <a:pt x="5846" y="2167"/>
                    <a:pt x="5811" y="2060"/>
                    <a:pt x="5775" y="1953"/>
                  </a:cubicBezTo>
                  <a:cubicBezTo>
                    <a:pt x="5727" y="1917"/>
                    <a:pt x="5668" y="1881"/>
                    <a:pt x="5596" y="1881"/>
                  </a:cubicBezTo>
                  <a:cubicBezTo>
                    <a:pt x="5553" y="1886"/>
                    <a:pt x="5511" y="1893"/>
                    <a:pt x="5472" y="1893"/>
                  </a:cubicBezTo>
                  <a:cubicBezTo>
                    <a:pt x="5416" y="1893"/>
                    <a:pt x="5365" y="1878"/>
                    <a:pt x="5322" y="1822"/>
                  </a:cubicBezTo>
                  <a:cubicBezTo>
                    <a:pt x="5382" y="1810"/>
                    <a:pt x="5441" y="1786"/>
                    <a:pt x="5418" y="1715"/>
                  </a:cubicBezTo>
                  <a:cubicBezTo>
                    <a:pt x="4977" y="1298"/>
                    <a:pt x="4489" y="976"/>
                    <a:pt x="4013" y="595"/>
                  </a:cubicBezTo>
                  <a:cubicBezTo>
                    <a:pt x="3941" y="595"/>
                    <a:pt x="3870" y="584"/>
                    <a:pt x="3834" y="512"/>
                  </a:cubicBezTo>
                  <a:cubicBezTo>
                    <a:pt x="3763" y="393"/>
                    <a:pt x="3655" y="286"/>
                    <a:pt x="3536" y="214"/>
                  </a:cubicBezTo>
                  <a:cubicBezTo>
                    <a:pt x="3417" y="143"/>
                    <a:pt x="3310" y="24"/>
                    <a:pt x="3155" y="0"/>
                  </a:cubicBez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" name="Google Shape;185;p11"/>
            <p:cNvSpPr/>
            <p:nvPr/>
          </p:nvSpPr>
          <p:spPr>
            <a:xfrm>
              <a:off x="4764500" y="3140575"/>
              <a:ext cx="117375" cy="110700"/>
            </a:xfrm>
            <a:custGeom>
              <a:avLst/>
              <a:gdLst/>
              <a:ahLst/>
              <a:cxnLst/>
              <a:rect l="l" t="t" r="r" b="b"/>
              <a:pathLst>
                <a:path w="4695" h="4428" extrusionOk="0">
                  <a:moveTo>
                    <a:pt x="3688" y="1"/>
                  </a:moveTo>
                  <a:cubicBezTo>
                    <a:pt x="3645" y="1"/>
                    <a:pt x="3599" y="10"/>
                    <a:pt x="3551" y="29"/>
                  </a:cubicBezTo>
                  <a:cubicBezTo>
                    <a:pt x="3448" y="113"/>
                    <a:pt x="3345" y="190"/>
                    <a:pt x="3208" y="190"/>
                  </a:cubicBezTo>
                  <a:cubicBezTo>
                    <a:pt x="3170" y="190"/>
                    <a:pt x="3130" y="185"/>
                    <a:pt x="3087" y="172"/>
                  </a:cubicBezTo>
                  <a:cubicBezTo>
                    <a:pt x="3063" y="172"/>
                    <a:pt x="3016" y="184"/>
                    <a:pt x="2992" y="208"/>
                  </a:cubicBezTo>
                  <a:cubicBezTo>
                    <a:pt x="2813" y="255"/>
                    <a:pt x="2647" y="315"/>
                    <a:pt x="2492" y="446"/>
                  </a:cubicBezTo>
                  <a:cubicBezTo>
                    <a:pt x="2468" y="482"/>
                    <a:pt x="2408" y="529"/>
                    <a:pt x="2468" y="589"/>
                  </a:cubicBezTo>
                  <a:cubicBezTo>
                    <a:pt x="2492" y="636"/>
                    <a:pt x="2468" y="648"/>
                    <a:pt x="2432" y="648"/>
                  </a:cubicBezTo>
                  <a:cubicBezTo>
                    <a:pt x="2397" y="648"/>
                    <a:pt x="2349" y="624"/>
                    <a:pt x="2301" y="624"/>
                  </a:cubicBezTo>
                  <a:cubicBezTo>
                    <a:pt x="2285" y="624"/>
                    <a:pt x="2264" y="630"/>
                    <a:pt x="2248" y="630"/>
                  </a:cubicBezTo>
                  <a:cubicBezTo>
                    <a:pt x="2240" y="630"/>
                    <a:pt x="2234" y="628"/>
                    <a:pt x="2230" y="624"/>
                  </a:cubicBezTo>
                  <a:cubicBezTo>
                    <a:pt x="2186" y="603"/>
                    <a:pt x="2146" y="592"/>
                    <a:pt x="2108" y="592"/>
                  </a:cubicBezTo>
                  <a:cubicBezTo>
                    <a:pt x="2044" y="592"/>
                    <a:pt x="1989" y="624"/>
                    <a:pt x="1944" y="684"/>
                  </a:cubicBezTo>
                  <a:cubicBezTo>
                    <a:pt x="1916" y="712"/>
                    <a:pt x="1892" y="723"/>
                    <a:pt x="1868" y="723"/>
                  </a:cubicBezTo>
                  <a:cubicBezTo>
                    <a:pt x="1851" y="723"/>
                    <a:pt x="1833" y="718"/>
                    <a:pt x="1813" y="708"/>
                  </a:cubicBezTo>
                  <a:cubicBezTo>
                    <a:pt x="1779" y="691"/>
                    <a:pt x="1746" y="674"/>
                    <a:pt x="1716" y="674"/>
                  </a:cubicBezTo>
                  <a:cubicBezTo>
                    <a:pt x="1704" y="674"/>
                    <a:pt x="1693" y="677"/>
                    <a:pt x="1682" y="684"/>
                  </a:cubicBezTo>
                  <a:cubicBezTo>
                    <a:pt x="1646" y="696"/>
                    <a:pt x="1623" y="708"/>
                    <a:pt x="1623" y="755"/>
                  </a:cubicBezTo>
                  <a:cubicBezTo>
                    <a:pt x="1640" y="806"/>
                    <a:pt x="1632" y="821"/>
                    <a:pt x="1606" y="821"/>
                  </a:cubicBezTo>
                  <a:cubicBezTo>
                    <a:pt x="1595" y="821"/>
                    <a:pt x="1580" y="818"/>
                    <a:pt x="1563" y="815"/>
                  </a:cubicBezTo>
                  <a:cubicBezTo>
                    <a:pt x="1539" y="827"/>
                    <a:pt x="1527" y="827"/>
                    <a:pt x="1515" y="839"/>
                  </a:cubicBezTo>
                  <a:cubicBezTo>
                    <a:pt x="1361" y="993"/>
                    <a:pt x="1230" y="1113"/>
                    <a:pt x="1051" y="1220"/>
                  </a:cubicBezTo>
                  <a:cubicBezTo>
                    <a:pt x="980" y="1255"/>
                    <a:pt x="920" y="1315"/>
                    <a:pt x="908" y="1410"/>
                  </a:cubicBezTo>
                  <a:cubicBezTo>
                    <a:pt x="884" y="1458"/>
                    <a:pt x="884" y="1482"/>
                    <a:pt x="884" y="1529"/>
                  </a:cubicBezTo>
                  <a:cubicBezTo>
                    <a:pt x="908" y="1636"/>
                    <a:pt x="884" y="1732"/>
                    <a:pt x="908" y="1827"/>
                  </a:cubicBezTo>
                  <a:cubicBezTo>
                    <a:pt x="932" y="1898"/>
                    <a:pt x="920" y="1958"/>
                    <a:pt x="932" y="2029"/>
                  </a:cubicBezTo>
                  <a:cubicBezTo>
                    <a:pt x="968" y="2089"/>
                    <a:pt x="968" y="2172"/>
                    <a:pt x="980" y="2244"/>
                  </a:cubicBezTo>
                  <a:cubicBezTo>
                    <a:pt x="990" y="2317"/>
                    <a:pt x="973" y="2353"/>
                    <a:pt x="905" y="2353"/>
                  </a:cubicBezTo>
                  <a:cubicBezTo>
                    <a:pt x="895" y="2353"/>
                    <a:pt x="884" y="2352"/>
                    <a:pt x="873" y="2351"/>
                  </a:cubicBezTo>
                  <a:lnTo>
                    <a:pt x="742" y="2351"/>
                  </a:lnTo>
                  <a:cubicBezTo>
                    <a:pt x="730" y="2351"/>
                    <a:pt x="706" y="2363"/>
                    <a:pt x="694" y="2363"/>
                  </a:cubicBezTo>
                  <a:cubicBezTo>
                    <a:pt x="646" y="2375"/>
                    <a:pt x="622" y="2410"/>
                    <a:pt x="587" y="2434"/>
                  </a:cubicBezTo>
                  <a:cubicBezTo>
                    <a:pt x="570" y="2485"/>
                    <a:pt x="529" y="2500"/>
                    <a:pt x="490" y="2500"/>
                  </a:cubicBezTo>
                  <a:cubicBezTo>
                    <a:pt x="473" y="2500"/>
                    <a:pt x="458" y="2497"/>
                    <a:pt x="444" y="2494"/>
                  </a:cubicBezTo>
                  <a:cubicBezTo>
                    <a:pt x="414" y="2488"/>
                    <a:pt x="386" y="2485"/>
                    <a:pt x="359" y="2485"/>
                  </a:cubicBezTo>
                  <a:cubicBezTo>
                    <a:pt x="277" y="2485"/>
                    <a:pt x="206" y="2506"/>
                    <a:pt x="134" y="2506"/>
                  </a:cubicBezTo>
                  <a:cubicBezTo>
                    <a:pt x="111" y="2506"/>
                    <a:pt x="111" y="2506"/>
                    <a:pt x="99" y="2529"/>
                  </a:cubicBezTo>
                  <a:cubicBezTo>
                    <a:pt x="15" y="2613"/>
                    <a:pt x="111" y="2672"/>
                    <a:pt x="134" y="2744"/>
                  </a:cubicBezTo>
                  <a:cubicBezTo>
                    <a:pt x="134" y="2827"/>
                    <a:pt x="87" y="2898"/>
                    <a:pt x="99" y="2970"/>
                  </a:cubicBezTo>
                  <a:cubicBezTo>
                    <a:pt x="111" y="3065"/>
                    <a:pt x="158" y="3137"/>
                    <a:pt x="170" y="3208"/>
                  </a:cubicBezTo>
                  <a:cubicBezTo>
                    <a:pt x="156" y="3194"/>
                    <a:pt x="144" y="3190"/>
                    <a:pt x="132" y="3190"/>
                  </a:cubicBezTo>
                  <a:cubicBezTo>
                    <a:pt x="101" y="3190"/>
                    <a:pt x="73" y="3220"/>
                    <a:pt x="39" y="3220"/>
                  </a:cubicBezTo>
                  <a:cubicBezTo>
                    <a:pt x="27" y="3244"/>
                    <a:pt x="27" y="3268"/>
                    <a:pt x="39" y="3279"/>
                  </a:cubicBezTo>
                  <a:cubicBezTo>
                    <a:pt x="49" y="3297"/>
                    <a:pt x="50" y="3302"/>
                    <a:pt x="45" y="3302"/>
                  </a:cubicBezTo>
                  <a:cubicBezTo>
                    <a:pt x="38" y="3302"/>
                    <a:pt x="19" y="3288"/>
                    <a:pt x="9" y="3288"/>
                  </a:cubicBezTo>
                  <a:cubicBezTo>
                    <a:pt x="3" y="3288"/>
                    <a:pt x="0" y="3292"/>
                    <a:pt x="3" y="3303"/>
                  </a:cubicBezTo>
                  <a:cubicBezTo>
                    <a:pt x="3" y="3375"/>
                    <a:pt x="87" y="3601"/>
                    <a:pt x="99" y="3625"/>
                  </a:cubicBezTo>
                  <a:cubicBezTo>
                    <a:pt x="99" y="3625"/>
                    <a:pt x="93" y="3619"/>
                    <a:pt x="83" y="3619"/>
                  </a:cubicBezTo>
                  <a:cubicBezTo>
                    <a:pt x="77" y="3619"/>
                    <a:pt x="71" y="3621"/>
                    <a:pt x="63" y="3625"/>
                  </a:cubicBezTo>
                  <a:cubicBezTo>
                    <a:pt x="51" y="3649"/>
                    <a:pt x="51" y="3672"/>
                    <a:pt x="51" y="3684"/>
                  </a:cubicBezTo>
                  <a:cubicBezTo>
                    <a:pt x="75" y="3744"/>
                    <a:pt x="87" y="3803"/>
                    <a:pt x="158" y="3815"/>
                  </a:cubicBezTo>
                  <a:cubicBezTo>
                    <a:pt x="194" y="3815"/>
                    <a:pt x="206" y="3839"/>
                    <a:pt x="218" y="3839"/>
                  </a:cubicBezTo>
                  <a:cubicBezTo>
                    <a:pt x="235" y="3836"/>
                    <a:pt x="248" y="3834"/>
                    <a:pt x="260" y="3834"/>
                  </a:cubicBezTo>
                  <a:cubicBezTo>
                    <a:pt x="286" y="3834"/>
                    <a:pt x="300" y="3843"/>
                    <a:pt x="325" y="3851"/>
                  </a:cubicBezTo>
                  <a:cubicBezTo>
                    <a:pt x="337" y="3863"/>
                    <a:pt x="337" y="3887"/>
                    <a:pt x="349" y="3887"/>
                  </a:cubicBezTo>
                  <a:cubicBezTo>
                    <a:pt x="396" y="3899"/>
                    <a:pt x="444" y="3899"/>
                    <a:pt x="444" y="3946"/>
                  </a:cubicBezTo>
                  <a:cubicBezTo>
                    <a:pt x="483" y="3985"/>
                    <a:pt x="511" y="4034"/>
                    <a:pt x="556" y="4034"/>
                  </a:cubicBezTo>
                  <a:cubicBezTo>
                    <a:pt x="580" y="4034"/>
                    <a:pt x="609" y="4019"/>
                    <a:pt x="646" y="3982"/>
                  </a:cubicBezTo>
                  <a:cubicBezTo>
                    <a:pt x="670" y="3946"/>
                    <a:pt x="682" y="3899"/>
                    <a:pt x="706" y="3863"/>
                  </a:cubicBezTo>
                  <a:cubicBezTo>
                    <a:pt x="765" y="3827"/>
                    <a:pt x="825" y="3827"/>
                    <a:pt x="896" y="3803"/>
                  </a:cubicBezTo>
                  <a:cubicBezTo>
                    <a:pt x="896" y="3803"/>
                    <a:pt x="920" y="3791"/>
                    <a:pt x="932" y="3791"/>
                  </a:cubicBezTo>
                  <a:cubicBezTo>
                    <a:pt x="961" y="3769"/>
                    <a:pt x="987" y="3751"/>
                    <a:pt x="1008" y="3751"/>
                  </a:cubicBezTo>
                  <a:cubicBezTo>
                    <a:pt x="1032" y="3751"/>
                    <a:pt x="1051" y="3772"/>
                    <a:pt x="1063" y="3827"/>
                  </a:cubicBezTo>
                  <a:lnTo>
                    <a:pt x="1063" y="3863"/>
                  </a:lnTo>
                  <a:cubicBezTo>
                    <a:pt x="1099" y="3911"/>
                    <a:pt x="1111" y="3958"/>
                    <a:pt x="1111" y="4006"/>
                  </a:cubicBezTo>
                  <a:cubicBezTo>
                    <a:pt x="1123" y="4030"/>
                    <a:pt x="1146" y="4030"/>
                    <a:pt x="1158" y="4041"/>
                  </a:cubicBezTo>
                  <a:lnTo>
                    <a:pt x="1218" y="4041"/>
                  </a:lnTo>
                  <a:cubicBezTo>
                    <a:pt x="1226" y="4038"/>
                    <a:pt x="1235" y="4036"/>
                    <a:pt x="1245" y="4036"/>
                  </a:cubicBezTo>
                  <a:cubicBezTo>
                    <a:pt x="1264" y="4036"/>
                    <a:pt x="1285" y="4041"/>
                    <a:pt x="1301" y="4041"/>
                  </a:cubicBezTo>
                  <a:cubicBezTo>
                    <a:pt x="1325" y="4047"/>
                    <a:pt x="1349" y="4050"/>
                    <a:pt x="1373" y="4050"/>
                  </a:cubicBezTo>
                  <a:cubicBezTo>
                    <a:pt x="1396" y="4050"/>
                    <a:pt x="1420" y="4047"/>
                    <a:pt x="1444" y="4041"/>
                  </a:cubicBezTo>
                  <a:cubicBezTo>
                    <a:pt x="1471" y="4028"/>
                    <a:pt x="1497" y="4022"/>
                    <a:pt x="1523" y="4022"/>
                  </a:cubicBezTo>
                  <a:cubicBezTo>
                    <a:pt x="1586" y="4022"/>
                    <a:pt x="1643" y="4058"/>
                    <a:pt x="1694" y="4101"/>
                  </a:cubicBezTo>
                  <a:cubicBezTo>
                    <a:pt x="1754" y="4149"/>
                    <a:pt x="1813" y="4232"/>
                    <a:pt x="1896" y="4268"/>
                  </a:cubicBezTo>
                  <a:cubicBezTo>
                    <a:pt x="1901" y="4269"/>
                    <a:pt x="1906" y="4270"/>
                    <a:pt x="1912" y="4270"/>
                  </a:cubicBezTo>
                  <a:cubicBezTo>
                    <a:pt x="1926" y="4270"/>
                    <a:pt x="1941" y="4266"/>
                    <a:pt x="1953" y="4266"/>
                  </a:cubicBezTo>
                  <a:cubicBezTo>
                    <a:pt x="1973" y="4266"/>
                    <a:pt x="1982" y="4276"/>
                    <a:pt x="1956" y="4327"/>
                  </a:cubicBezTo>
                  <a:lnTo>
                    <a:pt x="1992" y="4351"/>
                  </a:lnTo>
                  <a:cubicBezTo>
                    <a:pt x="2071" y="4400"/>
                    <a:pt x="2123" y="4427"/>
                    <a:pt x="2160" y="4427"/>
                  </a:cubicBezTo>
                  <a:cubicBezTo>
                    <a:pt x="2212" y="4427"/>
                    <a:pt x="2233" y="4374"/>
                    <a:pt x="2254" y="4256"/>
                  </a:cubicBezTo>
                  <a:cubicBezTo>
                    <a:pt x="2254" y="4232"/>
                    <a:pt x="2277" y="4208"/>
                    <a:pt x="2277" y="4196"/>
                  </a:cubicBezTo>
                  <a:cubicBezTo>
                    <a:pt x="2289" y="4113"/>
                    <a:pt x="2301" y="4041"/>
                    <a:pt x="2337" y="3970"/>
                  </a:cubicBezTo>
                  <a:cubicBezTo>
                    <a:pt x="2349" y="3958"/>
                    <a:pt x="2349" y="3922"/>
                    <a:pt x="2361" y="3899"/>
                  </a:cubicBezTo>
                  <a:cubicBezTo>
                    <a:pt x="2373" y="3815"/>
                    <a:pt x="2432" y="3756"/>
                    <a:pt x="2408" y="3684"/>
                  </a:cubicBezTo>
                  <a:cubicBezTo>
                    <a:pt x="2343" y="3477"/>
                    <a:pt x="2397" y="3360"/>
                    <a:pt x="2562" y="3360"/>
                  </a:cubicBezTo>
                  <a:cubicBezTo>
                    <a:pt x="2578" y="3360"/>
                    <a:pt x="2594" y="3361"/>
                    <a:pt x="2611" y="3363"/>
                  </a:cubicBezTo>
                  <a:cubicBezTo>
                    <a:pt x="2671" y="3325"/>
                    <a:pt x="2721" y="3279"/>
                    <a:pt x="2774" y="3279"/>
                  </a:cubicBezTo>
                  <a:cubicBezTo>
                    <a:pt x="2805" y="3279"/>
                    <a:pt x="2837" y="3295"/>
                    <a:pt x="2873" y="3339"/>
                  </a:cubicBezTo>
                  <a:cubicBezTo>
                    <a:pt x="2883" y="3354"/>
                    <a:pt x="2897" y="3361"/>
                    <a:pt x="2913" y="3361"/>
                  </a:cubicBezTo>
                  <a:cubicBezTo>
                    <a:pt x="2936" y="3361"/>
                    <a:pt x="2964" y="3348"/>
                    <a:pt x="2992" y="3327"/>
                  </a:cubicBezTo>
                  <a:cubicBezTo>
                    <a:pt x="3051" y="3256"/>
                    <a:pt x="3147" y="3208"/>
                    <a:pt x="3230" y="3125"/>
                  </a:cubicBezTo>
                  <a:cubicBezTo>
                    <a:pt x="3240" y="3083"/>
                    <a:pt x="3233" y="3062"/>
                    <a:pt x="3217" y="3053"/>
                  </a:cubicBezTo>
                  <a:lnTo>
                    <a:pt x="3217" y="3053"/>
                  </a:lnTo>
                  <a:cubicBezTo>
                    <a:pt x="3268" y="3033"/>
                    <a:pt x="3291" y="2984"/>
                    <a:pt x="3266" y="2898"/>
                  </a:cubicBezTo>
                  <a:lnTo>
                    <a:pt x="3266" y="2898"/>
                  </a:lnTo>
                  <a:cubicBezTo>
                    <a:pt x="3275" y="2921"/>
                    <a:pt x="3289" y="2928"/>
                    <a:pt x="3305" y="2928"/>
                  </a:cubicBezTo>
                  <a:cubicBezTo>
                    <a:pt x="3330" y="2928"/>
                    <a:pt x="3358" y="2910"/>
                    <a:pt x="3373" y="2910"/>
                  </a:cubicBezTo>
                  <a:cubicBezTo>
                    <a:pt x="3468" y="2898"/>
                    <a:pt x="3504" y="2851"/>
                    <a:pt x="3540" y="2768"/>
                  </a:cubicBezTo>
                  <a:cubicBezTo>
                    <a:pt x="3550" y="2714"/>
                    <a:pt x="3580" y="2670"/>
                    <a:pt x="3637" y="2670"/>
                  </a:cubicBezTo>
                  <a:cubicBezTo>
                    <a:pt x="3644" y="2670"/>
                    <a:pt x="3651" y="2671"/>
                    <a:pt x="3659" y="2672"/>
                  </a:cubicBezTo>
                  <a:cubicBezTo>
                    <a:pt x="3742" y="2648"/>
                    <a:pt x="3766" y="2565"/>
                    <a:pt x="3790" y="2494"/>
                  </a:cubicBezTo>
                  <a:cubicBezTo>
                    <a:pt x="3801" y="2387"/>
                    <a:pt x="3849" y="2315"/>
                    <a:pt x="3956" y="2291"/>
                  </a:cubicBezTo>
                  <a:cubicBezTo>
                    <a:pt x="3980" y="2291"/>
                    <a:pt x="4004" y="2267"/>
                    <a:pt x="4016" y="2244"/>
                  </a:cubicBezTo>
                  <a:cubicBezTo>
                    <a:pt x="4028" y="2184"/>
                    <a:pt x="4087" y="2184"/>
                    <a:pt x="4135" y="2184"/>
                  </a:cubicBezTo>
                  <a:cubicBezTo>
                    <a:pt x="4159" y="2184"/>
                    <a:pt x="4194" y="2172"/>
                    <a:pt x="4218" y="2148"/>
                  </a:cubicBezTo>
                  <a:cubicBezTo>
                    <a:pt x="4361" y="2077"/>
                    <a:pt x="4385" y="1946"/>
                    <a:pt x="4397" y="1815"/>
                  </a:cubicBezTo>
                  <a:cubicBezTo>
                    <a:pt x="4421" y="1732"/>
                    <a:pt x="4444" y="1648"/>
                    <a:pt x="4504" y="1589"/>
                  </a:cubicBezTo>
                  <a:cubicBezTo>
                    <a:pt x="4516" y="1553"/>
                    <a:pt x="4552" y="1541"/>
                    <a:pt x="4563" y="1494"/>
                  </a:cubicBezTo>
                  <a:cubicBezTo>
                    <a:pt x="4563" y="1470"/>
                    <a:pt x="4599" y="1458"/>
                    <a:pt x="4623" y="1458"/>
                  </a:cubicBezTo>
                  <a:cubicBezTo>
                    <a:pt x="4659" y="1458"/>
                    <a:pt x="4683" y="1434"/>
                    <a:pt x="4694" y="1422"/>
                  </a:cubicBezTo>
                  <a:cubicBezTo>
                    <a:pt x="4683" y="1291"/>
                    <a:pt x="4671" y="1160"/>
                    <a:pt x="4683" y="1017"/>
                  </a:cubicBezTo>
                  <a:cubicBezTo>
                    <a:pt x="4683" y="958"/>
                    <a:pt x="4671" y="922"/>
                    <a:pt x="4659" y="863"/>
                  </a:cubicBezTo>
                  <a:cubicBezTo>
                    <a:pt x="4635" y="743"/>
                    <a:pt x="4575" y="636"/>
                    <a:pt x="4623" y="517"/>
                  </a:cubicBezTo>
                  <a:cubicBezTo>
                    <a:pt x="4623" y="482"/>
                    <a:pt x="4623" y="458"/>
                    <a:pt x="4611" y="422"/>
                  </a:cubicBezTo>
                  <a:cubicBezTo>
                    <a:pt x="4516" y="303"/>
                    <a:pt x="4397" y="231"/>
                    <a:pt x="4254" y="220"/>
                  </a:cubicBezTo>
                  <a:cubicBezTo>
                    <a:pt x="4099" y="208"/>
                    <a:pt x="3980" y="160"/>
                    <a:pt x="3861" y="65"/>
                  </a:cubicBezTo>
                  <a:cubicBezTo>
                    <a:pt x="3811" y="22"/>
                    <a:pt x="3752" y="1"/>
                    <a:pt x="3688" y="1"/>
                  </a:cubicBez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" name="Google Shape;186;p11"/>
            <p:cNvSpPr/>
            <p:nvPr/>
          </p:nvSpPr>
          <p:spPr>
            <a:xfrm>
              <a:off x="1906475" y="1466675"/>
              <a:ext cx="3163525" cy="2660175"/>
            </a:xfrm>
            <a:custGeom>
              <a:avLst/>
              <a:gdLst/>
              <a:ahLst/>
              <a:cxnLst/>
              <a:rect l="l" t="t" r="r" b="b"/>
              <a:pathLst>
                <a:path w="126541" h="106407" extrusionOk="0">
                  <a:moveTo>
                    <a:pt x="17169" y="1"/>
                  </a:moveTo>
                  <a:lnTo>
                    <a:pt x="16836" y="60"/>
                  </a:lnTo>
                  <a:lnTo>
                    <a:pt x="16526" y="370"/>
                  </a:lnTo>
                  <a:lnTo>
                    <a:pt x="16169" y="572"/>
                  </a:lnTo>
                  <a:lnTo>
                    <a:pt x="15812" y="786"/>
                  </a:lnTo>
                  <a:lnTo>
                    <a:pt x="15610" y="834"/>
                  </a:lnTo>
                  <a:lnTo>
                    <a:pt x="15514" y="667"/>
                  </a:lnTo>
                  <a:lnTo>
                    <a:pt x="15121" y="72"/>
                  </a:lnTo>
                  <a:lnTo>
                    <a:pt x="14455" y="334"/>
                  </a:lnTo>
                  <a:lnTo>
                    <a:pt x="13752" y="906"/>
                  </a:lnTo>
                  <a:lnTo>
                    <a:pt x="13038" y="1394"/>
                  </a:lnTo>
                  <a:lnTo>
                    <a:pt x="12324" y="1739"/>
                  </a:lnTo>
                  <a:lnTo>
                    <a:pt x="11657" y="2156"/>
                  </a:lnTo>
                  <a:lnTo>
                    <a:pt x="11383" y="2334"/>
                  </a:lnTo>
                  <a:lnTo>
                    <a:pt x="11050" y="2358"/>
                  </a:lnTo>
                  <a:lnTo>
                    <a:pt x="10728" y="2596"/>
                  </a:lnTo>
                  <a:lnTo>
                    <a:pt x="10609" y="3049"/>
                  </a:lnTo>
                  <a:lnTo>
                    <a:pt x="10466" y="3251"/>
                  </a:lnTo>
                  <a:lnTo>
                    <a:pt x="10514" y="3549"/>
                  </a:lnTo>
                  <a:lnTo>
                    <a:pt x="10633" y="3608"/>
                  </a:lnTo>
                  <a:lnTo>
                    <a:pt x="10764" y="3584"/>
                  </a:lnTo>
                  <a:lnTo>
                    <a:pt x="10990" y="3525"/>
                  </a:lnTo>
                  <a:lnTo>
                    <a:pt x="11192" y="3608"/>
                  </a:lnTo>
                  <a:lnTo>
                    <a:pt x="10966" y="3834"/>
                  </a:lnTo>
                  <a:lnTo>
                    <a:pt x="10847" y="4073"/>
                  </a:lnTo>
                  <a:lnTo>
                    <a:pt x="11121" y="4263"/>
                  </a:lnTo>
                  <a:lnTo>
                    <a:pt x="11478" y="4346"/>
                  </a:lnTo>
                  <a:lnTo>
                    <a:pt x="11669" y="4323"/>
                  </a:lnTo>
                  <a:lnTo>
                    <a:pt x="11871" y="4299"/>
                  </a:lnTo>
                  <a:lnTo>
                    <a:pt x="11990" y="4358"/>
                  </a:lnTo>
                  <a:lnTo>
                    <a:pt x="12073" y="4466"/>
                  </a:lnTo>
                  <a:lnTo>
                    <a:pt x="11621" y="4835"/>
                  </a:lnTo>
                  <a:lnTo>
                    <a:pt x="11073" y="5001"/>
                  </a:lnTo>
                  <a:lnTo>
                    <a:pt x="10383" y="4727"/>
                  </a:lnTo>
                  <a:lnTo>
                    <a:pt x="9871" y="5454"/>
                  </a:lnTo>
                  <a:lnTo>
                    <a:pt x="9597" y="4739"/>
                  </a:lnTo>
                  <a:lnTo>
                    <a:pt x="9061" y="4942"/>
                  </a:lnTo>
                  <a:lnTo>
                    <a:pt x="8228" y="5335"/>
                  </a:lnTo>
                  <a:lnTo>
                    <a:pt x="7323" y="5454"/>
                  </a:lnTo>
                  <a:lnTo>
                    <a:pt x="6656" y="5537"/>
                  </a:lnTo>
                  <a:lnTo>
                    <a:pt x="6001" y="5478"/>
                  </a:lnTo>
                  <a:lnTo>
                    <a:pt x="5537" y="5073"/>
                  </a:lnTo>
                  <a:lnTo>
                    <a:pt x="5263" y="4442"/>
                  </a:lnTo>
                  <a:lnTo>
                    <a:pt x="4954" y="5085"/>
                  </a:lnTo>
                  <a:lnTo>
                    <a:pt x="4334" y="5335"/>
                  </a:lnTo>
                  <a:lnTo>
                    <a:pt x="3822" y="5561"/>
                  </a:lnTo>
                  <a:lnTo>
                    <a:pt x="3953" y="6085"/>
                  </a:lnTo>
                  <a:lnTo>
                    <a:pt x="2858" y="6573"/>
                  </a:lnTo>
                  <a:lnTo>
                    <a:pt x="1679" y="6644"/>
                  </a:lnTo>
                  <a:lnTo>
                    <a:pt x="1536" y="6692"/>
                  </a:lnTo>
                  <a:lnTo>
                    <a:pt x="1382" y="6799"/>
                  </a:lnTo>
                  <a:lnTo>
                    <a:pt x="1215" y="6978"/>
                  </a:lnTo>
                  <a:lnTo>
                    <a:pt x="1203" y="7216"/>
                  </a:lnTo>
                  <a:lnTo>
                    <a:pt x="1358" y="7394"/>
                  </a:lnTo>
                  <a:lnTo>
                    <a:pt x="1596" y="7383"/>
                  </a:lnTo>
                  <a:lnTo>
                    <a:pt x="1751" y="7347"/>
                  </a:lnTo>
                  <a:lnTo>
                    <a:pt x="1929" y="7442"/>
                  </a:lnTo>
                  <a:lnTo>
                    <a:pt x="1203" y="7883"/>
                  </a:lnTo>
                  <a:lnTo>
                    <a:pt x="429" y="8359"/>
                  </a:lnTo>
                  <a:lnTo>
                    <a:pt x="298" y="8537"/>
                  </a:lnTo>
                  <a:lnTo>
                    <a:pt x="310" y="8776"/>
                  </a:lnTo>
                  <a:lnTo>
                    <a:pt x="524" y="9228"/>
                  </a:lnTo>
                  <a:lnTo>
                    <a:pt x="239" y="9657"/>
                  </a:lnTo>
                  <a:lnTo>
                    <a:pt x="120" y="9847"/>
                  </a:lnTo>
                  <a:lnTo>
                    <a:pt x="60" y="10097"/>
                  </a:lnTo>
                  <a:lnTo>
                    <a:pt x="1" y="10454"/>
                  </a:lnTo>
                  <a:lnTo>
                    <a:pt x="155" y="10740"/>
                  </a:lnTo>
                  <a:lnTo>
                    <a:pt x="393" y="10692"/>
                  </a:lnTo>
                  <a:lnTo>
                    <a:pt x="584" y="10478"/>
                  </a:lnTo>
                  <a:lnTo>
                    <a:pt x="965" y="10264"/>
                  </a:lnTo>
                  <a:lnTo>
                    <a:pt x="1370" y="10300"/>
                  </a:lnTo>
                  <a:lnTo>
                    <a:pt x="1489" y="10538"/>
                  </a:lnTo>
                  <a:lnTo>
                    <a:pt x="1370" y="10800"/>
                  </a:lnTo>
                  <a:lnTo>
                    <a:pt x="1465" y="11097"/>
                  </a:lnTo>
                  <a:lnTo>
                    <a:pt x="1656" y="11347"/>
                  </a:lnTo>
                  <a:lnTo>
                    <a:pt x="1798" y="11526"/>
                  </a:lnTo>
                  <a:lnTo>
                    <a:pt x="1703" y="11740"/>
                  </a:lnTo>
                  <a:lnTo>
                    <a:pt x="1441" y="12097"/>
                  </a:lnTo>
                  <a:lnTo>
                    <a:pt x="1620" y="12502"/>
                  </a:lnTo>
                  <a:lnTo>
                    <a:pt x="2001" y="12586"/>
                  </a:lnTo>
                  <a:lnTo>
                    <a:pt x="2263" y="12300"/>
                  </a:lnTo>
                  <a:lnTo>
                    <a:pt x="2727" y="12181"/>
                  </a:lnTo>
                  <a:lnTo>
                    <a:pt x="3096" y="12466"/>
                  </a:lnTo>
                  <a:lnTo>
                    <a:pt x="3132" y="12752"/>
                  </a:lnTo>
                  <a:lnTo>
                    <a:pt x="2858" y="12895"/>
                  </a:lnTo>
                  <a:lnTo>
                    <a:pt x="2120" y="13812"/>
                  </a:lnTo>
                  <a:cubicBezTo>
                    <a:pt x="2009" y="14651"/>
                    <a:pt x="2082" y="15537"/>
                    <a:pt x="2508" y="15537"/>
                  </a:cubicBezTo>
                  <a:cubicBezTo>
                    <a:pt x="2722" y="15537"/>
                    <a:pt x="3026" y="15311"/>
                    <a:pt x="3441" y="14741"/>
                  </a:cubicBezTo>
                  <a:lnTo>
                    <a:pt x="4180" y="14669"/>
                  </a:lnTo>
                  <a:lnTo>
                    <a:pt x="4227" y="14645"/>
                  </a:lnTo>
                  <a:lnTo>
                    <a:pt x="4287" y="14586"/>
                  </a:lnTo>
                  <a:lnTo>
                    <a:pt x="4501" y="14360"/>
                  </a:lnTo>
                  <a:lnTo>
                    <a:pt x="4763" y="14467"/>
                  </a:lnTo>
                  <a:lnTo>
                    <a:pt x="4918" y="14800"/>
                  </a:lnTo>
                  <a:lnTo>
                    <a:pt x="4704" y="15122"/>
                  </a:lnTo>
                  <a:lnTo>
                    <a:pt x="4453" y="15312"/>
                  </a:lnTo>
                  <a:lnTo>
                    <a:pt x="4358" y="15610"/>
                  </a:lnTo>
                  <a:lnTo>
                    <a:pt x="4299" y="16086"/>
                  </a:lnTo>
                  <a:lnTo>
                    <a:pt x="3918" y="16431"/>
                  </a:lnTo>
                  <a:lnTo>
                    <a:pt x="3572" y="16800"/>
                  </a:lnTo>
                  <a:lnTo>
                    <a:pt x="3572" y="17336"/>
                  </a:lnTo>
                  <a:lnTo>
                    <a:pt x="3918" y="17646"/>
                  </a:lnTo>
                  <a:lnTo>
                    <a:pt x="4406" y="17705"/>
                  </a:lnTo>
                  <a:lnTo>
                    <a:pt x="4823" y="17598"/>
                  </a:lnTo>
                  <a:lnTo>
                    <a:pt x="5275" y="17646"/>
                  </a:lnTo>
                  <a:lnTo>
                    <a:pt x="4930" y="18170"/>
                  </a:lnTo>
                  <a:lnTo>
                    <a:pt x="4358" y="18432"/>
                  </a:lnTo>
                  <a:lnTo>
                    <a:pt x="3870" y="18634"/>
                  </a:lnTo>
                  <a:lnTo>
                    <a:pt x="3703" y="19110"/>
                  </a:lnTo>
                  <a:lnTo>
                    <a:pt x="4025" y="19467"/>
                  </a:lnTo>
                  <a:lnTo>
                    <a:pt x="4561" y="19408"/>
                  </a:lnTo>
                  <a:lnTo>
                    <a:pt x="4870" y="19348"/>
                  </a:lnTo>
                  <a:lnTo>
                    <a:pt x="5108" y="19491"/>
                  </a:lnTo>
                  <a:lnTo>
                    <a:pt x="5013" y="19789"/>
                  </a:lnTo>
                  <a:lnTo>
                    <a:pt x="4704" y="19967"/>
                  </a:lnTo>
                  <a:lnTo>
                    <a:pt x="4537" y="20027"/>
                  </a:lnTo>
                  <a:lnTo>
                    <a:pt x="4382" y="20086"/>
                  </a:lnTo>
                  <a:lnTo>
                    <a:pt x="3608" y="20896"/>
                  </a:lnTo>
                  <a:lnTo>
                    <a:pt x="2906" y="21765"/>
                  </a:lnTo>
                  <a:lnTo>
                    <a:pt x="2846" y="21980"/>
                  </a:lnTo>
                  <a:lnTo>
                    <a:pt x="2906" y="22230"/>
                  </a:lnTo>
                  <a:lnTo>
                    <a:pt x="2965" y="22813"/>
                  </a:lnTo>
                  <a:lnTo>
                    <a:pt x="2858" y="23396"/>
                  </a:lnTo>
                  <a:lnTo>
                    <a:pt x="2858" y="24051"/>
                  </a:lnTo>
                  <a:lnTo>
                    <a:pt x="3525" y="24111"/>
                  </a:lnTo>
                  <a:lnTo>
                    <a:pt x="4418" y="23623"/>
                  </a:lnTo>
                  <a:lnTo>
                    <a:pt x="5073" y="22873"/>
                  </a:lnTo>
                  <a:lnTo>
                    <a:pt x="5406" y="22587"/>
                  </a:lnTo>
                  <a:lnTo>
                    <a:pt x="5823" y="22420"/>
                  </a:lnTo>
                  <a:lnTo>
                    <a:pt x="7740" y="22277"/>
                  </a:lnTo>
                  <a:lnTo>
                    <a:pt x="9597" y="21777"/>
                  </a:lnTo>
                  <a:lnTo>
                    <a:pt x="9978" y="21753"/>
                  </a:lnTo>
                  <a:lnTo>
                    <a:pt x="10157" y="22158"/>
                  </a:lnTo>
                  <a:lnTo>
                    <a:pt x="10252" y="22575"/>
                  </a:lnTo>
                  <a:lnTo>
                    <a:pt x="10669" y="22730"/>
                  </a:lnTo>
                  <a:lnTo>
                    <a:pt x="11109" y="22992"/>
                  </a:lnTo>
                  <a:lnTo>
                    <a:pt x="10990" y="23480"/>
                  </a:lnTo>
                  <a:lnTo>
                    <a:pt x="10764" y="23646"/>
                  </a:lnTo>
                  <a:lnTo>
                    <a:pt x="10514" y="23754"/>
                  </a:lnTo>
                  <a:lnTo>
                    <a:pt x="10026" y="24146"/>
                  </a:lnTo>
                  <a:lnTo>
                    <a:pt x="9716" y="24682"/>
                  </a:lnTo>
                  <a:lnTo>
                    <a:pt x="9787" y="25028"/>
                  </a:lnTo>
                  <a:lnTo>
                    <a:pt x="10145" y="25159"/>
                  </a:lnTo>
                  <a:lnTo>
                    <a:pt x="10228" y="25266"/>
                  </a:lnTo>
                  <a:lnTo>
                    <a:pt x="10180" y="25397"/>
                  </a:lnTo>
                  <a:lnTo>
                    <a:pt x="10061" y="25849"/>
                  </a:lnTo>
                  <a:lnTo>
                    <a:pt x="10311" y="26171"/>
                  </a:lnTo>
                  <a:lnTo>
                    <a:pt x="10847" y="26194"/>
                  </a:lnTo>
                  <a:lnTo>
                    <a:pt x="11359" y="25932"/>
                  </a:lnTo>
                  <a:lnTo>
                    <a:pt x="12300" y="25325"/>
                  </a:lnTo>
                  <a:lnTo>
                    <a:pt x="13407" y="25492"/>
                  </a:lnTo>
                  <a:lnTo>
                    <a:pt x="13705" y="25540"/>
                  </a:lnTo>
                  <a:lnTo>
                    <a:pt x="14002" y="25432"/>
                  </a:lnTo>
                  <a:lnTo>
                    <a:pt x="14479" y="25301"/>
                  </a:lnTo>
                  <a:lnTo>
                    <a:pt x="14895" y="25575"/>
                  </a:lnTo>
                  <a:lnTo>
                    <a:pt x="15705" y="26171"/>
                  </a:lnTo>
                  <a:lnTo>
                    <a:pt x="16717" y="26218"/>
                  </a:lnTo>
                  <a:lnTo>
                    <a:pt x="17026" y="26194"/>
                  </a:lnTo>
                  <a:lnTo>
                    <a:pt x="17312" y="26349"/>
                  </a:lnTo>
                  <a:lnTo>
                    <a:pt x="17967" y="26635"/>
                  </a:lnTo>
                  <a:lnTo>
                    <a:pt x="18598" y="26337"/>
                  </a:lnTo>
                  <a:lnTo>
                    <a:pt x="18931" y="26147"/>
                  </a:lnTo>
                  <a:lnTo>
                    <a:pt x="19301" y="26075"/>
                  </a:lnTo>
                  <a:lnTo>
                    <a:pt x="19932" y="25897"/>
                  </a:lnTo>
                  <a:lnTo>
                    <a:pt x="20098" y="25266"/>
                  </a:lnTo>
                  <a:lnTo>
                    <a:pt x="20229" y="24849"/>
                  </a:lnTo>
                  <a:lnTo>
                    <a:pt x="20479" y="24766"/>
                  </a:lnTo>
                  <a:lnTo>
                    <a:pt x="21503" y="25063"/>
                  </a:lnTo>
                  <a:lnTo>
                    <a:pt x="22527" y="25004"/>
                  </a:lnTo>
                  <a:lnTo>
                    <a:pt x="23468" y="25218"/>
                  </a:lnTo>
                  <a:lnTo>
                    <a:pt x="24230" y="24658"/>
                  </a:lnTo>
                  <a:lnTo>
                    <a:pt x="24337" y="24599"/>
                  </a:lnTo>
                  <a:lnTo>
                    <a:pt x="24480" y="24551"/>
                  </a:lnTo>
                  <a:lnTo>
                    <a:pt x="24611" y="25397"/>
                  </a:lnTo>
                  <a:lnTo>
                    <a:pt x="25468" y="25504"/>
                  </a:lnTo>
                  <a:lnTo>
                    <a:pt x="25778" y="25480"/>
                  </a:lnTo>
                  <a:lnTo>
                    <a:pt x="26087" y="25420"/>
                  </a:lnTo>
                  <a:lnTo>
                    <a:pt x="26373" y="25420"/>
                  </a:lnTo>
                  <a:lnTo>
                    <a:pt x="26480" y="25659"/>
                  </a:lnTo>
                  <a:lnTo>
                    <a:pt x="26563" y="26802"/>
                  </a:lnTo>
                  <a:lnTo>
                    <a:pt x="26361" y="27980"/>
                  </a:lnTo>
                  <a:lnTo>
                    <a:pt x="26337" y="29016"/>
                  </a:lnTo>
                  <a:lnTo>
                    <a:pt x="27135" y="29373"/>
                  </a:lnTo>
                  <a:lnTo>
                    <a:pt x="28468" y="29409"/>
                  </a:lnTo>
                  <a:lnTo>
                    <a:pt x="29492" y="30254"/>
                  </a:lnTo>
                  <a:lnTo>
                    <a:pt x="29719" y="30802"/>
                  </a:lnTo>
                  <a:lnTo>
                    <a:pt x="29457" y="31290"/>
                  </a:lnTo>
                  <a:lnTo>
                    <a:pt x="28897" y="31921"/>
                  </a:lnTo>
                  <a:lnTo>
                    <a:pt x="28564" y="32683"/>
                  </a:lnTo>
                  <a:lnTo>
                    <a:pt x="28445" y="32993"/>
                  </a:lnTo>
                  <a:lnTo>
                    <a:pt x="28230" y="33195"/>
                  </a:lnTo>
                  <a:lnTo>
                    <a:pt x="27564" y="33707"/>
                  </a:lnTo>
                  <a:lnTo>
                    <a:pt x="26992" y="34314"/>
                  </a:lnTo>
                  <a:lnTo>
                    <a:pt x="26694" y="34553"/>
                  </a:lnTo>
                  <a:lnTo>
                    <a:pt x="26361" y="34731"/>
                  </a:lnTo>
                  <a:lnTo>
                    <a:pt x="25111" y="35160"/>
                  </a:lnTo>
                  <a:lnTo>
                    <a:pt x="24111" y="36041"/>
                  </a:lnTo>
                  <a:lnTo>
                    <a:pt x="23801" y="36267"/>
                  </a:lnTo>
                  <a:lnTo>
                    <a:pt x="23515" y="36577"/>
                  </a:lnTo>
                  <a:lnTo>
                    <a:pt x="23099" y="37529"/>
                  </a:lnTo>
                  <a:lnTo>
                    <a:pt x="22099" y="37624"/>
                  </a:lnTo>
                  <a:lnTo>
                    <a:pt x="21789" y="37708"/>
                  </a:lnTo>
                  <a:lnTo>
                    <a:pt x="21849" y="37982"/>
                  </a:lnTo>
                  <a:lnTo>
                    <a:pt x="22265" y="38970"/>
                  </a:lnTo>
                  <a:lnTo>
                    <a:pt x="22682" y="39958"/>
                  </a:lnTo>
                  <a:lnTo>
                    <a:pt x="22789" y="40137"/>
                  </a:lnTo>
                  <a:lnTo>
                    <a:pt x="22741" y="40339"/>
                  </a:lnTo>
                  <a:lnTo>
                    <a:pt x="22503" y="40970"/>
                  </a:lnTo>
                  <a:lnTo>
                    <a:pt x="22563" y="41625"/>
                  </a:lnTo>
                  <a:lnTo>
                    <a:pt x="22741" y="42589"/>
                  </a:lnTo>
                  <a:lnTo>
                    <a:pt x="22551" y="43554"/>
                  </a:lnTo>
                  <a:lnTo>
                    <a:pt x="22515" y="43816"/>
                  </a:lnTo>
                  <a:lnTo>
                    <a:pt x="22646" y="44078"/>
                  </a:lnTo>
                  <a:lnTo>
                    <a:pt x="22801" y="44542"/>
                  </a:lnTo>
                  <a:lnTo>
                    <a:pt x="22527" y="44923"/>
                  </a:lnTo>
                  <a:lnTo>
                    <a:pt x="22230" y="45399"/>
                  </a:lnTo>
                  <a:lnTo>
                    <a:pt x="22265" y="45959"/>
                  </a:lnTo>
                  <a:lnTo>
                    <a:pt x="22349" y="46673"/>
                  </a:lnTo>
                  <a:lnTo>
                    <a:pt x="22075" y="47387"/>
                  </a:lnTo>
                  <a:lnTo>
                    <a:pt x="21563" y="47923"/>
                  </a:lnTo>
                  <a:lnTo>
                    <a:pt x="20896" y="48173"/>
                  </a:lnTo>
                  <a:lnTo>
                    <a:pt x="20658" y="48233"/>
                  </a:lnTo>
                  <a:lnTo>
                    <a:pt x="20432" y="48340"/>
                  </a:lnTo>
                  <a:lnTo>
                    <a:pt x="20063" y="48578"/>
                  </a:lnTo>
                  <a:lnTo>
                    <a:pt x="19944" y="48935"/>
                  </a:lnTo>
                  <a:lnTo>
                    <a:pt x="20039" y="49542"/>
                  </a:lnTo>
                  <a:lnTo>
                    <a:pt x="20372" y="50019"/>
                  </a:lnTo>
                  <a:lnTo>
                    <a:pt x="20729" y="50304"/>
                  </a:lnTo>
                  <a:lnTo>
                    <a:pt x="20920" y="50685"/>
                  </a:lnTo>
                  <a:lnTo>
                    <a:pt x="21027" y="52400"/>
                  </a:lnTo>
                  <a:lnTo>
                    <a:pt x="20301" y="53948"/>
                  </a:lnTo>
                  <a:lnTo>
                    <a:pt x="20015" y="54424"/>
                  </a:lnTo>
                  <a:lnTo>
                    <a:pt x="19836" y="54948"/>
                  </a:lnTo>
                  <a:lnTo>
                    <a:pt x="19372" y="55924"/>
                  </a:lnTo>
                  <a:lnTo>
                    <a:pt x="18277" y="55996"/>
                  </a:lnTo>
                  <a:lnTo>
                    <a:pt x="17515" y="55865"/>
                  </a:lnTo>
                  <a:lnTo>
                    <a:pt x="16776" y="55877"/>
                  </a:lnTo>
                  <a:lnTo>
                    <a:pt x="15622" y="55996"/>
                  </a:lnTo>
                  <a:lnTo>
                    <a:pt x="14526" y="55746"/>
                  </a:lnTo>
                  <a:lnTo>
                    <a:pt x="14312" y="55698"/>
                  </a:lnTo>
                  <a:lnTo>
                    <a:pt x="14157" y="55805"/>
                  </a:lnTo>
                  <a:lnTo>
                    <a:pt x="14109" y="55972"/>
                  </a:lnTo>
                  <a:lnTo>
                    <a:pt x="14181" y="56139"/>
                  </a:lnTo>
                  <a:lnTo>
                    <a:pt x="14526" y="56770"/>
                  </a:lnTo>
                  <a:lnTo>
                    <a:pt x="14955" y="57365"/>
                  </a:lnTo>
                  <a:lnTo>
                    <a:pt x="15205" y="57651"/>
                  </a:lnTo>
                  <a:lnTo>
                    <a:pt x="15241" y="58020"/>
                  </a:lnTo>
                  <a:lnTo>
                    <a:pt x="15252" y="58436"/>
                  </a:lnTo>
                  <a:lnTo>
                    <a:pt x="15586" y="58675"/>
                  </a:lnTo>
                  <a:lnTo>
                    <a:pt x="16003" y="58996"/>
                  </a:lnTo>
                  <a:lnTo>
                    <a:pt x="15943" y="59544"/>
                  </a:lnTo>
                  <a:lnTo>
                    <a:pt x="15836" y="59960"/>
                  </a:lnTo>
                  <a:lnTo>
                    <a:pt x="16003" y="60341"/>
                  </a:lnTo>
                  <a:lnTo>
                    <a:pt x="16491" y="61020"/>
                  </a:lnTo>
                  <a:lnTo>
                    <a:pt x="16634" y="61818"/>
                  </a:lnTo>
                  <a:lnTo>
                    <a:pt x="16788" y="62306"/>
                  </a:lnTo>
                  <a:lnTo>
                    <a:pt x="17169" y="62651"/>
                  </a:lnTo>
                  <a:lnTo>
                    <a:pt x="17431" y="62818"/>
                  </a:lnTo>
                  <a:lnTo>
                    <a:pt x="17550" y="63104"/>
                  </a:lnTo>
                  <a:lnTo>
                    <a:pt x="17765" y="63592"/>
                  </a:lnTo>
                  <a:lnTo>
                    <a:pt x="18312" y="63568"/>
                  </a:lnTo>
                  <a:lnTo>
                    <a:pt x="18848" y="63604"/>
                  </a:lnTo>
                  <a:lnTo>
                    <a:pt x="19348" y="64128"/>
                  </a:lnTo>
                  <a:lnTo>
                    <a:pt x="19467" y="64794"/>
                  </a:lnTo>
                  <a:lnTo>
                    <a:pt x="19146" y="65378"/>
                  </a:lnTo>
                  <a:lnTo>
                    <a:pt x="18562" y="66009"/>
                  </a:lnTo>
                  <a:lnTo>
                    <a:pt x="18622" y="66878"/>
                  </a:lnTo>
                  <a:lnTo>
                    <a:pt x="18622" y="67021"/>
                  </a:lnTo>
                  <a:lnTo>
                    <a:pt x="18467" y="67140"/>
                  </a:lnTo>
                  <a:lnTo>
                    <a:pt x="17503" y="67759"/>
                  </a:lnTo>
                  <a:lnTo>
                    <a:pt x="16610" y="68485"/>
                  </a:lnTo>
                  <a:lnTo>
                    <a:pt x="16086" y="68950"/>
                  </a:lnTo>
                  <a:lnTo>
                    <a:pt x="15907" y="69545"/>
                  </a:lnTo>
                  <a:lnTo>
                    <a:pt x="15848" y="70378"/>
                  </a:lnTo>
                  <a:lnTo>
                    <a:pt x="15514" y="71105"/>
                  </a:lnTo>
                  <a:lnTo>
                    <a:pt x="15229" y="71724"/>
                  </a:lnTo>
                  <a:lnTo>
                    <a:pt x="15300" y="72414"/>
                  </a:lnTo>
                  <a:lnTo>
                    <a:pt x="16288" y="74010"/>
                  </a:lnTo>
                  <a:lnTo>
                    <a:pt x="17038" y="75736"/>
                  </a:lnTo>
                  <a:lnTo>
                    <a:pt x="17431" y="76153"/>
                  </a:lnTo>
                  <a:lnTo>
                    <a:pt x="18027" y="76093"/>
                  </a:lnTo>
                  <a:lnTo>
                    <a:pt x="18789" y="75927"/>
                  </a:lnTo>
                  <a:lnTo>
                    <a:pt x="19039" y="76677"/>
                  </a:lnTo>
                  <a:lnTo>
                    <a:pt x="19039" y="77034"/>
                  </a:lnTo>
                  <a:lnTo>
                    <a:pt x="18801" y="77248"/>
                  </a:lnTo>
                  <a:lnTo>
                    <a:pt x="18586" y="77415"/>
                  </a:lnTo>
                  <a:lnTo>
                    <a:pt x="18503" y="77665"/>
                  </a:lnTo>
                  <a:lnTo>
                    <a:pt x="18134" y="78177"/>
                  </a:lnTo>
                  <a:lnTo>
                    <a:pt x="17479" y="78082"/>
                  </a:lnTo>
                  <a:lnTo>
                    <a:pt x="17086" y="77927"/>
                  </a:lnTo>
                  <a:lnTo>
                    <a:pt x="16741" y="78106"/>
                  </a:lnTo>
                  <a:lnTo>
                    <a:pt x="16467" y="78379"/>
                  </a:lnTo>
                  <a:lnTo>
                    <a:pt x="16086" y="78320"/>
                  </a:lnTo>
                  <a:lnTo>
                    <a:pt x="15657" y="78296"/>
                  </a:lnTo>
                  <a:lnTo>
                    <a:pt x="15407" y="78713"/>
                  </a:lnTo>
                  <a:lnTo>
                    <a:pt x="14943" y="80058"/>
                  </a:lnTo>
                  <a:lnTo>
                    <a:pt x="14026" y="81177"/>
                  </a:lnTo>
                  <a:lnTo>
                    <a:pt x="13288" y="81749"/>
                  </a:lnTo>
                  <a:lnTo>
                    <a:pt x="12835" y="82547"/>
                  </a:lnTo>
                  <a:lnTo>
                    <a:pt x="12550" y="83392"/>
                  </a:lnTo>
                  <a:lnTo>
                    <a:pt x="12085" y="84154"/>
                  </a:lnTo>
                  <a:lnTo>
                    <a:pt x="11978" y="84368"/>
                  </a:lnTo>
                  <a:lnTo>
                    <a:pt x="12038" y="84606"/>
                  </a:lnTo>
                  <a:lnTo>
                    <a:pt x="12574" y="85987"/>
                  </a:lnTo>
                  <a:lnTo>
                    <a:pt x="12514" y="87464"/>
                  </a:lnTo>
                  <a:lnTo>
                    <a:pt x="12562" y="88369"/>
                  </a:lnTo>
                  <a:lnTo>
                    <a:pt x="12895" y="89202"/>
                  </a:lnTo>
                  <a:lnTo>
                    <a:pt x="13228" y="89274"/>
                  </a:lnTo>
                  <a:lnTo>
                    <a:pt x="13609" y="89035"/>
                  </a:lnTo>
                  <a:lnTo>
                    <a:pt x="14871" y="89190"/>
                  </a:lnTo>
                  <a:lnTo>
                    <a:pt x="16134" y="89202"/>
                  </a:lnTo>
                  <a:lnTo>
                    <a:pt x="17146" y="89345"/>
                  </a:lnTo>
                  <a:lnTo>
                    <a:pt x="18027" y="89809"/>
                  </a:lnTo>
                  <a:lnTo>
                    <a:pt x="18848" y="90286"/>
                  </a:lnTo>
                  <a:lnTo>
                    <a:pt x="19682" y="90738"/>
                  </a:lnTo>
                  <a:lnTo>
                    <a:pt x="20634" y="91298"/>
                  </a:lnTo>
                  <a:lnTo>
                    <a:pt x="21503" y="91988"/>
                  </a:lnTo>
                  <a:lnTo>
                    <a:pt x="22980" y="93607"/>
                  </a:lnTo>
                  <a:lnTo>
                    <a:pt x="24277" y="95358"/>
                  </a:lnTo>
                  <a:lnTo>
                    <a:pt x="24087" y="95417"/>
                  </a:lnTo>
                  <a:lnTo>
                    <a:pt x="23884" y="95501"/>
                  </a:lnTo>
                  <a:lnTo>
                    <a:pt x="23325" y="95703"/>
                  </a:lnTo>
                  <a:lnTo>
                    <a:pt x="23099" y="96251"/>
                  </a:lnTo>
                  <a:lnTo>
                    <a:pt x="23456" y="97346"/>
                  </a:lnTo>
                  <a:lnTo>
                    <a:pt x="24218" y="97620"/>
                  </a:lnTo>
                  <a:lnTo>
                    <a:pt x="24861" y="97798"/>
                  </a:lnTo>
                  <a:lnTo>
                    <a:pt x="25373" y="98191"/>
                  </a:lnTo>
                  <a:lnTo>
                    <a:pt x="25528" y="98477"/>
                  </a:lnTo>
                  <a:lnTo>
                    <a:pt x="25254" y="98596"/>
                  </a:lnTo>
                  <a:lnTo>
                    <a:pt x="24682" y="98858"/>
                  </a:lnTo>
                  <a:lnTo>
                    <a:pt x="24801" y="99465"/>
                  </a:lnTo>
                  <a:lnTo>
                    <a:pt x="25004" y="99989"/>
                  </a:lnTo>
                  <a:lnTo>
                    <a:pt x="25230" y="100513"/>
                  </a:lnTo>
                  <a:lnTo>
                    <a:pt x="26182" y="102025"/>
                  </a:lnTo>
                  <a:lnTo>
                    <a:pt x="27087" y="103573"/>
                  </a:lnTo>
                  <a:lnTo>
                    <a:pt x="27278" y="103752"/>
                  </a:lnTo>
                  <a:lnTo>
                    <a:pt x="27575" y="103811"/>
                  </a:lnTo>
                  <a:lnTo>
                    <a:pt x="28468" y="104073"/>
                  </a:lnTo>
                  <a:lnTo>
                    <a:pt x="29147" y="104704"/>
                  </a:lnTo>
                  <a:lnTo>
                    <a:pt x="29445" y="104990"/>
                  </a:lnTo>
                  <a:lnTo>
                    <a:pt x="29778" y="105228"/>
                  </a:lnTo>
                  <a:lnTo>
                    <a:pt x="30671" y="105704"/>
                  </a:lnTo>
                  <a:lnTo>
                    <a:pt x="31588" y="106133"/>
                  </a:lnTo>
                  <a:lnTo>
                    <a:pt x="32517" y="106407"/>
                  </a:lnTo>
                  <a:lnTo>
                    <a:pt x="33469" y="106180"/>
                  </a:lnTo>
                  <a:lnTo>
                    <a:pt x="33814" y="105597"/>
                  </a:lnTo>
                  <a:lnTo>
                    <a:pt x="33695" y="104871"/>
                  </a:lnTo>
                  <a:lnTo>
                    <a:pt x="33826" y="104383"/>
                  </a:lnTo>
                  <a:lnTo>
                    <a:pt x="34338" y="104311"/>
                  </a:lnTo>
                  <a:lnTo>
                    <a:pt x="34779" y="104275"/>
                  </a:lnTo>
                  <a:lnTo>
                    <a:pt x="35005" y="103918"/>
                  </a:lnTo>
                  <a:lnTo>
                    <a:pt x="35898" y="102716"/>
                  </a:lnTo>
                  <a:lnTo>
                    <a:pt x="36767" y="101477"/>
                  </a:lnTo>
                  <a:lnTo>
                    <a:pt x="36827" y="101406"/>
                  </a:lnTo>
                  <a:lnTo>
                    <a:pt x="36910" y="101346"/>
                  </a:lnTo>
                  <a:lnTo>
                    <a:pt x="38684" y="100692"/>
                  </a:lnTo>
                  <a:lnTo>
                    <a:pt x="40470" y="100037"/>
                  </a:lnTo>
                  <a:lnTo>
                    <a:pt x="40910" y="99989"/>
                  </a:lnTo>
                  <a:lnTo>
                    <a:pt x="41410" y="100156"/>
                  </a:lnTo>
                  <a:lnTo>
                    <a:pt x="42315" y="100346"/>
                  </a:lnTo>
                  <a:lnTo>
                    <a:pt x="43149" y="100072"/>
                  </a:lnTo>
                  <a:lnTo>
                    <a:pt x="44387" y="99037"/>
                  </a:lnTo>
                  <a:lnTo>
                    <a:pt x="45482" y="97870"/>
                  </a:lnTo>
                  <a:lnTo>
                    <a:pt x="45852" y="97548"/>
                  </a:lnTo>
                  <a:lnTo>
                    <a:pt x="46304" y="97477"/>
                  </a:lnTo>
                  <a:lnTo>
                    <a:pt x="47447" y="97596"/>
                  </a:lnTo>
                  <a:lnTo>
                    <a:pt x="48578" y="97477"/>
                  </a:lnTo>
                  <a:lnTo>
                    <a:pt x="50162" y="97239"/>
                  </a:lnTo>
                  <a:lnTo>
                    <a:pt x="51745" y="97239"/>
                  </a:lnTo>
                  <a:lnTo>
                    <a:pt x="53031" y="97358"/>
                  </a:lnTo>
                  <a:lnTo>
                    <a:pt x="54353" y="97346"/>
                  </a:lnTo>
                  <a:lnTo>
                    <a:pt x="54603" y="97405"/>
                  </a:lnTo>
                  <a:lnTo>
                    <a:pt x="54841" y="97548"/>
                  </a:lnTo>
                  <a:lnTo>
                    <a:pt x="55972" y="97965"/>
                  </a:lnTo>
                  <a:lnTo>
                    <a:pt x="57162" y="97846"/>
                  </a:lnTo>
                  <a:lnTo>
                    <a:pt x="58294" y="97525"/>
                  </a:lnTo>
                  <a:lnTo>
                    <a:pt x="59472" y="97477"/>
                  </a:lnTo>
                  <a:lnTo>
                    <a:pt x="60639" y="97489"/>
                  </a:lnTo>
                  <a:lnTo>
                    <a:pt x="61794" y="97477"/>
                  </a:lnTo>
                  <a:lnTo>
                    <a:pt x="62306" y="97525"/>
                  </a:lnTo>
                  <a:lnTo>
                    <a:pt x="62782" y="97727"/>
                  </a:lnTo>
                  <a:lnTo>
                    <a:pt x="63413" y="98060"/>
                  </a:lnTo>
                  <a:lnTo>
                    <a:pt x="64104" y="98275"/>
                  </a:lnTo>
                  <a:lnTo>
                    <a:pt x="64997" y="98096"/>
                  </a:lnTo>
                  <a:lnTo>
                    <a:pt x="65735" y="97227"/>
                  </a:lnTo>
                  <a:lnTo>
                    <a:pt x="66485" y="96358"/>
                  </a:lnTo>
                  <a:lnTo>
                    <a:pt x="67580" y="96358"/>
                  </a:lnTo>
                  <a:lnTo>
                    <a:pt x="67854" y="96417"/>
                  </a:lnTo>
                  <a:lnTo>
                    <a:pt x="68116" y="96346"/>
                  </a:lnTo>
                  <a:lnTo>
                    <a:pt x="68688" y="96191"/>
                  </a:lnTo>
                  <a:lnTo>
                    <a:pt x="69247" y="96382"/>
                  </a:lnTo>
                  <a:lnTo>
                    <a:pt x="69771" y="96774"/>
                  </a:lnTo>
                  <a:lnTo>
                    <a:pt x="70188" y="97286"/>
                  </a:lnTo>
                  <a:lnTo>
                    <a:pt x="70914" y="97775"/>
                  </a:lnTo>
                  <a:lnTo>
                    <a:pt x="71605" y="97298"/>
                  </a:lnTo>
                  <a:lnTo>
                    <a:pt x="72391" y="96489"/>
                  </a:lnTo>
                  <a:lnTo>
                    <a:pt x="72903" y="95489"/>
                  </a:lnTo>
                  <a:lnTo>
                    <a:pt x="72962" y="95346"/>
                  </a:lnTo>
                  <a:lnTo>
                    <a:pt x="73057" y="95262"/>
                  </a:lnTo>
                  <a:lnTo>
                    <a:pt x="73795" y="94667"/>
                  </a:lnTo>
                  <a:lnTo>
                    <a:pt x="73986" y="93738"/>
                  </a:lnTo>
                  <a:lnTo>
                    <a:pt x="74117" y="93250"/>
                  </a:lnTo>
                  <a:lnTo>
                    <a:pt x="74427" y="92822"/>
                  </a:lnTo>
                  <a:lnTo>
                    <a:pt x="74700" y="92464"/>
                  </a:lnTo>
                  <a:lnTo>
                    <a:pt x="74748" y="92060"/>
                  </a:lnTo>
                  <a:lnTo>
                    <a:pt x="75200" y="90583"/>
                  </a:lnTo>
                  <a:lnTo>
                    <a:pt x="76308" y="89547"/>
                  </a:lnTo>
                  <a:lnTo>
                    <a:pt x="77582" y="88619"/>
                  </a:lnTo>
                  <a:lnTo>
                    <a:pt x="78796" y="87488"/>
                  </a:lnTo>
                  <a:lnTo>
                    <a:pt x="78868" y="87428"/>
                  </a:lnTo>
                  <a:lnTo>
                    <a:pt x="78975" y="87369"/>
                  </a:lnTo>
                  <a:lnTo>
                    <a:pt x="81201" y="86476"/>
                  </a:lnTo>
                  <a:lnTo>
                    <a:pt x="83582" y="86237"/>
                  </a:lnTo>
                  <a:lnTo>
                    <a:pt x="83856" y="86297"/>
                  </a:lnTo>
                  <a:lnTo>
                    <a:pt x="84071" y="86464"/>
                  </a:lnTo>
                  <a:lnTo>
                    <a:pt x="84428" y="86654"/>
                  </a:lnTo>
                  <a:lnTo>
                    <a:pt x="84785" y="86595"/>
                  </a:lnTo>
                  <a:lnTo>
                    <a:pt x="85499" y="86333"/>
                  </a:lnTo>
                  <a:lnTo>
                    <a:pt x="86249" y="86166"/>
                  </a:lnTo>
                  <a:lnTo>
                    <a:pt x="86690" y="86095"/>
                  </a:lnTo>
                  <a:lnTo>
                    <a:pt x="86976" y="85749"/>
                  </a:lnTo>
                  <a:lnTo>
                    <a:pt x="86773" y="85404"/>
                  </a:lnTo>
                  <a:lnTo>
                    <a:pt x="86368" y="85273"/>
                  </a:lnTo>
                  <a:lnTo>
                    <a:pt x="85821" y="84904"/>
                  </a:lnTo>
                  <a:lnTo>
                    <a:pt x="85523" y="84416"/>
                  </a:lnTo>
                  <a:lnTo>
                    <a:pt x="85678" y="83713"/>
                  </a:lnTo>
                  <a:lnTo>
                    <a:pt x="86011" y="83249"/>
                  </a:lnTo>
                  <a:lnTo>
                    <a:pt x="86535" y="82713"/>
                  </a:lnTo>
                  <a:lnTo>
                    <a:pt x="86571" y="82046"/>
                  </a:lnTo>
                  <a:lnTo>
                    <a:pt x="86690" y="81558"/>
                  </a:lnTo>
                  <a:lnTo>
                    <a:pt x="86976" y="81177"/>
                  </a:lnTo>
                  <a:lnTo>
                    <a:pt x="87333" y="80606"/>
                  </a:lnTo>
                  <a:lnTo>
                    <a:pt x="87452" y="79927"/>
                  </a:lnTo>
                  <a:lnTo>
                    <a:pt x="87619" y="78725"/>
                  </a:lnTo>
                  <a:lnTo>
                    <a:pt x="88559" y="77927"/>
                  </a:lnTo>
                  <a:lnTo>
                    <a:pt x="88857" y="77701"/>
                  </a:lnTo>
                  <a:lnTo>
                    <a:pt x="88869" y="77248"/>
                  </a:lnTo>
                  <a:lnTo>
                    <a:pt x="88821" y="76451"/>
                  </a:lnTo>
                  <a:lnTo>
                    <a:pt x="89416" y="75879"/>
                  </a:lnTo>
                  <a:lnTo>
                    <a:pt x="90059" y="75498"/>
                  </a:lnTo>
                  <a:lnTo>
                    <a:pt x="90369" y="74796"/>
                  </a:lnTo>
                  <a:lnTo>
                    <a:pt x="90679" y="74296"/>
                  </a:lnTo>
                  <a:lnTo>
                    <a:pt x="91262" y="73974"/>
                  </a:lnTo>
                  <a:lnTo>
                    <a:pt x="92286" y="73653"/>
                  </a:lnTo>
                  <a:lnTo>
                    <a:pt x="93322" y="73295"/>
                  </a:lnTo>
                  <a:lnTo>
                    <a:pt x="93715" y="73117"/>
                  </a:lnTo>
                  <a:lnTo>
                    <a:pt x="93893" y="72700"/>
                  </a:lnTo>
                  <a:lnTo>
                    <a:pt x="94167" y="72010"/>
                  </a:lnTo>
                  <a:lnTo>
                    <a:pt x="94905" y="71998"/>
                  </a:lnTo>
                  <a:lnTo>
                    <a:pt x="95203" y="72045"/>
                  </a:lnTo>
                  <a:lnTo>
                    <a:pt x="95370" y="71879"/>
                  </a:lnTo>
                  <a:lnTo>
                    <a:pt x="95763" y="71105"/>
                  </a:lnTo>
                  <a:lnTo>
                    <a:pt x="96441" y="70616"/>
                  </a:lnTo>
                  <a:lnTo>
                    <a:pt x="96632" y="70402"/>
                  </a:lnTo>
                  <a:lnTo>
                    <a:pt x="96620" y="70152"/>
                  </a:lnTo>
                  <a:lnTo>
                    <a:pt x="95763" y="69200"/>
                  </a:lnTo>
                  <a:lnTo>
                    <a:pt x="94643" y="68545"/>
                  </a:lnTo>
                  <a:lnTo>
                    <a:pt x="92929" y="67461"/>
                  </a:lnTo>
                  <a:lnTo>
                    <a:pt x="91905" y="65699"/>
                  </a:lnTo>
                  <a:lnTo>
                    <a:pt x="91738" y="64782"/>
                  </a:lnTo>
                  <a:lnTo>
                    <a:pt x="91500" y="63866"/>
                  </a:lnTo>
                  <a:lnTo>
                    <a:pt x="91024" y="62711"/>
                  </a:lnTo>
                  <a:lnTo>
                    <a:pt x="90607" y="61532"/>
                  </a:lnTo>
                  <a:lnTo>
                    <a:pt x="90500" y="60901"/>
                  </a:lnTo>
                  <a:lnTo>
                    <a:pt x="90643" y="60246"/>
                  </a:lnTo>
                  <a:lnTo>
                    <a:pt x="91500" y="58615"/>
                  </a:lnTo>
                  <a:lnTo>
                    <a:pt x="92191" y="56912"/>
                  </a:lnTo>
                  <a:lnTo>
                    <a:pt x="92203" y="56877"/>
                  </a:lnTo>
                  <a:lnTo>
                    <a:pt x="92214" y="56853"/>
                  </a:lnTo>
                  <a:lnTo>
                    <a:pt x="93262" y="55126"/>
                  </a:lnTo>
                  <a:lnTo>
                    <a:pt x="94310" y="53412"/>
                  </a:lnTo>
                  <a:lnTo>
                    <a:pt x="94429" y="53257"/>
                  </a:lnTo>
                  <a:lnTo>
                    <a:pt x="94608" y="53138"/>
                  </a:lnTo>
                  <a:lnTo>
                    <a:pt x="95298" y="52579"/>
                  </a:lnTo>
                  <a:lnTo>
                    <a:pt x="95655" y="51745"/>
                  </a:lnTo>
                  <a:lnTo>
                    <a:pt x="95834" y="51257"/>
                  </a:lnTo>
                  <a:lnTo>
                    <a:pt x="96203" y="50876"/>
                  </a:lnTo>
                  <a:lnTo>
                    <a:pt x="97251" y="49733"/>
                  </a:lnTo>
                  <a:lnTo>
                    <a:pt x="98025" y="48399"/>
                  </a:lnTo>
                  <a:lnTo>
                    <a:pt x="98953" y="46768"/>
                  </a:lnTo>
                  <a:lnTo>
                    <a:pt x="99775" y="45078"/>
                  </a:lnTo>
                  <a:lnTo>
                    <a:pt x="100073" y="44709"/>
                  </a:lnTo>
                  <a:lnTo>
                    <a:pt x="100477" y="44589"/>
                  </a:lnTo>
                  <a:lnTo>
                    <a:pt x="101478" y="44328"/>
                  </a:lnTo>
                  <a:lnTo>
                    <a:pt x="102430" y="43958"/>
                  </a:lnTo>
                  <a:lnTo>
                    <a:pt x="102787" y="43732"/>
                  </a:lnTo>
                  <a:lnTo>
                    <a:pt x="102930" y="43351"/>
                  </a:lnTo>
                  <a:lnTo>
                    <a:pt x="102740" y="43196"/>
                  </a:lnTo>
                  <a:lnTo>
                    <a:pt x="102442" y="43232"/>
                  </a:lnTo>
                  <a:lnTo>
                    <a:pt x="102275" y="43113"/>
                  </a:lnTo>
                  <a:lnTo>
                    <a:pt x="102156" y="42946"/>
                  </a:lnTo>
                  <a:lnTo>
                    <a:pt x="101966" y="42684"/>
                  </a:lnTo>
                  <a:lnTo>
                    <a:pt x="101632" y="42589"/>
                  </a:lnTo>
                  <a:lnTo>
                    <a:pt x="101156" y="42327"/>
                  </a:lnTo>
                  <a:lnTo>
                    <a:pt x="101358" y="41827"/>
                  </a:lnTo>
                  <a:lnTo>
                    <a:pt x="101954" y="41053"/>
                  </a:lnTo>
                  <a:lnTo>
                    <a:pt x="102513" y="40268"/>
                  </a:lnTo>
                  <a:lnTo>
                    <a:pt x="103394" y="39315"/>
                  </a:lnTo>
                  <a:lnTo>
                    <a:pt x="104526" y="38708"/>
                  </a:lnTo>
                  <a:lnTo>
                    <a:pt x="105561" y="38398"/>
                  </a:lnTo>
                  <a:lnTo>
                    <a:pt x="106550" y="37874"/>
                  </a:lnTo>
                  <a:lnTo>
                    <a:pt x="107752" y="37279"/>
                  </a:lnTo>
                  <a:lnTo>
                    <a:pt x="109074" y="36886"/>
                  </a:lnTo>
                  <a:lnTo>
                    <a:pt x="111562" y="36088"/>
                  </a:lnTo>
                  <a:lnTo>
                    <a:pt x="114074" y="35386"/>
                  </a:lnTo>
                  <a:lnTo>
                    <a:pt x="114991" y="35076"/>
                  </a:lnTo>
                  <a:lnTo>
                    <a:pt x="115598" y="34374"/>
                  </a:lnTo>
                  <a:lnTo>
                    <a:pt x="116360" y="33076"/>
                  </a:lnTo>
                  <a:lnTo>
                    <a:pt x="117503" y="32147"/>
                  </a:lnTo>
                  <a:lnTo>
                    <a:pt x="119230" y="30981"/>
                  </a:lnTo>
                  <a:lnTo>
                    <a:pt x="121147" y="30159"/>
                  </a:lnTo>
                  <a:lnTo>
                    <a:pt x="121540" y="29981"/>
                  </a:lnTo>
                  <a:lnTo>
                    <a:pt x="121790" y="29671"/>
                  </a:lnTo>
                  <a:lnTo>
                    <a:pt x="122254" y="29147"/>
                  </a:lnTo>
                  <a:lnTo>
                    <a:pt x="122849" y="28826"/>
                  </a:lnTo>
                  <a:lnTo>
                    <a:pt x="123266" y="28576"/>
                  </a:lnTo>
                  <a:lnTo>
                    <a:pt x="123647" y="28290"/>
                  </a:lnTo>
                  <a:lnTo>
                    <a:pt x="124647" y="27302"/>
                  </a:lnTo>
                  <a:lnTo>
                    <a:pt x="125611" y="26278"/>
                  </a:lnTo>
                  <a:lnTo>
                    <a:pt x="126123" y="24908"/>
                  </a:lnTo>
                  <a:lnTo>
                    <a:pt x="125671" y="23492"/>
                  </a:lnTo>
                  <a:lnTo>
                    <a:pt x="125171" y="22956"/>
                  </a:lnTo>
                  <a:lnTo>
                    <a:pt x="124766" y="22361"/>
                  </a:lnTo>
                  <a:lnTo>
                    <a:pt x="124516" y="21860"/>
                  </a:lnTo>
                  <a:lnTo>
                    <a:pt x="124647" y="21337"/>
                  </a:lnTo>
                  <a:lnTo>
                    <a:pt x="125076" y="21194"/>
                  </a:lnTo>
                  <a:lnTo>
                    <a:pt x="125528" y="21384"/>
                  </a:lnTo>
                  <a:lnTo>
                    <a:pt x="126159" y="21384"/>
                  </a:lnTo>
                  <a:lnTo>
                    <a:pt x="126540" y="20848"/>
                  </a:lnTo>
                  <a:lnTo>
                    <a:pt x="126504" y="20313"/>
                  </a:lnTo>
                  <a:lnTo>
                    <a:pt x="126028" y="20075"/>
                  </a:lnTo>
                  <a:lnTo>
                    <a:pt x="125135" y="19670"/>
                  </a:lnTo>
                  <a:lnTo>
                    <a:pt x="125016" y="18801"/>
                  </a:lnTo>
                  <a:lnTo>
                    <a:pt x="124576" y="18824"/>
                  </a:lnTo>
                  <a:lnTo>
                    <a:pt x="124195" y="18741"/>
                  </a:lnTo>
                  <a:lnTo>
                    <a:pt x="123064" y="18312"/>
                  </a:lnTo>
                  <a:lnTo>
                    <a:pt x="121992" y="18693"/>
                  </a:lnTo>
                  <a:lnTo>
                    <a:pt x="120849" y="19194"/>
                  </a:lnTo>
                  <a:lnTo>
                    <a:pt x="120063" y="20182"/>
                  </a:lnTo>
                  <a:lnTo>
                    <a:pt x="119932" y="20337"/>
                  </a:lnTo>
                  <a:lnTo>
                    <a:pt x="119754" y="20420"/>
                  </a:lnTo>
                  <a:lnTo>
                    <a:pt x="118658" y="20420"/>
                  </a:lnTo>
                  <a:lnTo>
                    <a:pt x="117575" y="20039"/>
                  </a:lnTo>
                  <a:lnTo>
                    <a:pt x="116313" y="19384"/>
                  </a:lnTo>
                  <a:lnTo>
                    <a:pt x="114836" y="19551"/>
                  </a:lnTo>
                  <a:lnTo>
                    <a:pt x="114420" y="19860"/>
                  </a:lnTo>
                  <a:lnTo>
                    <a:pt x="114098" y="20241"/>
                  </a:lnTo>
                  <a:lnTo>
                    <a:pt x="113586" y="20456"/>
                  </a:lnTo>
                  <a:lnTo>
                    <a:pt x="113146" y="20158"/>
                  </a:lnTo>
                  <a:lnTo>
                    <a:pt x="112860" y="19789"/>
                  </a:lnTo>
                  <a:lnTo>
                    <a:pt x="112967" y="19324"/>
                  </a:lnTo>
                  <a:lnTo>
                    <a:pt x="113265" y="19146"/>
                  </a:lnTo>
                  <a:lnTo>
                    <a:pt x="113277" y="18848"/>
                  </a:lnTo>
                  <a:lnTo>
                    <a:pt x="112979" y="18813"/>
                  </a:lnTo>
                  <a:lnTo>
                    <a:pt x="112646" y="18991"/>
                  </a:lnTo>
                  <a:lnTo>
                    <a:pt x="112229" y="19229"/>
                  </a:lnTo>
                  <a:lnTo>
                    <a:pt x="111717" y="19194"/>
                  </a:lnTo>
                  <a:lnTo>
                    <a:pt x="110455" y="18872"/>
                  </a:lnTo>
                  <a:lnTo>
                    <a:pt x="109193" y="19229"/>
                  </a:lnTo>
                  <a:lnTo>
                    <a:pt x="108693" y="19539"/>
                  </a:lnTo>
                  <a:lnTo>
                    <a:pt x="108121" y="19491"/>
                  </a:lnTo>
                  <a:lnTo>
                    <a:pt x="107621" y="18932"/>
                  </a:lnTo>
                  <a:lnTo>
                    <a:pt x="107502" y="18241"/>
                  </a:lnTo>
                  <a:lnTo>
                    <a:pt x="107454" y="17336"/>
                  </a:lnTo>
                  <a:lnTo>
                    <a:pt x="107121" y="16515"/>
                  </a:lnTo>
                  <a:lnTo>
                    <a:pt x="106573" y="15895"/>
                  </a:lnTo>
                  <a:lnTo>
                    <a:pt x="105716" y="15788"/>
                  </a:lnTo>
                  <a:lnTo>
                    <a:pt x="104847" y="15907"/>
                  </a:lnTo>
                  <a:lnTo>
                    <a:pt x="104121" y="15395"/>
                  </a:lnTo>
                  <a:lnTo>
                    <a:pt x="103787" y="15181"/>
                  </a:lnTo>
                  <a:lnTo>
                    <a:pt x="103347" y="15122"/>
                  </a:lnTo>
                  <a:lnTo>
                    <a:pt x="102216" y="14979"/>
                  </a:lnTo>
                  <a:lnTo>
                    <a:pt x="101144" y="14586"/>
                  </a:lnTo>
                  <a:lnTo>
                    <a:pt x="100311" y="14360"/>
                  </a:lnTo>
                  <a:lnTo>
                    <a:pt x="99537" y="14550"/>
                  </a:lnTo>
                  <a:lnTo>
                    <a:pt x="99287" y="15181"/>
                  </a:lnTo>
                  <a:lnTo>
                    <a:pt x="99501" y="15907"/>
                  </a:lnTo>
                  <a:lnTo>
                    <a:pt x="99501" y="16312"/>
                  </a:lnTo>
                  <a:lnTo>
                    <a:pt x="99120" y="16396"/>
                  </a:lnTo>
                  <a:lnTo>
                    <a:pt x="98632" y="16396"/>
                  </a:lnTo>
                  <a:lnTo>
                    <a:pt x="98144" y="16431"/>
                  </a:lnTo>
                  <a:lnTo>
                    <a:pt x="97441" y="16527"/>
                  </a:lnTo>
                  <a:lnTo>
                    <a:pt x="96798" y="16217"/>
                  </a:lnTo>
                  <a:lnTo>
                    <a:pt x="96632" y="16146"/>
                  </a:lnTo>
                  <a:lnTo>
                    <a:pt x="96489" y="16229"/>
                  </a:lnTo>
                  <a:lnTo>
                    <a:pt x="96013" y="16669"/>
                  </a:lnTo>
                  <a:lnTo>
                    <a:pt x="95465" y="16312"/>
                  </a:lnTo>
                  <a:lnTo>
                    <a:pt x="95179" y="16157"/>
                  </a:lnTo>
                  <a:lnTo>
                    <a:pt x="94798" y="16193"/>
                  </a:lnTo>
                  <a:lnTo>
                    <a:pt x="94119" y="16455"/>
                  </a:lnTo>
                  <a:lnTo>
                    <a:pt x="93453" y="16753"/>
                  </a:lnTo>
                  <a:lnTo>
                    <a:pt x="92595" y="17003"/>
                  </a:lnTo>
                  <a:lnTo>
                    <a:pt x="91929" y="16396"/>
                  </a:lnTo>
                  <a:lnTo>
                    <a:pt x="91321" y="15693"/>
                  </a:lnTo>
                  <a:lnTo>
                    <a:pt x="90429" y="15300"/>
                  </a:lnTo>
                  <a:lnTo>
                    <a:pt x="89690" y="15276"/>
                  </a:lnTo>
                  <a:lnTo>
                    <a:pt x="88988" y="15384"/>
                  </a:lnTo>
                  <a:lnTo>
                    <a:pt x="87571" y="15217"/>
                  </a:lnTo>
                  <a:lnTo>
                    <a:pt x="86261" y="14550"/>
                  </a:lnTo>
                  <a:lnTo>
                    <a:pt x="85940" y="14193"/>
                  </a:lnTo>
                  <a:lnTo>
                    <a:pt x="85726" y="13764"/>
                  </a:lnTo>
                  <a:lnTo>
                    <a:pt x="85309" y="13074"/>
                  </a:lnTo>
                  <a:lnTo>
                    <a:pt x="84487" y="13133"/>
                  </a:lnTo>
                  <a:lnTo>
                    <a:pt x="83928" y="13300"/>
                  </a:lnTo>
                  <a:lnTo>
                    <a:pt x="83344" y="13240"/>
                  </a:lnTo>
                  <a:lnTo>
                    <a:pt x="82106" y="12764"/>
                  </a:lnTo>
                  <a:lnTo>
                    <a:pt x="80808" y="12455"/>
                  </a:lnTo>
                  <a:lnTo>
                    <a:pt x="80213" y="12205"/>
                  </a:lnTo>
                  <a:lnTo>
                    <a:pt x="80189" y="11562"/>
                  </a:lnTo>
                  <a:lnTo>
                    <a:pt x="80201" y="11276"/>
                  </a:lnTo>
                  <a:lnTo>
                    <a:pt x="80011" y="11085"/>
                  </a:lnTo>
                  <a:lnTo>
                    <a:pt x="79772" y="11097"/>
                  </a:lnTo>
                  <a:lnTo>
                    <a:pt x="79606" y="11276"/>
                  </a:lnTo>
                  <a:lnTo>
                    <a:pt x="79475" y="11443"/>
                  </a:lnTo>
                  <a:lnTo>
                    <a:pt x="79344" y="11609"/>
                  </a:lnTo>
                  <a:lnTo>
                    <a:pt x="79177" y="11931"/>
                  </a:lnTo>
                  <a:lnTo>
                    <a:pt x="78820" y="11919"/>
                  </a:lnTo>
                  <a:lnTo>
                    <a:pt x="78558" y="11562"/>
                  </a:lnTo>
                  <a:lnTo>
                    <a:pt x="78665" y="11133"/>
                  </a:lnTo>
                  <a:lnTo>
                    <a:pt x="79010" y="10395"/>
                  </a:lnTo>
                  <a:lnTo>
                    <a:pt x="79106" y="9609"/>
                  </a:lnTo>
                  <a:lnTo>
                    <a:pt x="79129" y="9073"/>
                  </a:lnTo>
                  <a:lnTo>
                    <a:pt x="78796" y="8645"/>
                  </a:lnTo>
                  <a:lnTo>
                    <a:pt x="78165" y="8585"/>
                  </a:lnTo>
                  <a:lnTo>
                    <a:pt x="77665" y="8930"/>
                  </a:lnTo>
                  <a:lnTo>
                    <a:pt x="77332" y="9133"/>
                  </a:lnTo>
                  <a:lnTo>
                    <a:pt x="76915" y="9133"/>
                  </a:lnTo>
                  <a:lnTo>
                    <a:pt x="76177" y="8954"/>
                  </a:lnTo>
                  <a:lnTo>
                    <a:pt x="75665" y="8371"/>
                  </a:lnTo>
                  <a:lnTo>
                    <a:pt x="75403" y="7990"/>
                  </a:lnTo>
                  <a:lnTo>
                    <a:pt x="75069" y="7597"/>
                  </a:lnTo>
                  <a:lnTo>
                    <a:pt x="74629" y="7323"/>
                  </a:lnTo>
                  <a:lnTo>
                    <a:pt x="74165" y="7597"/>
                  </a:lnTo>
                  <a:lnTo>
                    <a:pt x="74034" y="7871"/>
                  </a:lnTo>
                  <a:lnTo>
                    <a:pt x="73819" y="8109"/>
                  </a:lnTo>
                  <a:cubicBezTo>
                    <a:pt x="72842" y="8406"/>
                    <a:pt x="72030" y="8540"/>
                    <a:pt x="71274" y="8540"/>
                  </a:cubicBezTo>
                  <a:cubicBezTo>
                    <a:pt x="69794" y="8540"/>
                    <a:pt x="68528" y="8028"/>
                    <a:pt x="66652" y="7240"/>
                  </a:cubicBezTo>
                  <a:cubicBezTo>
                    <a:pt x="66127" y="7019"/>
                    <a:pt x="65513" y="6892"/>
                    <a:pt x="64921" y="6892"/>
                  </a:cubicBezTo>
                  <a:cubicBezTo>
                    <a:pt x="63913" y="6892"/>
                    <a:pt x="62969" y="7261"/>
                    <a:pt x="62639" y="8168"/>
                  </a:cubicBezTo>
                  <a:cubicBezTo>
                    <a:pt x="61234" y="7513"/>
                    <a:pt x="59722" y="7037"/>
                    <a:pt x="58174" y="6787"/>
                  </a:cubicBezTo>
                  <a:lnTo>
                    <a:pt x="58174" y="6787"/>
                  </a:lnTo>
                  <a:cubicBezTo>
                    <a:pt x="58178" y="6787"/>
                    <a:pt x="58181" y="6787"/>
                    <a:pt x="58185" y="6787"/>
                  </a:cubicBezTo>
                  <a:cubicBezTo>
                    <a:pt x="58657" y="6787"/>
                    <a:pt x="58278" y="5977"/>
                    <a:pt x="57805" y="5894"/>
                  </a:cubicBezTo>
                  <a:cubicBezTo>
                    <a:pt x="57647" y="5867"/>
                    <a:pt x="57487" y="5853"/>
                    <a:pt x="57327" y="5853"/>
                  </a:cubicBezTo>
                  <a:cubicBezTo>
                    <a:pt x="56451" y="5853"/>
                    <a:pt x="55573" y="6255"/>
                    <a:pt x="55019" y="6930"/>
                  </a:cubicBezTo>
                  <a:lnTo>
                    <a:pt x="55019" y="6882"/>
                  </a:lnTo>
                  <a:cubicBezTo>
                    <a:pt x="54968" y="6455"/>
                    <a:pt x="54621" y="6140"/>
                    <a:pt x="54216" y="6140"/>
                  </a:cubicBezTo>
                  <a:cubicBezTo>
                    <a:pt x="54148" y="6140"/>
                    <a:pt x="54078" y="6149"/>
                    <a:pt x="54007" y="6168"/>
                  </a:cubicBezTo>
                  <a:cubicBezTo>
                    <a:pt x="52368" y="6613"/>
                    <a:pt x="50665" y="6835"/>
                    <a:pt x="48963" y="6835"/>
                  </a:cubicBezTo>
                  <a:cubicBezTo>
                    <a:pt x="46609" y="6835"/>
                    <a:pt x="44255" y="6411"/>
                    <a:pt x="42065" y="5561"/>
                  </a:cubicBezTo>
                  <a:cubicBezTo>
                    <a:pt x="40172" y="4835"/>
                    <a:pt x="37267" y="4942"/>
                    <a:pt x="35886" y="3715"/>
                  </a:cubicBezTo>
                  <a:cubicBezTo>
                    <a:pt x="35874" y="3704"/>
                    <a:pt x="35136" y="3061"/>
                    <a:pt x="35136" y="3061"/>
                  </a:cubicBezTo>
                  <a:lnTo>
                    <a:pt x="34291" y="3573"/>
                  </a:lnTo>
                  <a:lnTo>
                    <a:pt x="33874" y="3823"/>
                  </a:lnTo>
                  <a:lnTo>
                    <a:pt x="33398" y="3870"/>
                  </a:lnTo>
                  <a:lnTo>
                    <a:pt x="31266" y="3775"/>
                  </a:lnTo>
                  <a:lnTo>
                    <a:pt x="29147" y="3834"/>
                  </a:lnTo>
                  <a:lnTo>
                    <a:pt x="27480" y="3727"/>
                  </a:lnTo>
                  <a:lnTo>
                    <a:pt x="25825" y="3477"/>
                  </a:lnTo>
                  <a:lnTo>
                    <a:pt x="23932" y="3394"/>
                  </a:lnTo>
                  <a:lnTo>
                    <a:pt x="22027" y="3453"/>
                  </a:lnTo>
                  <a:lnTo>
                    <a:pt x="21206" y="3311"/>
                  </a:lnTo>
                  <a:lnTo>
                    <a:pt x="20825" y="2584"/>
                  </a:lnTo>
                  <a:lnTo>
                    <a:pt x="20491" y="1989"/>
                  </a:lnTo>
                  <a:lnTo>
                    <a:pt x="19908" y="1572"/>
                  </a:lnTo>
                  <a:lnTo>
                    <a:pt x="19658" y="1441"/>
                  </a:lnTo>
                  <a:lnTo>
                    <a:pt x="19432" y="1275"/>
                  </a:lnTo>
                  <a:lnTo>
                    <a:pt x="19074" y="929"/>
                  </a:lnTo>
                  <a:lnTo>
                    <a:pt x="18586" y="751"/>
                  </a:lnTo>
                  <a:lnTo>
                    <a:pt x="18098" y="977"/>
                  </a:lnTo>
                  <a:lnTo>
                    <a:pt x="17788" y="1429"/>
                  </a:lnTo>
                  <a:lnTo>
                    <a:pt x="17693" y="1132"/>
                  </a:lnTo>
                  <a:lnTo>
                    <a:pt x="17681" y="906"/>
                  </a:lnTo>
                  <a:lnTo>
                    <a:pt x="17586" y="322"/>
                  </a:lnTo>
                  <a:lnTo>
                    <a:pt x="17169" y="1"/>
                  </a:ln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" name="Google Shape;187;p11"/>
            <p:cNvSpPr/>
            <p:nvPr/>
          </p:nvSpPr>
          <p:spPr>
            <a:xfrm>
              <a:off x="2972075" y="2727850"/>
              <a:ext cx="25" cy="325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0"/>
                  </a:moveTo>
                  <a:cubicBezTo>
                    <a:pt x="1" y="0"/>
                    <a:pt x="1" y="12"/>
                    <a:pt x="1" y="0"/>
                  </a:cubicBezTo>
                  <a:cubicBezTo>
                    <a:pt x="1" y="12"/>
                    <a:pt x="1" y="12"/>
                    <a:pt x="1" y="0"/>
                  </a:cubicBezTo>
                  <a:cubicBezTo>
                    <a:pt x="1" y="12"/>
                    <a:pt x="1" y="12"/>
                    <a:pt x="1" y="0"/>
                  </a:cubicBez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" name="Google Shape;188;p11"/>
            <p:cNvSpPr/>
            <p:nvPr/>
          </p:nvSpPr>
          <p:spPr>
            <a:xfrm>
              <a:off x="2972075" y="2889775"/>
              <a:ext cx="325" cy="625"/>
            </a:xfrm>
            <a:custGeom>
              <a:avLst/>
              <a:gdLst/>
              <a:ahLst/>
              <a:cxnLst/>
              <a:rect l="l" t="t" r="r" b="b"/>
              <a:pathLst>
                <a:path w="13" h="25" extrusionOk="0">
                  <a:moveTo>
                    <a:pt x="1" y="0"/>
                  </a:moveTo>
                  <a:lnTo>
                    <a:pt x="1" y="24"/>
                  </a:lnTo>
                  <a:lnTo>
                    <a:pt x="13" y="12"/>
                  </a:lnTo>
                  <a:cubicBezTo>
                    <a:pt x="13" y="0"/>
                    <a:pt x="13" y="0"/>
                    <a:pt x="1" y="0"/>
                  </a:cubicBez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" name="Google Shape;189;p11"/>
            <p:cNvSpPr/>
            <p:nvPr/>
          </p:nvSpPr>
          <p:spPr>
            <a:xfrm>
              <a:off x="3736475" y="20926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" name="Google Shape;190;p11"/>
            <p:cNvSpPr/>
            <p:nvPr/>
          </p:nvSpPr>
          <p:spPr>
            <a:xfrm>
              <a:off x="5097050" y="2815725"/>
              <a:ext cx="330425" cy="270825"/>
            </a:xfrm>
            <a:custGeom>
              <a:avLst/>
              <a:gdLst/>
              <a:ahLst/>
              <a:cxnLst/>
              <a:rect l="l" t="t" r="r" b="b"/>
              <a:pathLst>
                <a:path w="13217" h="10833" extrusionOk="0">
                  <a:moveTo>
                    <a:pt x="2979" y="3824"/>
                  </a:moveTo>
                  <a:cubicBezTo>
                    <a:pt x="2984" y="3830"/>
                    <a:pt x="2987" y="3836"/>
                    <a:pt x="2989" y="3843"/>
                  </a:cubicBezTo>
                  <a:lnTo>
                    <a:pt x="2979" y="3824"/>
                  </a:lnTo>
                  <a:close/>
                  <a:moveTo>
                    <a:pt x="9646" y="1"/>
                  </a:moveTo>
                  <a:cubicBezTo>
                    <a:pt x="9631" y="1"/>
                    <a:pt x="9615" y="4"/>
                    <a:pt x="9597" y="10"/>
                  </a:cubicBezTo>
                  <a:cubicBezTo>
                    <a:pt x="9573" y="10"/>
                    <a:pt x="9549" y="10"/>
                    <a:pt x="9549" y="45"/>
                  </a:cubicBezTo>
                  <a:cubicBezTo>
                    <a:pt x="9573" y="69"/>
                    <a:pt x="9597" y="69"/>
                    <a:pt x="9597" y="81"/>
                  </a:cubicBezTo>
                  <a:cubicBezTo>
                    <a:pt x="9593" y="80"/>
                    <a:pt x="9588" y="80"/>
                    <a:pt x="9584" y="80"/>
                  </a:cubicBezTo>
                  <a:cubicBezTo>
                    <a:pt x="9523" y="80"/>
                    <a:pt x="9462" y="135"/>
                    <a:pt x="9396" y="135"/>
                  </a:cubicBezTo>
                  <a:cubicBezTo>
                    <a:pt x="9376" y="135"/>
                    <a:pt x="9356" y="130"/>
                    <a:pt x="9335" y="117"/>
                  </a:cubicBezTo>
                  <a:cubicBezTo>
                    <a:pt x="9299" y="117"/>
                    <a:pt x="9276" y="117"/>
                    <a:pt x="9240" y="129"/>
                  </a:cubicBezTo>
                  <a:cubicBezTo>
                    <a:pt x="9192" y="141"/>
                    <a:pt x="9157" y="164"/>
                    <a:pt x="9133" y="200"/>
                  </a:cubicBezTo>
                  <a:cubicBezTo>
                    <a:pt x="9133" y="236"/>
                    <a:pt x="9157" y="248"/>
                    <a:pt x="9168" y="260"/>
                  </a:cubicBezTo>
                  <a:cubicBezTo>
                    <a:pt x="9133" y="260"/>
                    <a:pt x="9121" y="248"/>
                    <a:pt x="9109" y="236"/>
                  </a:cubicBezTo>
                  <a:cubicBezTo>
                    <a:pt x="9101" y="236"/>
                    <a:pt x="9104" y="241"/>
                    <a:pt x="9103" y="241"/>
                  </a:cubicBezTo>
                  <a:cubicBezTo>
                    <a:pt x="9102" y="241"/>
                    <a:pt x="9101" y="240"/>
                    <a:pt x="9097" y="236"/>
                  </a:cubicBezTo>
                  <a:cubicBezTo>
                    <a:pt x="9088" y="235"/>
                    <a:pt x="9080" y="234"/>
                    <a:pt x="9072" y="234"/>
                  </a:cubicBezTo>
                  <a:cubicBezTo>
                    <a:pt x="8991" y="234"/>
                    <a:pt x="8936" y="285"/>
                    <a:pt x="8871" y="295"/>
                  </a:cubicBezTo>
                  <a:cubicBezTo>
                    <a:pt x="8799" y="319"/>
                    <a:pt x="8740" y="367"/>
                    <a:pt x="8656" y="379"/>
                  </a:cubicBezTo>
                  <a:cubicBezTo>
                    <a:pt x="8561" y="426"/>
                    <a:pt x="8466" y="474"/>
                    <a:pt x="8359" y="498"/>
                  </a:cubicBezTo>
                  <a:cubicBezTo>
                    <a:pt x="8264" y="533"/>
                    <a:pt x="8145" y="557"/>
                    <a:pt x="8025" y="593"/>
                  </a:cubicBezTo>
                  <a:cubicBezTo>
                    <a:pt x="7811" y="664"/>
                    <a:pt x="7609" y="676"/>
                    <a:pt x="7394" y="700"/>
                  </a:cubicBezTo>
                  <a:cubicBezTo>
                    <a:pt x="7347" y="700"/>
                    <a:pt x="7311" y="700"/>
                    <a:pt x="7263" y="712"/>
                  </a:cubicBezTo>
                  <a:cubicBezTo>
                    <a:pt x="7168" y="736"/>
                    <a:pt x="7049" y="724"/>
                    <a:pt x="6966" y="783"/>
                  </a:cubicBezTo>
                  <a:cubicBezTo>
                    <a:pt x="6918" y="831"/>
                    <a:pt x="6859" y="855"/>
                    <a:pt x="6835" y="914"/>
                  </a:cubicBezTo>
                  <a:cubicBezTo>
                    <a:pt x="6765" y="1044"/>
                    <a:pt x="6661" y="1099"/>
                    <a:pt x="6531" y="1099"/>
                  </a:cubicBezTo>
                  <a:cubicBezTo>
                    <a:pt x="6506" y="1099"/>
                    <a:pt x="6481" y="1097"/>
                    <a:pt x="6454" y="1093"/>
                  </a:cubicBezTo>
                  <a:cubicBezTo>
                    <a:pt x="6442" y="1093"/>
                    <a:pt x="6430" y="1117"/>
                    <a:pt x="6418" y="1117"/>
                  </a:cubicBezTo>
                  <a:cubicBezTo>
                    <a:pt x="6377" y="1240"/>
                    <a:pt x="6364" y="1278"/>
                    <a:pt x="6301" y="1278"/>
                  </a:cubicBezTo>
                  <a:cubicBezTo>
                    <a:pt x="6273" y="1278"/>
                    <a:pt x="6235" y="1271"/>
                    <a:pt x="6180" y="1260"/>
                  </a:cubicBezTo>
                  <a:lnTo>
                    <a:pt x="6144" y="1260"/>
                  </a:lnTo>
                  <a:cubicBezTo>
                    <a:pt x="5906" y="1385"/>
                    <a:pt x="5678" y="1499"/>
                    <a:pt x="5400" y="1499"/>
                  </a:cubicBezTo>
                  <a:cubicBezTo>
                    <a:pt x="5386" y="1499"/>
                    <a:pt x="5372" y="1498"/>
                    <a:pt x="5358" y="1498"/>
                  </a:cubicBezTo>
                  <a:lnTo>
                    <a:pt x="5347" y="1498"/>
                  </a:lnTo>
                  <a:cubicBezTo>
                    <a:pt x="5239" y="1593"/>
                    <a:pt x="5180" y="1724"/>
                    <a:pt x="5025" y="1736"/>
                  </a:cubicBezTo>
                  <a:cubicBezTo>
                    <a:pt x="4954" y="1784"/>
                    <a:pt x="4882" y="1807"/>
                    <a:pt x="4870" y="1903"/>
                  </a:cubicBezTo>
                  <a:cubicBezTo>
                    <a:pt x="4882" y="1962"/>
                    <a:pt x="4930" y="1974"/>
                    <a:pt x="4954" y="2010"/>
                  </a:cubicBezTo>
                  <a:cubicBezTo>
                    <a:pt x="4846" y="2022"/>
                    <a:pt x="4763" y="2069"/>
                    <a:pt x="4692" y="2141"/>
                  </a:cubicBezTo>
                  <a:cubicBezTo>
                    <a:pt x="4624" y="2199"/>
                    <a:pt x="4564" y="2257"/>
                    <a:pt x="4479" y="2257"/>
                  </a:cubicBezTo>
                  <a:cubicBezTo>
                    <a:pt x="4460" y="2257"/>
                    <a:pt x="4440" y="2255"/>
                    <a:pt x="4418" y="2248"/>
                  </a:cubicBezTo>
                  <a:cubicBezTo>
                    <a:pt x="4346" y="2248"/>
                    <a:pt x="4287" y="2307"/>
                    <a:pt x="4215" y="2319"/>
                  </a:cubicBezTo>
                  <a:cubicBezTo>
                    <a:pt x="4156" y="2331"/>
                    <a:pt x="4108" y="2379"/>
                    <a:pt x="4061" y="2427"/>
                  </a:cubicBezTo>
                  <a:cubicBezTo>
                    <a:pt x="3930" y="2558"/>
                    <a:pt x="3811" y="2700"/>
                    <a:pt x="3692" y="2855"/>
                  </a:cubicBezTo>
                  <a:cubicBezTo>
                    <a:pt x="3620" y="2939"/>
                    <a:pt x="3513" y="2986"/>
                    <a:pt x="3477" y="3105"/>
                  </a:cubicBezTo>
                  <a:cubicBezTo>
                    <a:pt x="3501" y="3141"/>
                    <a:pt x="3501" y="3165"/>
                    <a:pt x="3501" y="3212"/>
                  </a:cubicBezTo>
                  <a:cubicBezTo>
                    <a:pt x="3457" y="3200"/>
                    <a:pt x="3415" y="3187"/>
                    <a:pt x="3379" y="3187"/>
                  </a:cubicBezTo>
                  <a:cubicBezTo>
                    <a:pt x="3348" y="3187"/>
                    <a:pt x="3321" y="3197"/>
                    <a:pt x="3299" y="3224"/>
                  </a:cubicBezTo>
                  <a:cubicBezTo>
                    <a:pt x="3239" y="3272"/>
                    <a:pt x="3215" y="3331"/>
                    <a:pt x="3192" y="3391"/>
                  </a:cubicBezTo>
                  <a:cubicBezTo>
                    <a:pt x="3156" y="3439"/>
                    <a:pt x="3287" y="3498"/>
                    <a:pt x="3180" y="3546"/>
                  </a:cubicBezTo>
                  <a:cubicBezTo>
                    <a:pt x="3128" y="3566"/>
                    <a:pt x="3086" y="3622"/>
                    <a:pt x="3030" y="3622"/>
                  </a:cubicBezTo>
                  <a:cubicBezTo>
                    <a:pt x="3020" y="3622"/>
                    <a:pt x="3011" y="3620"/>
                    <a:pt x="3001" y="3617"/>
                  </a:cubicBezTo>
                  <a:cubicBezTo>
                    <a:pt x="2953" y="3629"/>
                    <a:pt x="2930" y="3677"/>
                    <a:pt x="2918" y="3724"/>
                  </a:cubicBezTo>
                  <a:cubicBezTo>
                    <a:pt x="2898" y="3773"/>
                    <a:pt x="2950" y="3790"/>
                    <a:pt x="2976" y="3820"/>
                  </a:cubicBezTo>
                  <a:lnTo>
                    <a:pt x="2976" y="3820"/>
                  </a:lnTo>
                  <a:cubicBezTo>
                    <a:pt x="2962" y="3832"/>
                    <a:pt x="2948" y="3836"/>
                    <a:pt x="2935" y="3836"/>
                  </a:cubicBezTo>
                  <a:cubicBezTo>
                    <a:pt x="2894" y="3836"/>
                    <a:pt x="2858" y="3796"/>
                    <a:pt x="2822" y="3796"/>
                  </a:cubicBezTo>
                  <a:cubicBezTo>
                    <a:pt x="2656" y="3891"/>
                    <a:pt x="2501" y="3986"/>
                    <a:pt x="2299" y="3998"/>
                  </a:cubicBezTo>
                  <a:cubicBezTo>
                    <a:pt x="2215" y="3998"/>
                    <a:pt x="2144" y="4046"/>
                    <a:pt x="2060" y="4093"/>
                  </a:cubicBezTo>
                  <a:cubicBezTo>
                    <a:pt x="1977" y="4153"/>
                    <a:pt x="1906" y="4212"/>
                    <a:pt x="1870" y="4308"/>
                  </a:cubicBezTo>
                  <a:lnTo>
                    <a:pt x="1870" y="4427"/>
                  </a:lnTo>
                  <a:cubicBezTo>
                    <a:pt x="1879" y="4507"/>
                    <a:pt x="1861" y="4547"/>
                    <a:pt x="1811" y="4547"/>
                  </a:cubicBezTo>
                  <a:cubicBezTo>
                    <a:pt x="1795" y="4547"/>
                    <a:pt x="1775" y="4543"/>
                    <a:pt x="1751" y="4534"/>
                  </a:cubicBezTo>
                  <a:cubicBezTo>
                    <a:pt x="1727" y="4522"/>
                    <a:pt x="1703" y="4522"/>
                    <a:pt x="1679" y="4522"/>
                  </a:cubicBezTo>
                  <a:cubicBezTo>
                    <a:pt x="1632" y="4534"/>
                    <a:pt x="1608" y="4570"/>
                    <a:pt x="1608" y="4605"/>
                  </a:cubicBezTo>
                  <a:cubicBezTo>
                    <a:pt x="1632" y="4760"/>
                    <a:pt x="1632" y="4760"/>
                    <a:pt x="1489" y="4772"/>
                  </a:cubicBezTo>
                  <a:cubicBezTo>
                    <a:pt x="1465" y="4772"/>
                    <a:pt x="1453" y="4796"/>
                    <a:pt x="1441" y="4796"/>
                  </a:cubicBezTo>
                  <a:cubicBezTo>
                    <a:pt x="1395" y="4852"/>
                    <a:pt x="1356" y="4922"/>
                    <a:pt x="1279" y="4922"/>
                  </a:cubicBezTo>
                  <a:cubicBezTo>
                    <a:pt x="1257" y="4922"/>
                    <a:pt x="1232" y="4916"/>
                    <a:pt x="1203" y="4903"/>
                  </a:cubicBezTo>
                  <a:lnTo>
                    <a:pt x="1120" y="4903"/>
                  </a:lnTo>
                  <a:cubicBezTo>
                    <a:pt x="1036" y="4927"/>
                    <a:pt x="953" y="4939"/>
                    <a:pt x="906" y="5010"/>
                  </a:cubicBezTo>
                  <a:cubicBezTo>
                    <a:pt x="882" y="5046"/>
                    <a:pt x="953" y="5070"/>
                    <a:pt x="894" y="5105"/>
                  </a:cubicBezTo>
                  <a:cubicBezTo>
                    <a:pt x="799" y="5147"/>
                    <a:pt x="733" y="5217"/>
                    <a:pt x="637" y="5217"/>
                  </a:cubicBezTo>
                  <a:cubicBezTo>
                    <a:pt x="624" y="5217"/>
                    <a:pt x="610" y="5215"/>
                    <a:pt x="596" y="5213"/>
                  </a:cubicBezTo>
                  <a:cubicBezTo>
                    <a:pt x="548" y="5213"/>
                    <a:pt x="513" y="5225"/>
                    <a:pt x="489" y="5272"/>
                  </a:cubicBezTo>
                  <a:cubicBezTo>
                    <a:pt x="477" y="5391"/>
                    <a:pt x="417" y="5451"/>
                    <a:pt x="274" y="5451"/>
                  </a:cubicBezTo>
                  <a:cubicBezTo>
                    <a:pt x="251" y="5451"/>
                    <a:pt x="203" y="5451"/>
                    <a:pt x="179" y="5463"/>
                  </a:cubicBezTo>
                  <a:cubicBezTo>
                    <a:pt x="155" y="5475"/>
                    <a:pt x="132" y="5486"/>
                    <a:pt x="120" y="5522"/>
                  </a:cubicBezTo>
                  <a:cubicBezTo>
                    <a:pt x="84" y="5594"/>
                    <a:pt x="60" y="5665"/>
                    <a:pt x="36" y="5748"/>
                  </a:cubicBezTo>
                  <a:cubicBezTo>
                    <a:pt x="36" y="5963"/>
                    <a:pt x="1" y="6177"/>
                    <a:pt x="120" y="6379"/>
                  </a:cubicBezTo>
                  <a:cubicBezTo>
                    <a:pt x="191" y="6475"/>
                    <a:pt x="310" y="6522"/>
                    <a:pt x="334" y="6653"/>
                  </a:cubicBezTo>
                  <a:cubicBezTo>
                    <a:pt x="358" y="6689"/>
                    <a:pt x="382" y="6760"/>
                    <a:pt x="394" y="6796"/>
                  </a:cubicBezTo>
                  <a:lnTo>
                    <a:pt x="429" y="6832"/>
                  </a:lnTo>
                  <a:cubicBezTo>
                    <a:pt x="441" y="6844"/>
                    <a:pt x="477" y="6844"/>
                    <a:pt x="489" y="6844"/>
                  </a:cubicBezTo>
                  <a:cubicBezTo>
                    <a:pt x="567" y="6791"/>
                    <a:pt x="633" y="6758"/>
                    <a:pt x="709" y="6758"/>
                  </a:cubicBezTo>
                  <a:cubicBezTo>
                    <a:pt x="737" y="6758"/>
                    <a:pt x="766" y="6763"/>
                    <a:pt x="798" y="6772"/>
                  </a:cubicBezTo>
                  <a:lnTo>
                    <a:pt x="858" y="6772"/>
                  </a:lnTo>
                  <a:cubicBezTo>
                    <a:pt x="891" y="6764"/>
                    <a:pt x="912" y="6750"/>
                    <a:pt x="938" y="6750"/>
                  </a:cubicBezTo>
                  <a:cubicBezTo>
                    <a:pt x="950" y="6750"/>
                    <a:pt x="962" y="6753"/>
                    <a:pt x="977" y="6760"/>
                  </a:cubicBezTo>
                  <a:cubicBezTo>
                    <a:pt x="1048" y="6772"/>
                    <a:pt x="1108" y="6796"/>
                    <a:pt x="1167" y="6832"/>
                  </a:cubicBezTo>
                  <a:cubicBezTo>
                    <a:pt x="1167" y="6832"/>
                    <a:pt x="1191" y="6820"/>
                    <a:pt x="1203" y="6820"/>
                  </a:cubicBezTo>
                  <a:cubicBezTo>
                    <a:pt x="1227" y="6772"/>
                    <a:pt x="1263" y="6737"/>
                    <a:pt x="1322" y="6737"/>
                  </a:cubicBezTo>
                  <a:cubicBezTo>
                    <a:pt x="1329" y="6735"/>
                    <a:pt x="1334" y="6734"/>
                    <a:pt x="1340" y="6734"/>
                  </a:cubicBezTo>
                  <a:cubicBezTo>
                    <a:pt x="1373" y="6734"/>
                    <a:pt x="1382" y="6765"/>
                    <a:pt x="1382" y="6796"/>
                  </a:cubicBezTo>
                  <a:cubicBezTo>
                    <a:pt x="1382" y="6808"/>
                    <a:pt x="1394" y="6832"/>
                    <a:pt x="1417" y="6844"/>
                  </a:cubicBezTo>
                  <a:cubicBezTo>
                    <a:pt x="1453" y="6856"/>
                    <a:pt x="1489" y="6891"/>
                    <a:pt x="1513" y="6915"/>
                  </a:cubicBezTo>
                  <a:cubicBezTo>
                    <a:pt x="1537" y="6915"/>
                    <a:pt x="1537" y="6915"/>
                    <a:pt x="1548" y="6903"/>
                  </a:cubicBezTo>
                  <a:cubicBezTo>
                    <a:pt x="1559" y="6893"/>
                    <a:pt x="1551" y="6865"/>
                    <a:pt x="1557" y="6865"/>
                  </a:cubicBezTo>
                  <a:lnTo>
                    <a:pt x="1557" y="6865"/>
                  </a:lnTo>
                  <a:cubicBezTo>
                    <a:pt x="1557" y="6865"/>
                    <a:pt x="1559" y="6866"/>
                    <a:pt x="1560" y="6868"/>
                  </a:cubicBezTo>
                  <a:cubicBezTo>
                    <a:pt x="1608" y="6951"/>
                    <a:pt x="1608" y="7022"/>
                    <a:pt x="1596" y="7094"/>
                  </a:cubicBezTo>
                  <a:cubicBezTo>
                    <a:pt x="1572" y="7153"/>
                    <a:pt x="1548" y="7225"/>
                    <a:pt x="1572" y="7272"/>
                  </a:cubicBezTo>
                  <a:cubicBezTo>
                    <a:pt x="1620" y="7368"/>
                    <a:pt x="1596" y="7439"/>
                    <a:pt x="1596" y="7522"/>
                  </a:cubicBezTo>
                  <a:cubicBezTo>
                    <a:pt x="1596" y="7606"/>
                    <a:pt x="1620" y="7665"/>
                    <a:pt x="1679" y="7713"/>
                  </a:cubicBezTo>
                  <a:cubicBezTo>
                    <a:pt x="1707" y="7721"/>
                    <a:pt x="1736" y="7725"/>
                    <a:pt x="1766" y="7725"/>
                  </a:cubicBezTo>
                  <a:cubicBezTo>
                    <a:pt x="1825" y="7725"/>
                    <a:pt x="1886" y="7709"/>
                    <a:pt x="1941" y="7677"/>
                  </a:cubicBezTo>
                  <a:cubicBezTo>
                    <a:pt x="1977" y="7665"/>
                    <a:pt x="1977" y="7630"/>
                    <a:pt x="1965" y="7618"/>
                  </a:cubicBezTo>
                  <a:cubicBezTo>
                    <a:pt x="1882" y="7511"/>
                    <a:pt x="1929" y="7451"/>
                    <a:pt x="2049" y="7439"/>
                  </a:cubicBezTo>
                  <a:cubicBezTo>
                    <a:pt x="2084" y="7439"/>
                    <a:pt x="2120" y="7427"/>
                    <a:pt x="2144" y="7391"/>
                  </a:cubicBezTo>
                  <a:cubicBezTo>
                    <a:pt x="2147" y="7382"/>
                    <a:pt x="2150" y="7374"/>
                    <a:pt x="2152" y="7369"/>
                  </a:cubicBezTo>
                  <a:lnTo>
                    <a:pt x="2152" y="7369"/>
                  </a:lnTo>
                  <a:cubicBezTo>
                    <a:pt x="2148" y="7386"/>
                    <a:pt x="2143" y="7416"/>
                    <a:pt x="2162" y="7416"/>
                  </a:cubicBezTo>
                  <a:cubicBezTo>
                    <a:pt x="2164" y="7416"/>
                    <a:pt x="2165" y="7416"/>
                    <a:pt x="2168" y="7415"/>
                  </a:cubicBezTo>
                  <a:cubicBezTo>
                    <a:pt x="2203" y="7391"/>
                    <a:pt x="2239" y="7391"/>
                    <a:pt x="2287" y="7391"/>
                  </a:cubicBezTo>
                  <a:cubicBezTo>
                    <a:pt x="2334" y="7380"/>
                    <a:pt x="2346" y="7344"/>
                    <a:pt x="2358" y="7308"/>
                  </a:cubicBezTo>
                  <a:cubicBezTo>
                    <a:pt x="2382" y="7260"/>
                    <a:pt x="2382" y="7225"/>
                    <a:pt x="2394" y="7201"/>
                  </a:cubicBezTo>
                  <a:cubicBezTo>
                    <a:pt x="2406" y="7141"/>
                    <a:pt x="2441" y="7082"/>
                    <a:pt x="2453" y="7022"/>
                  </a:cubicBezTo>
                  <a:cubicBezTo>
                    <a:pt x="2465" y="6951"/>
                    <a:pt x="2513" y="6891"/>
                    <a:pt x="2560" y="6844"/>
                  </a:cubicBezTo>
                  <a:lnTo>
                    <a:pt x="2644" y="6749"/>
                  </a:lnTo>
                  <a:cubicBezTo>
                    <a:pt x="2715" y="6713"/>
                    <a:pt x="2799" y="6665"/>
                    <a:pt x="2870" y="6629"/>
                  </a:cubicBezTo>
                  <a:cubicBezTo>
                    <a:pt x="2918" y="6606"/>
                    <a:pt x="2977" y="6570"/>
                    <a:pt x="3013" y="6546"/>
                  </a:cubicBezTo>
                  <a:cubicBezTo>
                    <a:pt x="3037" y="6546"/>
                    <a:pt x="3049" y="6534"/>
                    <a:pt x="3061" y="6510"/>
                  </a:cubicBezTo>
                  <a:cubicBezTo>
                    <a:pt x="3180" y="6451"/>
                    <a:pt x="3287" y="6391"/>
                    <a:pt x="3406" y="6356"/>
                  </a:cubicBezTo>
                  <a:cubicBezTo>
                    <a:pt x="3485" y="6324"/>
                    <a:pt x="3559" y="6297"/>
                    <a:pt x="3635" y="6297"/>
                  </a:cubicBezTo>
                  <a:cubicBezTo>
                    <a:pt x="3673" y="6297"/>
                    <a:pt x="3711" y="6304"/>
                    <a:pt x="3751" y="6320"/>
                  </a:cubicBezTo>
                  <a:cubicBezTo>
                    <a:pt x="4013" y="6415"/>
                    <a:pt x="4251" y="6546"/>
                    <a:pt x="4442" y="6749"/>
                  </a:cubicBezTo>
                  <a:lnTo>
                    <a:pt x="4561" y="6868"/>
                  </a:lnTo>
                  <a:cubicBezTo>
                    <a:pt x="4656" y="6975"/>
                    <a:pt x="4716" y="7094"/>
                    <a:pt x="4704" y="7249"/>
                  </a:cubicBezTo>
                  <a:cubicBezTo>
                    <a:pt x="4704" y="7272"/>
                    <a:pt x="4680" y="7284"/>
                    <a:pt x="4668" y="7320"/>
                  </a:cubicBezTo>
                  <a:cubicBezTo>
                    <a:pt x="4656" y="7344"/>
                    <a:pt x="4620" y="7391"/>
                    <a:pt x="4608" y="7439"/>
                  </a:cubicBezTo>
                  <a:cubicBezTo>
                    <a:pt x="4596" y="7487"/>
                    <a:pt x="4561" y="7546"/>
                    <a:pt x="4549" y="7582"/>
                  </a:cubicBezTo>
                  <a:cubicBezTo>
                    <a:pt x="4537" y="7641"/>
                    <a:pt x="4537" y="7725"/>
                    <a:pt x="4525" y="7784"/>
                  </a:cubicBezTo>
                  <a:cubicBezTo>
                    <a:pt x="4525" y="7820"/>
                    <a:pt x="4549" y="7856"/>
                    <a:pt x="4596" y="7880"/>
                  </a:cubicBezTo>
                  <a:cubicBezTo>
                    <a:pt x="4644" y="7915"/>
                    <a:pt x="4680" y="7963"/>
                    <a:pt x="4680" y="8022"/>
                  </a:cubicBezTo>
                  <a:cubicBezTo>
                    <a:pt x="4716" y="8106"/>
                    <a:pt x="4716" y="8201"/>
                    <a:pt x="4763" y="8284"/>
                  </a:cubicBezTo>
                  <a:cubicBezTo>
                    <a:pt x="4882" y="8320"/>
                    <a:pt x="4954" y="8380"/>
                    <a:pt x="5013" y="8463"/>
                  </a:cubicBezTo>
                  <a:cubicBezTo>
                    <a:pt x="5037" y="8523"/>
                    <a:pt x="5085" y="8570"/>
                    <a:pt x="5132" y="8618"/>
                  </a:cubicBezTo>
                  <a:cubicBezTo>
                    <a:pt x="5153" y="8639"/>
                    <a:pt x="5184" y="8679"/>
                    <a:pt x="5224" y="8679"/>
                  </a:cubicBezTo>
                  <a:cubicBezTo>
                    <a:pt x="5229" y="8679"/>
                    <a:pt x="5234" y="8679"/>
                    <a:pt x="5239" y="8677"/>
                  </a:cubicBezTo>
                  <a:lnTo>
                    <a:pt x="5335" y="8868"/>
                  </a:lnTo>
                  <a:cubicBezTo>
                    <a:pt x="5335" y="8999"/>
                    <a:pt x="5275" y="9106"/>
                    <a:pt x="5299" y="9237"/>
                  </a:cubicBezTo>
                  <a:cubicBezTo>
                    <a:pt x="5358" y="9296"/>
                    <a:pt x="5442" y="9308"/>
                    <a:pt x="5513" y="9356"/>
                  </a:cubicBezTo>
                  <a:cubicBezTo>
                    <a:pt x="5668" y="9404"/>
                    <a:pt x="5835" y="9404"/>
                    <a:pt x="5978" y="9416"/>
                  </a:cubicBezTo>
                  <a:cubicBezTo>
                    <a:pt x="5992" y="9414"/>
                    <a:pt x="6007" y="9414"/>
                    <a:pt x="6022" y="9414"/>
                  </a:cubicBezTo>
                  <a:cubicBezTo>
                    <a:pt x="6140" y="9414"/>
                    <a:pt x="6266" y="9451"/>
                    <a:pt x="6382" y="9451"/>
                  </a:cubicBezTo>
                  <a:lnTo>
                    <a:pt x="6466" y="9451"/>
                  </a:lnTo>
                  <a:cubicBezTo>
                    <a:pt x="6505" y="9451"/>
                    <a:pt x="6545" y="9453"/>
                    <a:pt x="6585" y="9453"/>
                  </a:cubicBezTo>
                  <a:cubicBezTo>
                    <a:pt x="6664" y="9453"/>
                    <a:pt x="6744" y="9447"/>
                    <a:pt x="6823" y="9416"/>
                  </a:cubicBezTo>
                  <a:cubicBezTo>
                    <a:pt x="6891" y="9381"/>
                    <a:pt x="6953" y="9353"/>
                    <a:pt x="7018" y="9353"/>
                  </a:cubicBezTo>
                  <a:cubicBezTo>
                    <a:pt x="7044" y="9353"/>
                    <a:pt x="7070" y="9358"/>
                    <a:pt x="7097" y="9368"/>
                  </a:cubicBezTo>
                  <a:cubicBezTo>
                    <a:pt x="7228" y="9427"/>
                    <a:pt x="7347" y="9546"/>
                    <a:pt x="7478" y="9606"/>
                  </a:cubicBezTo>
                  <a:cubicBezTo>
                    <a:pt x="7525" y="9642"/>
                    <a:pt x="7537" y="9701"/>
                    <a:pt x="7537" y="9749"/>
                  </a:cubicBezTo>
                  <a:cubicBezTo>
                    <a:pt x="7561" y="9820"/>
                    <a:pt x="7573" y="9880"/>
                    <a:pt x="7585" y="9939"/>
                  </a:cubicBezTo>
                  <a:cubicBezTo>
                    <a:pt x="7621" y="10070"/>
                    <a:pt x="7692" y="10142"/>
                    <a:pt x="7811" y="10201"/>
                  </a:cubicBezTo>
                  <a:cubicBezTo>
                    <a:pt x="7883" y="10249"/>
                    <a:pt x="7954" y="10285"/>
                    <a:pt x="8002" y="10344"/>
                  </a:cubicBezTo>
                  <a:cubicBezTo>
                    <a:pt x="8061" y="10404"/>
                    <a:pt x="8109" y="10475"/>
                    <a:pt x="8156" y="10547"/>
                  </a:cubicBezTo>
                  <a:cubicBezTo>
                    <a:pt x="8216" y="10642"/>
                    <a:pt x="8275" y="10725"/>
                    <a:pt x="8347" y="10797"/>
                  </a:cubicBezTo>
                  <a:cubicBezTo>
                    <a:pt x="8359" y="10820"/>
                    <a:pt x="8395" y="10832"/>
                    <a:pt x="8418" y="10832"/>
                  </a:cubicBezTo>
                  <a:cubicBezTo>
                    <a:pt x="8514" y="10820"/>
                    <a:pt x="8573" y="10761"/>
                    <a:pt x="8633" y="10713"/>
                  </a:cubicBezTo>
                  <a:cubicBezTo>
                    <a:pt x="8656" y="10701"/>
                    <a:pt x="8692" y="10654"/>
                    <a:pt x="8704" y="10618"/>
                  </a:cubicBezTo>
                  <a:cubicBezTo>
                    <a:pt x="8776" y="10487"/>
                    <a:pt x="8883" y="10404"/>
                    <a:pt x="9002" y="10308"/>
                  </a:cubicBezTo>
                  <a:cubicBezTo>
                    <a:pt x="9073" y="10249"/>
                    <a:pt x="9145" y="10178"/>
                    <a:pt x="9240" y="10118"/>
                  </a:cubicBezTo>
                  <a:cubicBezTo>
                    <a:pt x="9311" y="10058"/>
                    <a:pt x="9407" y="10011"/>
                    <a:pt x="9490" y="9987"/>
                  </a:cubicBezTo>
                  <a:cubicBezTo>
                    <a:pt x="9645" y="9927"/>
                    <a:pt x="9764" y="9820"/>
                    <a:pt x="9883" y="9713"/>
                  </a:cubicBezTo>
                  <a:cubicBezTo>
                    <a:pt x="9954" y="9642"/>
                    <a:pt x="10073" y="9630"/>
                    <a:pt x="10121" y="9523"/>
                  </a:cubicBezTo>
                  <a:cubicBezTo>
                    <a:pt x="10093" y="9477"/>
                    <a:pt x="10116" y="9459"/>
                    <a:pt x="10149" y="9459"/>
                  </a:cubicBezTo>
                  <a:cubicBezTo>
                    <a:pt x="10159" y="9459"/>
                    <a:pt x="10170" y="9460"/>
                    <a:pt x="10180" y="9463"/>
                  </a:cubicBezTo>
                  <a:cubicBezTo>
                    <a:pt x="10192" y="9463"/>
                    <a:pt x="10192" y="9463"/>
                    <a:pt x="10204" y="9451"/>
                  </a:cubicBezTo>
                  <a:cubicBezTo>
                    <a:pt x="10240" y="9404"/>
                    <a:pt x="10192" y="9368"/>
                    <a:pt x="10192" y="9344"/>
                  </a:cubicBezTo>
                  <a:cubicBezTo>
                    <a:pt x="10240" y="9344"/>
                    <a:pt x="10264" y="9392"/>
                    <a:pt x="10311" y="9392"/>
                  </a:cubicBezTo>
                  <a:cubicBezTo>
                    <a:pt x="10335" y="9368"/>
                    <a:pt x="10371" y="9344"/>
                    <a:pt x="10383" y="9308"/>
                  </a:cubicBezTo>
                  <a:lnTo>
                    <a:pt x="10538" y="9118"/>
                  </a:lnTo>
                  <a:cubicBezTo>
                    <a:pt x="10573" y="9118"/>
                    <a:pt x="10609" y="9094"/>
                    <a:pt x="10633" y="9058"/>
                  </a:cubicBezTo>
                  <a:cubicBezTo>
                    <a:pt x="10669" y="8999"/>
                    <a:pt x="10681" y="8939"/>
                    <a:pt x="10692" y="8880"/>
                  </a:cubicBezTo>
                  <a:cubicBezTo>
                    <a:pt x="10716" y="8808"/>
                    <a:pt x="10740" y="8737"/>
                    <a:pt x="10752" y="8654"/>
                  </a:cubicBezTo>
                  <a:cubicBezTo>
                    <a:pt x="10783" y="8552"/>
                    <a:pt x="10822" y="8467"/>
                    <a:pt x="10929" y="8467"/>
                  </a:cubicBezTo>
                  <a:cubicBezTo>
                    <a:pt x="10947" y="8467"/>
                    <a:pt x="10968" y="8470"/>
                    <a:pt x="10990" y="8475"/>
                  </a:cubicBezTo>
                  <a:cubicBezTo>
                    <a:pt x="10990" y="8463"/>
                    <a:pt x="11014" y="8451"/>
                    <a:pt x="11014" y="8439"/>
                  </a:cubicBezTo>
                  <a:cubicBezTo>
                    <a:pt x="11026" y="8284"/>
                    <a:pt x="11038" y="8153"/>
                    <a:pt x="11073" y="7999"/>
                  </a:cubicBezTo>
                  <a:cubicBezTo>
                    <a:pt x="11073" y="7880"/>
                    <a:pt x="11097" y="7761"/>
                    <a:pt x="11109" y="7641"/>
                  </a:cubicBezTo>
                  <a:cubicBezTo>
                    <a:pt x="11264" y="7320"/>
                    <a:pt x="11395" y="6987"/>
                    <a:pt x="11609" y="6713"/>
                  </a:cubicBezTo>
                  <a:cubicBezTo>
                    <a:pt x="11609" y="6594"/>
                    <a:pt x="11669" y="6487"/>
                    <a:pt x="11728" y="6391"/>
                  </a:cubicBezTo>
                  <a:cubicBezTo>
                    <a:pt x="11728" y="6435"/>
                    <a:pt x="11741" y="6460"/>
                    <a:pt x="11768" y="6460"/>
                  </a:cubicBezTo>
                  <a:cubicBezTo>
                    <a:pt x="11777" y="6460"/>
                    <a:pt x="11787" y="6457"/>
                    <a:pt x="11800" y="6451"/>
                  </a:cubicBezTo>
                  <a:cubicBezTo>
                    <a:pt x="11800" y="6451"/>
                    <a:pt x="11812" y="6439"/>
                    <a:pt x="11824" y="6439"/>
                  </a:cubicBezTo>
                  <a:cubicBezTo>
                    <a:pt x="11907" y="6379"/>
                    <a:pt x="11943" y="6296"/>
                    <a:pt x="12026" y="6248"/>
                  </a:cubicBezTo>
                  <a:cubicBezTo>
                    <a:pt x="12121" y="6153"/>
                    <a:pt x="12228" y="6058"/>
                    <a:pt x="12336" y="5951"/>
                  </a:cubicBezTo>
                  <a:lnTo>
                    <a:pt x="12383" y="5903"/>
                  </a:lnTo>
                  <a:cubicBezTo>
                    <a:pt x="12455" y="5832"/>
                    <a:pt x="12419" y="5772"/>
                    <a:pt x="12407" y="5701"/>
                  </a:cubicBezTo>
                  <a:cubicBezTo>
                    <a:pt x="12347" y="5522"/>
                    <a:pt x="12383" y="5355"/>
                    <a:pt x="12514" y="5201"/>
                  </a:cubicBezTo>
                  <a:cubicBezTo>
                    <a:pt x="12562" y="5165"/>
                    <a:pt x="12621" y="5165"/>
                    <a:pt x="12681" y="5129"/>
                  </a:cubicBezTo>
                  <a:cubicBezTo>
                    <a:pt x="12764" y="5105"/>
                    <a:pt x="12836" y="5058"/>
                    <a:pt x="12895" y="4986"/>
                  </a:cubicBezTo>
                  <a:cubicBezTo>
                    <a:pt x="13002" y="4844"/>
                    <a:pt x="13050" y="4689"/>
                    <a:pt x="13109" y="4534"/>
                  </a:cubicBezTo>
                  <a:cubicBezTo>
                    <a:pt x="13217" y="4391"/>
                    <a:pt x="13133" y="4236"/>
                    <a:pt x="13109" y="4093"/>
                  </a:cubicBezTo>
                  <a:cubicBezTo>
                    <a:pt x="13074" y="3974"/>
                    <a:pt x="13109" y="3855"/>
                    <a:pt x="13181" y="3748"/>
                  </a:cubicBezTo>
                  <a:cubicBezTo>
                    <a:pt x="13169" y="3736"/>
                    <a:pt x="13169" y="3712"/>
                    <a:pt x="13169" y="3701"/>
                  </a:cubicBezTo>
                  <a:cubicBezTo>
                    <a:pt x="13121" y="3593"/>
                    <a:pt x="13121" y="3510"/>
                    <a:pt x="13193" y="3415"/>
                  </a:cubicBezTo>
                  <a:cubicBezTo>
                    <a:pt x="13217" y="3391"/>
                    <a:pt x="13193" y="3379"/>
                    <a:pt x="13181" y="3355"/>
                  </a:cubicBezTo>
                  <a:cubicBezTo>
                    <a:pt x="13157" y="3343"/>
                    <a:pt x="13121" y="3331"/>
                    <a:pt x="13098" y="3331"/>
                  </a:cubicBezTo>
                  <a:cubicBezTo>
                    <a:pt x="13038" y="3331"/>
                    <a:pt x="12955" y="3331"/>
                    <a:pt x="12895" y="3320"/>
                  </a:cubicBezTo>
                  <a:cubicBezTo>
                    <a:pt x="12883" y="3296"/>
                    <a:pt x="12871" y="3296"/>
                    <a:pt x="12859" y="3296"/>
                  </a:cubicBezTo>
                  <a:cubicBezTo>
                    <a:pt x="12645" y="3260"/>
                    <a:pt x="12502" y="3117"/>
                    <a:pt x="12324" y="3022"/>
                  </a:cubicBezTo>
                  <a:cubicBezTo>
                    <a:pt x="12228" y="2962"/>
                    <a:pt x="12145" y="2903"/>
                    <a:pt x="12038" y="2903"/>
                  </a:cubicBezTo>
                  <a:lnTo>
                    <a:pt x="11943" y="2879"/>
                  </a:lnTo>
                  <a:cubicBezTo>
                    <a:pt x="11900" y="2837"/>
                    <a:pt x="11853" y="2820"/>
                    <a:pt x="11804" y="2820"/>
                  </a:cubicBezTo>
                  <a:cubicBezTo>
                    <a:pt x="11742" y="2820"/>
                    <a:pt x="11675" y="2846"/>
                    <a:pt x="11609" y="2879"/>
                  </a:cubicBezTo>
                  <a:cubicBezTo>
                    <a:pt x="11574" y="2903"/>
                    <a:pt x="11562" y="2915"/>
                    <a:pt x="11550" y="2939"/>
                  </a:cubicBezTo>
                  <a:cubicBezTo>
                    <a:pt x="11502" y="3034"/>
                    <a:pt x="11407" y="3093"/>
                    <a:pt x="11347" y="3165"/>
                  </a:cubicBezTo>
                  <a:cubicBezTo>
                    <a:pt x="11288" y="3236"/>
                    <a:pt x="11228" y="3284"/>
                    <a:pt x="11157" y="3320"/>
                  </a:cubicBezTo>
                  <a:cubicBezTo>
                    <a:pt x="11099" y="3344"/>
                    <a:pt x="11037" y="3350"/>
                    <a:pt x="10973" y="3350"/>
                  </a:cubicBezTo>
                  <a:cubicBezTo>
                    <a:pt x="10899" y="3350"/>
                    <a:pt x="10823" y="3341"/>
                    <a:pt x="10749" y="3341"/>
                  </a:cubicBezTo>
                  <a:cubicBezTo>
                    <a:pt x="10730" y="3341"/>
                    <a:pt x="10711" y="3342"/>
                    <a:pt x="10692" y="3343"/>
                  </a:cubicBezTo>
                  <a:lnTo>
                    <a:pt x="10264" y="3343"/>
                  </a:lnTo>
                  <a:cubicBezTo>
                    <a:pt x="10121" y="3331"/>
                    <a:pt x="9966" y="3296"/>
                    <a:pt x="9835" y="3224"/>
                  </a:cubicBezTo>
                  <a:cubicBezTo>
                    <a:pt x="9799" y="3224"/>
                    <a:pt x="9788" y="3212"/>
                    <a:pt x="9764" y="3200"/>
                  </a:cubicBezTo>
                  <a:cubicBezTo>
                    <a:pt x="9716" y="3177"/>
                    <a:pt x="9680" y="3153"/>
                    <a:pt x="9657" y="3141"/>
                  </a:cubicBezTo>
                  <a:cubicBezTo>
                    <a:pt x="9609" y="3105"/>
                    <a:pt x="9561" y="3093"/>
                    <a:pt x="9538" y="3058"/>
                  </a:cubicBezTo>
                  <a:cubicBezTo>
                    <a:pt x="9442" y="2986"/>
                    <a:pt x="9371" y="2915"/>
                    <a:pt x="9299" y="2819"/>
                  </a:cubicBezTo>
                  <a:cubicBezTo>
                    <a:pt x="9168" y="2617"/>
                    <a:pt x="9073" y="2403"/>
                    <a:pt x="9133" y="2153"/>
                  </a:cubicBezTo>
                  <a:cubicBezTo>
                    <a:pt x="9145" y="2093"/>
                    <a:pt x="9192" y="2046"/>
                    <a:pt x="9252" y="2022"/>
                  </a:cubicBezTo>
                  <a:cubicBezTo>
                    <a:pt x="9252" y="2022"/>
                    <a:pt x="9264" y="2010"/>
                    <a:pt x="9288" y="2010"/>
                  </a:cubicBezTo>
                  <a:cubicBezTo>
                    <a:pt x="9311" y="1986"/>
                    <a:pt x="9347" y="1986"/>
                    <a:pt x="9371" y="1974"/>
                  </a:cubicBezTo>
                  <a:cubicBezTo>
                    <a:pt x="9407" y="1962"/>
                    <a:pt x="9418" y="1950"/>
                    <a:pt x="9430" y="1915"/>
                  </a:cubicBezTo>
                  <a:lnTo>
                    <a:pt x="9478" y="1867"/>
                  </a:lnTo>
                  <a:cubicBezTo>
                    <a:pt x="9478" y="1903"/>
                    <a:pt x="9502" y="1915"/>
                    <a:pt x="9538" y="1915"/>
                  </a:cubicBezTo>
                  <a:cubicBezTo>
                    <a:pt x="9585" y="1915"/>
                    <a:pt x="9621" y="1903"/>
                    <a:pt x="9657" y="1891"/>
                  </a:cubicBezTo>
                  <a:cubicBezTo>
                    <a:pt x="9704" y="1855"/>
                    <a:pt x="9764" y="1843"/>
                    <a:pt x="9799" y="1796"/>
                  </a:cubicBezTo>
                  <a:cubicBezTo>
                    <a:pt x="9823" y="1784"/>
                    <a:pt x="9847" y="1748"/>
                    <a:pt x="9859" y="1724"/>
                  </a:cubicBezTo>
                  <a:cubicBezTo>
                    <a:pt x="9883" y="1676"/>
                    <a:pt x="9907" y="1629"/>
                    <a:pt x="9930" y="1593"/>
                  </a:cubicBezTo>
                  <a:lnTo>
                    <a:pt x="9930" y="1534"/>
                  </a:lnTo>
                  <a:cubicBezTo>
                    <a:pt x="9895" y="1450"/>
                    <a:pt x="9942" y="1379"/>
                    <a:pt x="9907" y="1319"/>
                  </a:cubicBezTo>
                  <a:cubicBezTo>
                    <a:pt x="9887" y="1300"/>
                    <a:pt x="9872" y="1292"/>
                    <a:pt x="9859" y="1292"/>
                  </a:cubicBezTo>
                  <a:cubicBezTo>
                    <a:pt x="9833" y="1292"/>
                    <a:pt x="9819" y="1327"/>
                    <a:pt x="9811" y="1367"/>
                  </a:cubicBezTo>
                  <a:lnTo>
                    <a:pt x="9538" y="1260"/>
                  </a:lnTo>
                  <a:cubicBezTo>
                    <a:pt x="9466" y="1260"/>
                    <a:pt x="9407" y="1295"/>
                    <a:pt x="9347" y="1307"/>
                  </a:cubicBezTo>
                  <a:cubicBezTo>
                    <a:pt x="9260" y="1327"/>
                    <a:pt x="9174" y="1361"/>
                    <a:pt x="9081" y="1361"/>
                  </a:cubicBezTo>
                  <a:cubicBezTo>
                    <a:pt x="9059" y="1361"/>
                    <a:pt x="9036" y="1360"/>
                    <a:pt x="9014" y="1355"/>
                  </a:cubicBezTo>
                  <a:cubicBezTo>
                    <a:pt x="8740" y="1307"/>
                    <a:pt x="8740" y="1307"/>
                    <a:pt x="8752" y="1022"/>
                  </a:cubicBezTo>
                  <a:cubicBezTo>
                    <a:pt x="8752" y="998"/>
                    <a:pt x="8752" y="974"/>
                    <a:pt x="8764" y="950"/>
                  </a:cubicBezTo>
                  <a:cubicBezTo>
                    <a:pt x="8764" y="909"/>
                    <a:pt x="8786" y="896"/>
                    <a:pt x="8816" y="896"/>
                  </a:cubicBezTo>
                  <a:cubicBezTo>
                    <a:pt x="8829" y="896"/>
                    <a:pt x="8844" y="899"/>
                    <a:pt x="8859" y="903"/>
                  </a:cubicBezTo>
                  <a:cubicBezTo>
                    <a:pt x="8877" y="920"/>
                    <a:pt x="8901" y="929"/>
                    <a:pt x="8926" y="929"/>
                  </a:cubicBezTo>
                  <a:cubicBezTo>
                    <a:pt x="8951" y="929"/>
                    <a:pt x="8978" y="920"/>
                    <a:pt x="9002" y="903"/>
                  </a:cubicBezTo>
                  <a:cubicBezTo>
                    <a:pt x="9026" y="891"/>
                    <a:pt x="9061" y="855"/>
                    <a:pt x="9085" y="831"/>
                  </a:cubicBezTo>
                  <a:cubicBezTo>
                    <a:pt x="9109" y="795"/>
                    <a:pt x="9133" y="783"/>
                    <a:pt x="9157" y="760"/>
                  </a:cubicBezTo>
                  <a:cubicBezTo>
                    <a:pt x="9192" y="664"/>
                    <a:pt x="9288" y="605"/>
                    <a:pt x="9371" y="581"/>
                  </a:cubicBezTo>
                  <a:cubicBezTo>
                    <a:pt x="9466" y="545"/>
                    <a:pt x="9549" y="533"/>
                    <a:pt x="9633" y="486"/>
                  </a:cubicBezTo>
                  <a:cubicBezTo>
                    <a:pt x="9704" y="438"/>
                    <a:pt x="9788" y="426"/>
                    <a:pt x="9835" y="355"/>
                  </a:cubicBezTo>
                  <a:cubicBezTo>
                    <a:pt x="9764" y="283"/>
                    <a:pt x="9704" y="188"/>
                    <a:pt x="9752" y="81"/>
                  </a:cubicBezTo>
                  <a:cubicBezTo>
                    <a:pt x="9725" y="27"/>
                    <a:pt x="9692" y="1"/>
                    <a:pt x="9646" y="1"/>
                  </a:cubicBez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91" name="Google Shape;191;p11"/>
          <p:cNvSpPr txBox="1">
            <a:spLocks noGrp="1"/>
          </p:cNvSpPr>
          <p:nvPr>
            <p:ph type="title" hasCustomPrompt="1"/>
          </p:nvPr>
        </p:nvSpPr>
        <p:spPr>
          <a:xfrm>
            <a:off x="1907067" y="2430200"/>
            <a:ext cx="8378000" cy="155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1pPr>
            <a:lvl2pPr lvl="1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2pPr>
            <a:lvl3pPr lvl="2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3pPr>
            <a:lvl4pPr lvl="3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4pPr>
            <a:lvl5pPr lvl="4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5pPr>
            <a:lvl6pPr lvl="5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6pPr>
            <a:lvl7pPr lvl="6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7pPr>
            <a:lvl8pPr lvl="7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8pPr>
            <a:lvl9pPr lvl="8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9pPr>
          </a:lstStyle>
          <a:p>
            <a:r>
              <a:t>xx%</a:t>
            </a:r>
          </a:p>
        </p:txBody>
      </p:sp>
      <p:sp>
        <p:nvSpPr>
          <p:cNvPr id="192" name="Google Shape;192;p11"/>
          <p:cNvSpPr txBox="1">
            <a:spLocks noGrp="1"/>
          </p:cNvSpPr>
          <p:nvPr>
            <p:ph type="subTitle" idx="1"/>
          </p:nvPr>
        </p:nvSpPr>
        <p:spPr>
          <a:xfrm>
            <a:off x="3251851" y="3987800"/>
            <a:ext cx="5688000" cy="59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6621240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14"/>
          <p:cNvSpPr/>
          <p:nvPr/>
        </p:nvSpPr>
        <p:spPr>
          <a:xfrm>
            <a:off x="-100" y="1"/>
            <a:ext cx="12191888" cy="6848908"/>
          </a:xfrm>
          <a:custGeom>
            <a:avLst/>
            <a:gdLst/>
            <a:ahLst/>
            <a:cxnLst/>
            <a:rect l="l" t="t" r="r" b="b"/>
            <a:pathLst>
              <a:path w="84821" h="47649" extrusionOk="0">
                <a:moveTo>
                  <a:pt x="1" y="0"/>
                </a:moveTo>
                <a:lnTo>
                  <a:pt x="1" y="47649"/>
                </a:lnTo>
                <a:lnTo>
                  <a:pt x="84821" y="47649"/>
                </a:lnTo>
                <a:lnTo>
                  <a:pt x="84821" y="0"/>
                </a:lnTo>
                <a:close/>
              </a:path>
            </a:pathLst>
          </a:custGeom>
          <a:solidFill>
            <a:srgbClr val="EFDAA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0" name="Google Shape;210;p14"/>
          <p:cNvSpPr/>
          <p:nvPr/>
        </p:nvSpPr>
        <p:spPr>
          <a:xfrm>
            <a:off x="443193" y="226821"/>
            <a:ext cx="11375607" cy="6385932"/>
          </a:xfrm>
          <a:custGeom>
            <a:avLst/>
            <a:gdLst/>
            <a:ahLst/>
            <a:cxnLst/>
            <a:rect l="l" t="t" r="r" b="b"/>
            <a:pathLst>
              <a:path w="79142" h="44428" extrusionOk="0">
                <a:moveTo>
                  <a:pt x="57914" y="0"/>
                </a:moveTo>
                <a:cubicBezTo>
                  <a:pt x="57216" y="0"/>
                  <a:pt x="56783" y="9"/>
                  <a:pt x="56614" y="29"/>
                </a:cubicBezTo>
                <a:cubicBezTo>
                  <a:pt x="56507" y="137"/>
                  <a:pt x="55781" y="684"/>
                  <a:pt x="55436" y="684"/>
                </a:cubicBezTo>
                <a:cubicBezTo>
                  <a:pt x="55150" y="684"/>
                  <a:pt x="54543" y="315"/>
                  <a:pt x="54495" y="256"/>
                </a:cubicBezTo>
                <a:cubicBezTo>
                  <a:pt x="53328" y="351"/>
                  <a:pt x="52197" y="458"/>
                  <a:pt x="51090" y="553"/>
                </a:cubicBezTo>
                <a:cubicBezTo>
                  <a:pt x="50888" y="696"/>
                  <a:pt x="49995" y="1113"/>
                  <a:pt x="49792" y="1113"/>
                </a:cubicBezTo>
                <a:cubicBezTo>
                  <a:pt x="49495" y="1113"/>
                  <a:pt x="48899" y="756"/>
                  <a:pt x="48828" y="696"/>
                </a:cubicBezTo>
                <a:cubicBezTo>
                  <a:pt x="47113" y="803"/>
                  <a:pt x="45423" y="875"/>
                  <a:pt x="43756" y="922"/>
                </a:cubicBezTo>
                <a:cubicBezTo>
                  <a:pt x="43589" y="1291"/>
                  <a:pt x="42672" y="2530"/>
                  <a:pt x="42232" y="2530"/>
                </a:cubicBezTo>
                <a:cubicBezTo>
                  <a:pt x="41934" y="2530"/>
                  <a:pt x="41315" y="1184"/>
                  <a:pt x="41303" y="970"/>
                </a:cubicBezTo>
                <a:cubicBezTo>
                  <a:pt x="40839" y="970"/>
                  <a:pt x="37398" y="946"/>
                  <a:pt x="36148" y="922"/>
                </a:cubicBezTo>
                <a:cubicBezTo>
                  <a:pt x="35921" y="1125"/>
                  <a:pt x="35779" y="1339"/>
                  <a:pt x="35683" y="1565"/>
                </a:cubicBezTo>
                <a:cubicBezTo>
                  <a:pt x="35564" y="1875"/>
                  <a:pt x="35171" y="2077"/>
                  <a:pt x="34719" y="2077"/>
                </a:cubicBezTo>
                <a:cubicBezTo>
                  <a:pt x="34290" y="2077"/>
                  <a:pt x="33885" y="1875"/>
                  <a:pt x="33754" y="1577"/>
                </a:cubicBezTo>
                <a:cubicBezTo>
                  <a:pt x="33635" y="1327"/>
                  <a:pt x="33481" y="1065"/>
                  <a:pt x="33326" y="815"/>
                </a:cubicBezTo>
                <a:cubicBezTo>
                  <a:pt x="31873" y="744"/>
                  <a:pt x="30480" y="672"/>
                  <a:pt x="29159" y="565"/>
                </a:cubicBezTo>
                <a:lnTo>
                  <a:pt x="29111" y="565"/>
                </a:lnTo>
                <a:cubicBezTo>
                  <a:pt x="28647" y="518"/>
                  <a:pt x="28218" y="494"/>
                  <a:pt x="27789" y="494"/>
                </a:cubicBezTo>
                <a:cubicBezTo>
                  <a:pt x="27337" y="494"/>
                  <a:pt x="26980" y="530"/>
                  <a:pt x="26670" y="613"/>
                </a:cubicBezTo>
                <a:cubicBezTo>
                  <a:pt x="26337" y="684"/>
                  <a:pt x="26004" y="827"/>
                  <a:pt x="25623" y="982"/>
                </a:cubicBezTo>
                <a:cubicBezTo>
                  <a:pt x="24956" y="1244"/>
                  <a:pt x="24194" y="1565"/>
                  <a:pt x="23301" y="1565"/>
                </a:cubicBezTo>
                <a:cubicBezTo>
                  <a:pt x="23206" y="1565"/>
                  <a:pt x="23098" y="1542"/>
                  <a:pt x="23003" y="1542"/>
                </a:cubicBezTo>
                <a:cubicBezTo>
                  <a:pt x="22336" y="1482"/>
                  <a:pt x="21717" y="1291"/>
                  <a:pt x="21146" y="1125"/>
                </a:cubicBezTo>
                <a:cubicBezTo>
                  <a:pt x="20681" y="982"/>
                  <a:pt x="20229" y="851"/>
                  <a:pt x="19931" y="851"/>
                </a:cubicBezTo>
                <a:cubicBezTo>
                  <a:pt x="19824" y="851"/>
                  <a:pt x="19538" y="851"/>
                  <a:pt x="19288" y="1589"/>
                </a:cubicBezTo>
                <a:cubicBezTo>
                  <a:pt x="19253" y="1661"/>
                  <a:pt x="17860" y="3506"/>
                  <a:pt x="17860" y="3506"/>
                </a:cubicBezTo>
                <a:lnTo>
                  <a:pt x="17312" y="3268"/>
                </a:lnTo>
                <a:cubicBezTo>
                  <a:pt x="16312" y="2839"/>
                  <a:pt x="16181" y="2077"/>
                  <a:pt x="16062" y="1470"/>
                </a:cubicBezTo>
                <a:cubicBezTo>
                  <a:pt x="15943" y="815"/>
                  <a:pt x="15847" y="613"/>
                  <a:pt x="15502" y="518"/>
                </a:cubicBezTo>
                <a:cubicBezTo>
                  <a:pt x="15002" y="458"/>
                  <a:pt x="10894" y="208"/>
                  <a:pt x="6811" y="208"/>
                </a:cubicBezTo>
                <a:cubicBezTo>
                  <a:pt x="1477" y="208"/>
                  <a:pt x="322" y="672"/>
                  <a:pt x="131" y="768"/>
                </a:cubicBezTo>
                <a:cubicBezTo>
                  <a:pt x="131" y="970"/>
                  <a:pt x="179" y="1518"/>
                  <a:pt x="226" y="2053"/>
                </a:cubicBezTo>
                <a:cubicBezTo>
                  <a:pt x="524" y="5625"/>
                  <a:pt x="584" y="8030"/>
                  <a:pt x="0" y="9209"/>
                </a:cubicBezTo>
                <a:cubicBezTo>
                  <a:pt x="357" y="9459"/>
                  <a:pt x="679" y="9614"/>
                  <a:pt x="1417" y="9673"/>
                </a:cubicBezTo>
                <a:lnTo>
                  <a:pt x="3203" y="9840"/>
                </a:lnTo>
                <a:cubicBezTo>
                  <a:pt x="3203" y="9840"/>
                  <a:pt x="774" y="11233"/>
                  <a:pt x="131" y="11233"/>
                </a:cubicBezTo>
                <a:cubicBezTo>
                  <a:pt x="24" y="11233"/>
                  <a:pt x="203" y="27842"/>
                  <a:pt x="203" y="30676"/>
                </a:cubicBezTo>
                <a:lnTo>
                  <a:pt x="1084" y="30676"/>
                </a:lnTo>
                <a:lnTo>
                  <a:pt x="3155" y="30628"/>
                </a:lnTo>
                <a:lnTo>
                  <a:pt x="369" y="32664"/>
                </a:lnTo>
                <a:cubicBezTo>
                  <a:pt x="48" y="33915"/>
                  <a:pt x="893" y="42320"/>
                  <a:pt x="1274" y="44428"/>
                </a:cubicBezTo>
                <a:cubicBezTo>
                  <a:pt x="3513" y="44333"/>
                  <a:pt x="9585" y="44166"/>
                  <a:pt x="16598" y="44059"/>
                </a:cubicBezTo>
                <a:cubicBezTo>
                  <a:pt x="16729" y="43844"/>
                  <a:pt x="17491" y="42928"/>
                  <a:pt x="17919" y="42928"/>
                </a:cubicBezTo>
                <a:cubicBezTo>
                  <a:pt x="18264" y="42928"/>
                  <a:pt x="19169" y="43737"/>
                  <a:pt x="19336" y="44011"/>
                </a:cubicBezTo>
                <a:cubicBezTo>
                  <a:pt x="25265" y="43880"/>
                  <a:pt x="31361" y="43761"/>
                  <a:pt x="37029" y="43690"/>
                </a:cubicBezTo>
                <a:cubicBezTo>
                  <a:pt x="37100" y="43356"/>
                  <a:pt x="37767" y="42225"/>
                  <a:pt x="38243" y="42225"/>
                </a:cubicBezTo>
                <a:cubicBezTo>
                  <a:pt x="38684" y="42225"/>
                  <a:pt x="39553" y="43332"/>
                  <a:pt x="39720" y="43654"/>
                </a:cubicBezTo>
                <a:cubicBezTo>
                  <a:pt x="45030" y="43571"/>
                  <a:pt x="49911" y="43535"/>
                  <a:pt x="54281" y="43511"/>
                </a:cubicBezTo>
                <a:cubicBezTo>
                  <a:pt x="54364" y="43178"/>
                  <a:pt x="54483" y="42713"/>
                  <a:pt x="55198" y="42713"/>
                </a:cubicBezTo>
                <a:lnTo>
                  <a:pt x="56043" y="43320"/>
                </a:lnTo>
                <a:cubicBezTo>
                  <a:pt x="56067" y="43356"/>
                  <a:pt x="56079" y="43440"/>
                  <a:pt x="56091" y="43511"/>
                </a:cubicBezTo>
                <a:lnTo>
                  <a:pt x="62115" y="43511"/>
                </a:lnTo>
                <a:cubicBezTo>
                  <a:pt x="62139" y="43309"/>
                  <a:pt x="62699" y="42308"/>
                  <a:pt x="63211" y="42308"/>
                </a:cubicBezTo>
                <a:cubicBezTo>
                  <a:pt x="63603" y="42308"/>
                  <a:pt x="64473" y="43201"/>
                  <a:pt x="64663" y="43451"/>
                </a:cubicBezTo>
                <a:cubicBezTo>
                  <a:pt x="64699" y="43487"/>
                  <a:pt x="76105" y="43785"/>
                  <a:pt x="77677" y="43975"/>
                </a:cubicBezTo>
                <a:cubicBezTo>
                  <a:pt x="77510" y="42654"/>
                  <a:pt x="77272" y="30867"/>
                  <a:pt x="77272" y="29974"/>
                </a:cubicBezTo>
                <a:cubicBezTo>
                  <a:pt x="77058" y="29974"/>
                  <a:pt x="75843" y="29795"/>
                  <a:pt x="75676" y="29509"/>
                </a:cubicBezTo>
                <a:cubicBezTo>
                  <a:pt x="75510" y="29224"/>
                  <a:pt x="76760" y="28092"/>
                  <a:pt x="77272" y="27700"/>
                </a:cubicBezTo>
                <a:cubicBezTo>
                  <a:pt x="77296" y="23128"/>
                  <a:pt x="77391" y="18901"/>
                  <a:pt x="77450" y="17246"/>
                </a:cubicBezTo>
                <a:lnTo>
                  <a:pt x="75807" y="17162"/>
                </a:lnTo>
                <a:lnTo>
                  <a:pt x="75629" y="15984"/>
                </a:lnTo>
                <a:cubicBezTo>
                  <a:pt x="76486" y="15805"/>
                  <a:pt x="77200" y="15650"/>
                  <a:pt x="77653" y="15555"/>
                </a:cubicBezTo>
                <a:cubicBezTo>
                  <a:pt x="78248" y="10043"/>
                  <a:pt x="79070" y="2232"/>
                  <a:pt x="79141" y="434"/>
                </a:cubicBezTo>
                <a:cubicBezTo>
                  <a:pt x="77462" y="256"/>
                  <a:pt x="71783" y="172"/>
                  <a:pt x="67890" y="113"/>
                </a:cubicBezTo>
                <a:cubicBezTo>
                  <a:pt x="62973" y="53"/>
                  <a:pt x="59638" y="0"/>
                  <a:pt x="57914" y="0"/>
                </a:cubicBezTo>
                <a:close/>
              </a:path>
            </a:pathLst>
          </a:custGeom>
          <a:solidFill>
            <a:srgbClr val="FEFCE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1" name="Google Shape;211;p14"/>
          <p:cNvSpPr/>
          <p:nvPr/>
        </p:nvSpPr>
        <p:spPr>
          <a:xfrm>
            <a:off x="415737" y="201665"/>
            <a:ext cx="11423472" cy="6423736"/>
          </a:xfrm>
          <a:custGeom>
            <a:avLst/>
            <a:gdLst/>
            <a:ahLst/>
            <a:cxnLst/>
            <a:rect l="l" t="t" r="r" b="b"/>
            <a:pathLst>
              <a:path w="79475" h="44691" extrusionOk="0">
                <a:moveTo>
                  <a:pt x="386" y="11445"/>
                </a:moveTo>
                <a:cubicBezTo>
                  <a:pt x="381" y="11449"/>
                  <a:pt x="375" y="11452"/>
                  <a:pt x="370" y="11456"/>
                </a:cubicBezTo>
                <a:cubicBezTo>
                  <a:pt x="375" y="11452"/>
                  <a:pt x="380" y="11449"/>
                  <a:pt x="386" y="11445"/>
                </a:cubicBezTo>
                <a:close/>
                <a:moveTo>
                  <a:pt x="57324" y="185"/>
                </a:moveTo>
                <a:cubicBezTo>
                  <a:pt x="57485" y="185"/>
                  <a:pt x="57649" y="193"/>
                  <a:pt x="57806" y="193"/>
                </a:cubicBezTo>
                <a:cubicBezTo>
                  <a:pt x="58431" y="190"/>
                  <a:pt x="59057" y="189"/>
                  <a:pt x="59683" y="189"/>
                </a:cubicBezTo>
                <a:cubicBezTo>
                  <a:pt x="65348" y="189"/>
                  <a:pt x="71029" y="286"/>
                  <a:pt x="76701" y="490"/>
                </a:cubicBezTo>
                <a:cubicBezTo>
                  <a:pt x="77368" y="514"/>
                  <a:pt x="78058" y="526"/>
                  <a:pt x="78725" y="585"/>
                </a:cubicBezTo>
                <a:cubicBezTo>
                  <a:pt x="79070" y="621"/>
                  <a:pt x="79094" y="562"/>
                  <a:pt x="79130" y="883"/>
                </a:cubicBezTo>
                <a:cubicBezTo>
                  <a:pt x="79142" y="1086"/>
                  <a:pt x="79094" y="1324"/>
                  <a:pt x="79082" y="1514"/>
                </a:cubicBezTo>
                <a:cubicBezTo>
                  <a:pt x="78963" y="2967"/>
                  <a:pt x="78832" y="4443"/>
                  <a:pt x="78677" y="5908"/>
                </a:cubicBezTo>
                <a:cubicBezTo>
                  <a:pt x="78487" y="7836"/>
                  <a:pt x="78296" y="9789"/>
                  <a:pt x="78082" y="11718"/>
                </a:cubicBezTo>
                <a:cubicBezTo>
                  <a:pt x="77987" y="12694"/>
                  <a:pt x="77880" y="13658"/>
                  <a:pt x="77772" y="14635"/>
                </a:cubicBezTo>
                <a:cubicBezTo>
                  <a:pt x="77760" y="14790"/>
                  <a:pt x="77749" y="14921"/>
                  <a:pt x="77725" y="15075"/>
                </a:cubicBezTo>
                <a:cubicBezTo>
                  <a:pt x="77701" y="15409"/>
                  <a:pt x="77749" y="15528"/>
                  <a:pt x="77463" y="15671"/>
                </a:cubicBezTo>
                <a:cubicBezTo>
                  <a:pt x="76998" y="15885"/>
                  <a:pt x="76284" y="15921"/>
                  <a:pt x="75796" y="16028"/>
                </a:cubicBezTo>
                <a:cubicBezTo>
                  <a:pt x="75748" y="16040"/>
                  <a:pt x="75641" y="16087"/>
                  <a:pt x="75665" y="16147"/>
                </a:cubicBezTo>
                <a:cubicBezTo>
                  <a:pt x="75725" y="16528"/>
                  <a:pt x="75784" y="16933"/>
                  <a:pt x="75844" y="17314"/>
                </a:cubicBezTo>
                <a:cubicBezTo>
                  <a:pt x="75844" y="17361"/>
                  <a:pt x="75915" y="17361"/>
                  <a:pt x="75939" y="17361"/>
                </a:cubicBezTo>
                <a:cubicBezTo>
                  <a:pt x="76320" y="17373"/>
                  <a:pt x="76677" y="17409"/>
                  <a:pt x="77046" y="17421"/>
                </a:cubicBezTo>
                <a:cubicBezTo>
                  <a:pt x="77078" y="17421"/>
                  <a:pt x="77175" y="17416"/>
                  <a:pt x="77278" y="17416"/>
                </a:cubicBezTo>
                <a:cubicBezTo>
                  <a:pt x="77398" y="17416"/>
                  <a:pt x="77524" y="17422"/>
                  <a:pt x="77563" y="17450"/>
                </a:cubicBezTo>
                <a:lnTo>
                  <a:pt x="77563" y="17450"/>
                </a:lnTo>
                <a:cubicBezTo>
                  <a:pt x="77562" y="17449"/>
                  <a:pt x="77560" y="17449"/>
                  <a:pt x="77559" y="17449"/>
                </a:cubicBezTo>
                <a:cubicBezTo>
                  <a:pt x="77505" y="17449"/>
                  <a:pt x="77463" y="18019"/>
                  <a:pt x="77463" y="18064"/>
                </a:cubicBezTo>
                <a:cubicBezTo>
                  <a:pt x="77415" y="19493"/>
                  <a:pt x="77391" y="20921"/>
                  <a:pt x="77368" y="22350"/>
                </a:cubicBezTo>
                <a:cubicBezTo>
                  <a:pt x="77356" y="23231"/>
                  <a:pt x="77344" y="24100"/>
                  <a:pt x="77332" y="24969"/>
                </a:cubicBezTo>
                <a:cubicBezTo>
                  <a:pt x="77332" y="25434"/>
                  <a:pt x="77308" y="25910"/>
                  <a:pt x="77308" y="26362"/>
                </a:cubicBezTo>
                <a:cubicBezTo>
                  <a:pt x="77308" y="26767"/>
                  <a:pt x="77451" y="27494"/>
                  <a:pt x="77237" y="27839"/>
                </a:cubicBezTo>
                <a:cubicBezTo>
                  <a:pt x="76998" y="28232"/>
                  <a:pt x="75344" y="29137"/>
                  <a:pt x="75760" y="29720"/>
                </a:cubicBezTo>
                <a:cubicBezTo>
                  <a:pt x="75963" y="29982"/>
                  <a:pt x="76641" y="30041"/>
                  <a:pt x="76927" y="30089"/>
                </a:cubicBezTo>
                <a:cubicBezTo>
                  <a:pt x="77308" y="30149"/>
                  <a:pt x="77249" y="30030"/>
                  <a:pt x="77284" y="30351"/>
                </a:cubicBezTo>
                <a:cubicBezTo>
                  <a:pt x="77344" y="31006"/>
                  <a:pt x="77296" y="31708"/>
                  <a:pt x="77308" y="32375"/>
                </a:cubicBezTo>
                <a:cubicBezTo>
                  <a:pt x="77356" y="34518"/>
                  <a:pt x="77403" y="36649"/>
                  <a:pt x="77463" y="38793"/>
                </a:cubicBezTo>
                <a:cubicBezTo>
                  <a:pt x="77509" y="40500"/>
                  <a:pt x="77477" y="42241"/>
                  <a:pt x="77648" y="43940"/>
                </a:cubicBezTo>
                <a:lnTo>
                  <a:pt x="77648" y="43940"/>
                </a:lnTo>
                <a:cubicBezTo>
                  <a:pt x="75419" y="43712"/>
                  <a:pt x="73139" y="43730"/>
                  <a:pt x="70902" y="43650"/>
                </a:cubicBezTo>
                <a:cubicBezTo>
                  <a:pt x="69533" y="43603"/>
                  <a:pt x="68140" y="43555"/>
                  <a:pt x="66771" y="43507"/>
                </a:cubicBezTo>
                <a:lnTo>
                  <a:pt x="65438" y="43472"/>
                </a:lnTo>
                <a:cubicBezTo>
                  <a:pt x="65104" y="43448"/>
                  <a:pt x="65045" y="43472"/>
                  <a:pt x="64854" y="43317"/>
                </a:cubicBezTo>
                <a:cubicBezTo>
                  <a:pt x="64447" y="42998"/>
                  <a:pt x="64019" y="42302"/>
                  <a:pt x="63430" y="42302"/>
                </a:cubicBezTo>
                <a:cubicBezTo>
                  <a:pt x="63382" y="42302"/>
                  <a:pt x="63333" y="42307"/>
                  <a:pt x="63282" y="42317"/>
                </a:cubicBezTo>
                <a:cubicBezTo>
                  <a:pt x="62784" y="42416"/>
                  <a:pt x="62317" y="43021"/>
                  <a:pt x="62158" y="43507"/>
                </a:cubicBezTo>
                <a:lnTo>
                  <a:pt x="57722" y="43507"/>
                </a:lnTo>
                <a:cubicBezTo>
                  <a:pt x="57524" y="43507"/>
                  <a:pt x="57220" y="43555"/>
                  <a:pt x="56958" y="43555"/>
                </a:cubicBezTo>
                <a:cubicBezTo>
                  <a:pt x="56827" y="43555"/>
                  <a:pt x="56706" y="43543"/>
                  <a:pt x="56615" y="43507"/>
                </a:cubicBezTo>
                <a:cubicBezTo>
                  <a:pt x="56436" y="43448"/>
                  <a:pt x="56329" y="43329"/>
                  <a:pt x="56163" y="43198"/>
                </a:cubicBezTo>
                <a:cubicBezTo>
                  <a:pt x="55890" y="42967"/>
                  <a:pt x="55627" y="42719"/>
                  <a:pt x="55284" y="42719"/>
                </a:cubicBezTo>
                <a:cubicBezTo>
                  <a:pt x="55237" y="42719"/>
                  <a:pt x="55189" y="42723"/>
                  <a:pt x="55139" y="42733"/>
                </a:cubicBezTo>
                <a:cubicBezTo>
                  <a:pt x="54661" y="42833"/>
                  <a:pt x="54453" y="43109"/>
                  <a:pt x="54321" y="43532"/>
                </a:cubicBezTo>
                <a:lnTo>
                  <a:pt x="54321" y="43532"/>
                </a:lnTo>
                <a:cubicBezTo>
                  <a:pt x="50311" y="43545"/>
                  <a:pt x="46290" y="43591"/>
                  <a:pt x="42292" y="43626"/>
                </a:cubicBezTo>
                <a:cubicBezTo>
                  <a:pt x="41756" y="43626"/>
                  <a:pt x="41232" y="43650"/>
                  <a:pt x="40696" y="43650"/>
                </a:cubicBezTo>
                <a:cubicBezTo>
                  <a:pt x="40665" y="43650"/>
                  <a:pt x="40635" y="43650"/>
                  <a:pt x="40607" y="43650"/>
                </a:cubicBezTo>
                <a:cubicBezTo>
                  <a:pt x="40181" y="43650"/>
                  <a:pt x="40059" y="43640"/>
                  <a:pt x="39791" y="43305"/>
                </a:cubicBezTo>
                <a:cubicBezTo>
                  <a:pt x="39530" y="42948"/>
                  <a:pt x="39113" y="42352"/>
                  <a:pt x="38613" y="42245"/>
                </a:cubicBezTo>
                <a:cubicBezTo>
                  <a:pt x="38563" y="42234"/>
                  <a:pt x="38514" y="42229"/>
                  <a:pt x="38465" y="42229"/>
                </a:cubicBezTo>
                <a:cubicBezTo>
                  <a:pt x="37817" y="42229"/>
                  <a:pt x="37271" y="43159"/>
                  <a:pt x="37072" y="43712"/>
                </a:cubicBezTo>
                <a:lnTo>
                  <a:pt x="37072" y="43712"/>
                </a:lnTo>
                <a:cubicBezTo>
                  <a:pt x="34125" y="43748"/>
                  <a:pt x="31166" y="43794"/>
                  <a:pt x="28230" y="43853"/>
                </a:cubicBezTo>
                <a:cubicBezTo>
                  <a:pt x="26683" y="43888"/>
                  <a:pt x="25147" y="43912"/>
                  <a:pt x="23599" y="43948"/>
                </a:cubicBezTo>
                <a:cubicBezTo>
                  <a:pt x="22825" y="43960"/>
                  <a:pt x="22051" y="43972"/>
                  <a:pt x="21289" y="43984"/>
                </a:cubicBezTo>
                <a:cubicBezTo>
                  <a:pt x="20991" y="43995"/>
                  <a:pt x="20647" y="44048"/>
                  <a:pt x="20316" y="44048"/>
                </a:cubicBezTo>
                <a:cubicBezTo>
                  <a:pt x="19959" y="44048"/>
                  <a:pt x="19619" y="43986"/>
                  <a:pt x="19372" y="43746"/>
                </a:cubicBezTo>
                <a:cubicBezTo>
                  <a:pt x="19058" y="43431"/>
                  <a:pt x="18604" y="42968"/>
                  <a:pt x="18127" y="42968"/>
                </a:cubicBezTo>
                <a:cubicBezTo>
                  <a:pt x="18062" y="42968"/>
                  <a:pt x="17997" y="42977"/>
                  <a:pt x="17932" y="42995"/>
                </a:cubicBezTo>
                <a:cubicBezTo>
                  <a:pt x="17646" y="43067"/>
                  <a:pt x="17396" y="43305"/>
                  <a:pt x="17181" y="43495"/>
                </a:cubicBezTo>
                <a:cubicBezTo>
                  <a:pt x="17051" y="43626"/>
                  <a:pt x="16943" y="43769"/>
                  <a:pt x="16812" y="43900"/>
                </a:cubicBezTo>
                <a:cubicBezTo>
                  <a:pt x="16625" y="44088"/>
                  <a:pt x="16538" y="44101"/>
                  <a:pt x="16335" y="44101"/>
                </a:cubicBezTo>
                <a:cubicBezTo>
                  <a:pt x="16301" y="44101"/>
                  <a:pt x="16264" y="44101"/>
                  <a:pt x="16223" y="44101"/>
                </a:cubicBezTo>
                <a:cubicBezTo>
                  <a:pt x="16182" y="44101"/>
                  <a:pt x="16137" y="44101"/>
                  <a:pt x="16086" y="44103"/>
                </a:cubicBezTo>
                <a:cubicBezTo>
                  <a:pt x="13276" y="44162"/>
                  <a:pt x="10443" y="44246"/>
                  <a:pt x="7633" y="44317"/>
                </a:cubicBezTo>
                <a:cubicBezTo>
                  <a:pt x="5629" y="44376"/>
                  <a:pt x="3614" y="44423"/>
                  <a:pt x="1611" y="44505"/>
                </a:cubicBezTo>
                <a:lnTo>
                  <a:pt x="1611" y="44505"/>
                </a:lnTo>
                <a:cubicBezTo>
                  <a:pt x="1082" y="41580"/>
                  <a:pt x="857" y="38549"/>
                  <a:pt x="691" y="35590"/>
                </a:cubicBezTo>
                <a:cubicBezTo>
                  <a:pt x="668" y="34935"/>
                  <a:pt x="620" y="34268"/>
                  <a:pt x="632" y="33613"/>
                </a:cubicBezTo>
                <a:cubicBezTo>
                  <a:pt x="644" y="33256"/>
                  <a:pt x="608" y="32970"/>
                  <a:pt x="822" y="32732"/>
                </a:cubicBezTo>
                <a:cubicBezTo>
                  <a:pt x="1227" y="32304"/>
                  <a:pt x="1882" y="31958"/>
                  <a:pt x="2358" y="31601"/>
                </a:cubicBezTo>
                <a:cubicBezTo>
                  <a:pt x="2727" y="31339"/>
                  <a:pt x="3084" y="31065"/>
                  <a:pt x="3465" y="30803"/>
                </a:cubicBezTo>
                <a:cubicBezTo>
                  <a:pt x="3537" y="30744"/>
                  <a:pt x="3465" y="30684"/>
                  <a:pt x="3406" y="30684"/>
                </a:cubicBezTo>
                <a:cubicBezTo>
                  <a:pt x="2632" y="30696"/>
                  <a:pt x="1834" y="30732"/>
                  <a:pt x="1060" y="30732"/>
                </a:cubicBezTo>
                <a:cubicBezTo>
                  <a:pt x="1011" y="30732"/>
                  <a:pt x="966" y="30732"/>
                  <a:pt x="925" y="30732"/>
                </a:cubicBezTo>
                <a:cubicBezTo>
                  <a:pt x="521" y="30732"/>
                  <a:pt x="559" y="30713"/>
                  <a:pt x="548" y="30280"/>
                </a:cubicBezTo>
                <a:lnTo>
                  <a:pt x="548" y="29327"/>
                </a:lnTo>
                <a:cubicBezTo>
                  <a:pt x="525" y="27398"/>
                  <a:pt x="513" y="25469"/>
                  <a:pt x="501" y="23541"/>
                </a:cubicBezTo>
                <a:cubicBezTo>
                  <a:pt x="465" y="19683"/>
                  <a:pt x="394" y="15814"/>
                  <a:pt x="453" y="11944"/>
                </a:cubicBezTo>
                <a:cubicBezTo>
                  <a:pt x="453" y="11777"/>
                  <a:pt x="465" y="11599"/>
                  <a:pt x="465" y="11444"/>
                </a:cubicBezTo>
                <a:cubicBezTo>
                  <a:pt x="465" y="11431"/>
                  <a:pt x="465" y="11420"/>
                  <a:pt x="465" y="11411"/>
                </a:cubicBezTo>
                <a:lnTo>
                  <a:pt x="465" y="11411"/>
                </a:lnTo>
                <a:cubicBezTo>
                  <a:pt x="585" y="11372"/>
                  <a:pt x="756" y="11352"/>
                  <a:pt x="846" y="11325"/>
                </a:cubicBezTo>
                <a:cubicBezTo>
                  <a:pt x="1763" y="11003"/>
                  <a:pt x="2644" y="10503"/>
                  <a:pt x="3477" y="10015"/>
                </a:cubicBezTo>
                <a:cubicBezTo>
                  <a:pt x="3585" y="9956"/>
                  <a:pt x="3537" y="9896"/>
                  <a:pt x="3454" y="9872"/>
                </a:cubicBezTo>
                <a:cubicBezTo>
                  <a:pt x="2858" y="9813"/>
                  <a:pt x="2275" y="9789"/>
                  <a:pt x="1680" y="9718"/>
                </a:cubicBezTo>
                <a:cubicBezTo>
                  <a:pt x="1346" y="9682"/>
                  <a:pt x="858" y="9658"/>
                  <a:pt x="596" y="9432"/>
                </a:cubicBezTo>
                <a:cubicBezTo>
                  <a:pt x="370" y="9253"/>
                  <a:pt x="441" y="9253"/>
                  <a:pt x="489" y="9015"/>
                </a:cubicBezTo>
                <a:cubicBezTo>
                  <a:pt x="572" y="8563"/>
                  <a:pt x="691" y="8170"/>
                  <a:pt x="739" y="7705"/>
                </a:cubicBezTo>
                <a:cubicBezTo>
                  <a:pt x="858" y="6527"/>
                  <a:pt x="798" y="5336"/>
                  <a:pt x="727" y="4157"/>
                </a:cubicBezTo>
                <a:cubicBezTo>
                  <a:pt x="679" y="3407"/>
                  <a:pt x="620" y="2633"/>
                  <a:pt x="548" y="1871"/>
                </a:cubicBezTo>
                <a:cubicBezTo>
                  <a:pt x="537" y="1621"/>
                  <a:pt x="382" y="1026"/>
                  <a:pt x="501" y="919"/>
                </a:cubicBezTo>
                <a:cubicBezTo>
                  <a:pt x="691" y="705"/>
                  <a:pt x="1406" y="705"/>
                  <a:pt x="1668" y="681"/>
                </a:cubicBezTo>
                <a:cubicBezTo>
                  <a:pt x="2644" y="550"/>
                  <a:pt x="3644" y="502"/>
                  <a:pt x="4644" y="466"/>
                </a:cubicBezTo>
                <a:cubicBezTo>
                  <a:pt x="5484" y="440"/>
                  <a:pt x="6324" y="429"/>
                  <a:pt x="7165" y="429"/>
                </a:cubicBezTo>
                <a:cubicBezTo>
                  <a:pt x="9401" y="429"/>
                  <a:pt x="11639" y="512"/>
                  <a:pt x="13872" y="633"/>
                </a:cubicBezTo>
                <a:cubicBezTo>
                  <a:pt x="14348" y="669"/>
                  <a:pt x="14824" y="681"/>
                  <a:pt x="15300" y="728"/>
                </a:cubicBezTo>
                <a:cubicBezTo>
                  <a:pt x="15955" y="788"/>
                  <a:pt x="15979" y="1216"/>
                  <a:pt x="16098" y="1800"/>
                </a:cubicBezTo>
                <a:cubicBezTo>
                  <a:pt x="16324" y="2883"/>
                  <a:pt x="16931" y="3312"/>
                  <a:pt x="17896" y="3717"/>
                </a:cubicBezTo>
                <a:cubicBezTo>
                  <a:pt x="17920" y="3723"/>
                  <a:pt x="17946" y="3726"/>
                  <a:pt x="17972" y="3726"/>
                </a:cubicBezTo>
                <a:cubicBezTo>
                  <a:pt x="18052" y="3726"/>
                  <a:pt x="18137" y="3699"/>
                  <a:pt x="18182" y="3645"/>
                </a:cubicBezTo>
                <a:cubicBezTo>
                  <a:pt x="18658" y="3026"/>
                  <a:pt x="19206" y="2407"/>
                  <a:pt x="19598" y="1752"/>
                </a:cubicBezTo>
                <a:cubicBezTo>
                  <a:pt x="19820" y="1359"/>
                  <a:pt x="19803" y="1094"/>
                  <a:pt x="20175" y="1094"/>
                </a:cubicBezTo>
                <a:cubicBezTo>
                  <a:pt x="20243" y="1094"/>
                  <a:pt x="20323" y="1103"/>
                  <a:pt x="20420" y="1121"/>
                </a:cubicBezTo>
                <a:cubicBezTo>
                  <a:pt x="20861" y="1216"/>
                  <a:pt x="21313" y="1383"/>
                  <a:pt x="21753" y="1502"/>
                </a:cubicBezTo>
                <a:cubicBezTo>
                  <a:pt x="22327" y="1652"/>
                  <a:pt x="22889" y="1755"/>
                  <a:pt x="23460" y="1755"/>
                </a:cubicBezTo>
                <a:cubicBezTo>
                  <a:pt x="23707" y="1755"/>
                  <a:pt x="23955" y="1736"/>
                  <a:pt x="24206" y="1693"/>
                </a:cubicBezTo>
                <a:cubicBezTo>
                  <a:pt x="25063" y="1538"/>
                  <a:pt x="25802" y="1109"/>
                  <a:pt x="26623" y="871"/>
                </a:cubicBezTo>
                <a:cubicBezTo>
                  <a:pt x="27071" y="736"/>
                  <a:pt x="27535" y="691"/>
                  <a:pt x="28003" y="691"/>
                </a:cubicBezTo>
                <a:cubicBezTo>
                  <a:pt x="28604" y="691"/>
                  <a:pt x="29213" y="765"/>
                  <a:pt x="29802" y="812"/>
                </a:cubicBezTo>
                <a:cubicBezTo>
                  <a:pt x="30350" y="859"/>
                  <a:pt x="30909" y="883"/>
                  <a:pt x="31457" y="919"/>
                </a:cubicBezTo>
                <a:cubicBezTo>
                  <a:pt x="31563" y="924"/>
                  <a:pt x="31673" y="925"/>
                  <a:pt x="31786" y="925"/>
                </a:cubicBezTo>
                <a:cubicBezTo>
                  <a:pt x="31891" y="925"/>
                  <a:pt x="31999" y="924"/>
                  <a:pt x="32107" y="924"/>
                </a:cubicBezTo>
                <a:cubicBezTo>
                  <a:pt x="32416" y="924"/>
                  <a:pt x="32729" y="933"/>
                  <a:pt x="33005" y="1002"/>
                </a:cubicBezTo>
                <a:cubicBezTo>
                  <a:pt x="33755" y="1181"/>
                  <a:pt x="33755" y="2133"/>
                  <a:pt x="34588" y="2276"/>
                </a:cubicBezTo>
                <a:cubicBezTo>
                  <a:pt x="34672" y="2290"/>
                  <a:pt x="34760" y="2297"/>
                  <a:pt x="34849" y="2297"/>
                </a:cubicBezTo>
                <a:cubicBezTo>
                  <a:pt x="35214" y="2297"/>
                  <a:pt x="35602" y="2177"/>
                  <a:pt x="35850" y="1919"/>
                </a:cubicBezTo>
                <a:cubicBezTo>
                  <a:pt x="36041" y="1717"/>
                  <a:pt x="36136" y="1228"/>
                  <a:pt x="36374" y="1121"/>
                </a:cubicBezTo>
                <a:cubicBezTo>
                  <a:pt x="36431" y="1098"/>
                  <a:pt x="36504" y="1089"/>
                  <a:pt x="36586" y="1089"/>
                </a:cubicBezTo>
                <a:cubicBezTo>
                  <a:pt x="36796" y="1089"/>
                  <a:pt x="37060" y="1145"/>
                  <a:pt x="37232" y="1145"/>
                </a:cubicBezTo>
                <a:cubicBezTo>
                  <a:pt x="38494" y="1157"/>
                  <a:pt x="39780" y="1169"/>
                  <a:pt x="41042" y="1169"/>
                </a:cubicBezTo>
                <a:cubicBezTo>
                  <a:pt x="41089" y="1169"/>
                  <a:pt x="41127" y="1169"/>
                  <a:pt x="41157" y="1169"/>
                </a:cubicBezTo>
                <a:cubicBezTo>
                  <a:pt x="41308" y="1169"/>
                  <a:pt x="41270" y="1177"/>
                  <a:pt x="41339" y="1276"/>
                </a:cubicBezTo>
                <a:cubicBezTo>
                  <a:pt x="41494" y="1455"/>
                  <a:pt x="41554" y="1800"/>
                  <a:pt x="41673" y="1990"/>
                </a:cubicBezTo>
                <a:cubicBezTo>
                  <a:pt x="41816" y="2252"/>
                  <a:pt x="41994" y="2693"/>
                  <a:pt x="42339" y="2729"/>
                </a:cubicBezTo>
                <a:cubicBezTo>
                  <a:pt x="42359" y="2731"/>
                  <a:pt x="42378" y="2733"/>
                  <a:pt x="42397" y="2733"/>
                </a:cubicBezTo>
                <a:cubicBezTo>
                  <a:pt x="42703" y="2733"/>
                  <a:pt x="43030" y="2394"/>
                  <a:pt x="43220" y="2193"/>
                </a:cubicBezTo>
                <a:cubicBezTo>
                  <a:pt x="43411" y="2002"/>
                  <a:pt x="43578" y="1800"/>
                  <a:pt x="43732" y="1574"/>
                </a:cubicBezTo>
                <a:cubicBezTo>
                  <a:pt x="43994" y="1228"/>
                  <a:pt x="43971" y="1109"/>
                  <a:pt x="44423" y="1109"/>
                </a:cubicBezTo>
                <a:cubicBezTo>
                  <a:pt x="45506" y="1086"/>
                  <a:pt x="46578" y="1038"/>
                  <a:pt x="47661" y="978"/>
                </a:cubicBezTo>
                <a:cubicBezTo>
                  <a:pt x="47940" y="970"/>
                  <a:pt x="48301" y="891"/>
                  <a:pt x="48614" y="891"/>
                </a:cubicBezTo>
                <a:cubicBezTo>
                  <a:pt x="48730" y="891"/>
                  <a:pt x="48839" y="902"/>
                  <a:pt x="48935" y="931"/>
                </a:cubicBezTo>
                <a:cubicBezTo>
                  <a:pt x="49174" y="1002"/>
                  <a:pt x="49364" y="1205"/>
                  <a:pt x="49614" y="1276"/>
                </a:cubicBezTo>
                <a:cubicBezTo>
                  <a:pt x="49708" y="1303"/>
                  <a:pt x="49798" y="1315"/>
                  <a:pt x="49886" y="1315"/>
                </a:cubicBezTo>
                <a:cubicBezTo>
                  <a:pt x="50188" y="1315"/>
                  <a:pt x="50462" y="1176"/>
                  <a:pt x="50757" y="1038"/>
                </a:cubicBezTo>
                <a:cubicBezTo>
                  <a:pt x="51031" y="919"/>
                  <a:pt x="51221" y="788"/>
                  <a:pt x="51519" y="740"/>
                </a:cubicBezTo>
                <a:cubicBezTo>
                  <a:pt x="52055" y="633"/>
                  <a:pt x="52650" y="645"/>
                  <a:pt x="53198" y="585"/>
                </a:cubicBezTo>
                <a:cubicBezTo>
                  <a:pt x="53518" y="560"/>
                  <a:pt x="53925" y="465"/>
                  <a:pt x="54280" y="465"/>
                </a:cubicBezTo>
                <a:cubicBezTo>
                  <a:pt x="54413" y="465"/>
                  <a:pt x="54539" y="478"/>
                  <a:pt x="54650" y="514"/>
                </a:cubicBezTo>
                <a:cubicBezTo>
                  <a:pt x="54865" y="585"/>
                  <a:pt x="55043" y="764"/>
                  <a:pt x="55281" y="824"/>
                </a:cubicBezTo>
                <a:cubicBezTo>
                  <a:pt x="55373" y="848"/>
                  <a:pt x="55460" y="859"/>
                  <a:pt x="55544" y="859"/>
                </a:cubicBezTo>
                <a:cubicBezTo>
                  <a:pt x="55787" y="859"/>
                  <a:pt x="56004" y="766"/>
                  <a:pt x="56234" y="633"/>
                </a:cubicBezTo>
                <a:cubicBezTo>
                  <a:pt x="56448" y="514"/>
                  <a:pt x="56651" y="288"/>
                  <a:pt x="56865" y="204"/>
                </a:cubicBezTo>
                <a:lnTo>
                  <a:pt x="56865" y="204"/>
                </a:lnTo>
                <a:cubicBezTo>
                  <a:pt x="56817" y="226"/>
                  <a:pt x="56807" y="234"/>
                  <a:pt x="56819" y="234"/>
                </a:cubicBezTo>
                <a:cubicBezTo>
                  <a:pt x="56838" y="234"/>
                  <a:pt x="56919" y="212"/>
                  <a:pt x="56972" y="204"/>
                </a:cubicBezTo>
                <a:cubicBezTo>
                  <a:pt x="57084" y="189"/>
                  <a:pt x="57203" y="185"/>
                  <a:pt x="57324" y="185"/>
                </a:cubicBezTo>
                <a:close/>
                <a:moveTo>
                  <a:pt x="58221" y="0"/>
                </a:moveTo>
                <a:cubicBezTo>
                  <a:pt x="58011" y="0"/>
                  <a:pt x="57801" y="1"/>
                  <a:pt x="57591" y="2"/>
                </a:cubicBezTo>
                <a:cubicBezTo>
                  <a:pt x="57511" y="2"/>
                  <a:pt x="57430" y="1"/>
                  <a:pt x="57349" y="1"/>
                </a:cubicBezTo>
                <a:cubicBezTo>
                  <a:pt x="57105" y="1"/>
                  <a:pt x="56862" y="14"/>
                  <a:pt x="56639" y="121"/>
                </a:cubicBezTo>
                <a:cubicBezTo>
                  <a:pt x="56436" y="228"/>
                  <a:pt x="56270" y="443"/>
                  <a:pt x="56043" y="550"/>
                </a:cubicBezTo>
                <a:cubicBezTo>
                  <a:pt x="55862" y="631"/>
                  <a:pt x="55731" y="663"/>
                  <a:pt x="55624" y="663"/>
                </a:cubicBezTo>
                <a:cubicBezTo>
                  <a:pt x="55386" y="663"/>
                  <a:pt x="55264" y="506"/>
                  <a:pt x="54960" y="383"/>
                </a:cubicBezTo>
                <a:cubicBezTo>
                  <a:pt x="54779" y="308"/>
                  <a:pt x="54592" y="282"/>
                  <a:pt x="54401" y="282"/>
                </a:cubicBezTo>
                <a:cubicBezTo>
                  <a:pt x="54075" y="282"/>
                  <a:pt x="53738" y="357"/>
                  <a:pt x="53400" y="395"/>
                </a:cubicBezTo>
                <a:cubicBezTo>
                  <a:pt x="52710" y="454"/>
                  <a:pt x="51805" y="383"/>
                  <a:pt x="51162" y="621"/>
                </a:cubicBezTo>
                <a:cubicBezTo>
                  <a:pt x="50852" y="740"/>
                  <a:pt x="50579" y="990"/>
                  <a:pt x="50245" y="1086"/>
                </a:cubicBezTo>
                <a:cubicBezTo>
                  <a:pt x="50175" y="1102"/>
                  <a:pt x="50110" y="1109"/>
                  <a:pt x="50050" y="1109"/>
                </a:cubicBezTo>
                <a:cubicBezTo>
                  <a:pt x="49762" y="1109"/>
                  <a:pt x="49564" y="946"/>
                  <a:pt x="49269" y="847"/>
                </a:cubicBezTo>
                <a:cubicBezTo>
                  <a:pt x="49041" y="766"/>
                  <a:pt x="48783" y="738"/>
                  <a:pt x="48513" y="738"/>
                </a:cubicBezTo>
                <a:cubicBezTo>
                  <a:pt x="48036" y="738"/>
                  <a:pt x="47524" y="825"/>
                  <a:pt x="47090" y="847"/>
                </a:cubicBezTo>
                <a:cubicBezTo>
                  <a:pt x="46054" y="883"/>
                  <a:pt x="45030" y="931"/>
                  <a:pt x="44006" y="966"/>
                </a:cubicBezTo>
                <a:cubicBezTo>
                  <a:pt x="43947" y="966"/>
                  <a:pt x="43828" y="978"/>
                  <a:pt x="43792" y="1050"/>
                </a:cubicBezTo>
                <a:cubicBezTo>
                  <a:pt x="43621" y="1392"/>
                  <a:pt x="42957" y="2533"/>
                  <a:pt x="42504" y="2533"/>
                </a:cubicBezTo>
                <a:cubicBezTo>
                  <a:pt x="42485" y="2533"/>
                  <a:pt x="42465" y="2531"/>
                  <a:pt x="42447" y="2526"/>
                </a:cubicBezTo>
                <a:cubicBezTo>
                  <a:pt x="42113" y="2467"/>
                  <a:pt x="41708" y="1359"/>
                  <a:pt x="41649" y="1050"/>
                </a:cubicBezTo>
                <a:cubicBezTo>
                  <a:pt x="41649" y="1002"/>
                  <a:pt x="41577" y="1002"/>
                  <a:pt x="41554" y="1002"/>
                </a:cubicBezTo>
                <a:cubicBezTo>
                  <a:pt x="41128" y="1009"/>
                  <a:pt x="40704" y="1012"/>
                  <a:pt x="40280" y="1012"/>
                </a:cubicBezTo>
                <a:cubicBezTo>
                  <a:pt x="39257" y="1012"/>
                  <a:pt x="38238" y="995"/>
                  <a:pt x="37220" y="978"/>
                </a:cubicBezTo>
                <a:cubicBezTo>
                  <a:pt x="37026" y="975"/>
                  <a:pt x="36873" y="965"/>
                  <a:pt x="36743" y="965"/>
                </a:cubicBezTo>
                <a:cubicBezTo>
                  <a:pt x="36426" y="965"/>
                  <a:pt x="36243" y="1022"/>
                  <a:pt x="35922" y="1359"/>
                </a:cubicBezTo>
                <a:cubicBezTo>
                  <a:pt x="35929" y="1352"/>
                  <a:pt x="35934" y="1349"/>
                  <a:pt x="35936" y="1349"/>
                </a:cubicBezTo>
                <a:cubicBezTo>
                  <a:pt x="35951" y="1349"/>
                  <a:pt x="35845" y="1517"/>
                  <a:pt x="35803" y="1538"/>
                </a:cubicBezTo>
                <a:cubicBezTo>
                  <a:pt x="35577" y="1621"/>
                  <a:pt x="35362" y="1693"/>
                  <a:pt x="35124" y="1764"/>
                </a:cubicBezTo>
                <a:cubicBezTo>
                  <a:pt x="34932" y="1938"/>
                  <a:pt x="34758" y="2025"/>
                  <a:pt x="34601" y="2025"/>
                </a:cubicBezTo>
                <a:cubicBezTo>
                  <a:pt x="34446" y="2025"/>
                  <a:pt x="34308" y="1941"/>
                  <a:pt x="34184" y="1776"/>
                </a:cubicBezTo>
                <a:cubicBezTo>
                  <a:pt x="34017" y="1586"/>
                  <a:pt x="33945" y="1300"/>
                  <a:pt x="33791" y="1086"/>
                </a:cubicBezTo>
                <a:cubicBezTo>
                  <a:pt x="33628" y="841"/>
                  <a:pt x="33459" y="809"/>
                  <a:pt x="33228" y="809"/>
                </a:cubicBezTo>
                <a:cubicBezTo>
                  <a:pt x="33144" y="809"/>
                  <a:pt x="33052" y="813"/>
                  <a:pt x="32949" y="813"/>
                </a:cubicBezTo>
                <a:cubicBezTo>
                  <a:pt x="32921" y="813"/>
                  <a:pt x="32892" y="812"/>
                  <a:pt x="32862" y="812"/>
                </a:cubicBezTo>
                <a:cubicBezTo>
                  <a:pt x="31588" y="752"/>
                  <a:pt x="30338" y="669"/>
                  <a:pt x="29088" y="574"/>
                </a:cubicBezTo>
                <a:cubicBezTo>
                  <a:pt x="28791" y="553"/>
                  <a:pt x="28500" y="539"/>
                  <a:pt x="28214" y="539"/>
                </a:cubicBezTo>
                <a:cubicBezTo>
                  <a:pt x="27515" y="539"/>
                  <a:pt x="26840" y="621"/>
                  <a:pt x="26147" y="883"/>
                </a:cubicBezTo>
                <a:cubicBezTo>
                  <a:pt x="25516" y="1121"/>
                  <a:pt x="24909" y="1419"/>
                  <a:pt x="24242" y="1538"/>
                </a:cubicBezTo>
                <a:cubicBezTo>
                  <a:pt x="24010" y="1582"/>
                  <a:pt x="23781" y="1601"/>
                  <a:pt x="23554" y="1601"/>
                </a:cubicBezTo>
                <a:cubicBezTo>
                  <a:pt x="22977" y="1601"/>
                  <a:pt x="22413" y="1477"/>
                  <a:pt x="21849" y="1324"/>
                </a:cubicBezTo>
                <a:cubicBezTo>
                  <a:pt x="21423" y="1201"/>
                  <a:pt x="20794" y="897"/>
                  <a:pt x="20267" y="897"/>
                </a:cubicBezTo>
                <a:cubicBezTo>
                  <a:pt x="20131" y="897"/>
                  <a:pt x="20002" y="918"/>
                  <a:pt x="19884" y="966"/>
                </a:cubicBezTo>
                <a:cubicBezTo>
                  <a:pt x="19432" y="1157"/>
                  <a:pt x="19253" y="1836"/>
                  <a:pt x="18967" y="2217"/>
                </a:cubicBezTo>
                <a:cubicBezTo>
                  <a:pt x="18647" y="2644"/>
                  <a:pt x="18317" y="3080"/>
                  <a:pt x="17995" y="3509"/>
                </a:cubicBezTo>
                <a:lnTo>
                  <a:pt x="17995" y="3509"/>
                </a:lnTo>
                <a:cubicBezTo>
                  <a:pt x="17405" y="3248"/>
                  <a:pt x="16857" y="2965"/>
                  <a:pt x="16586" y="2336"/>
                </a:cubicBezTo>
                <a:cubicBezTo>
                  <a:pt x="16396" y="1859"/>
                  <a:pt x="16491" y="1038"/>
                  <a:pt x="16038" y="705"/>
                </a:cubicBezTo>
                <a:cubicBezTo>
                  <a:pt x="15800" y="526"/>
                  <a:pt x="15384" y="562"/>
                  <a:pt x="15086" y="550"/>
                </a:cubicBezTo>
                <a:cubicBezTo>
                  <a:pt x="14300" y="490"/>
                  <a:pt x="13526" y="454"/>
                  <a:pt x="12740" y="431"/>
                </a:cubicBezTo>
                <a:cubicBezTo>
                  <a:pt x="10779" y="342"/>
                  <a:pt x="8780" y="236"/>
                  <a:pt x="6785" y="236"/>
                </a:cubicBezTo>
                <a:cubicBezTo>
                  <a:pt x="5039" y="236"/>
                  <a:pt x="3296" y="317"/>
                  <a:pt x="1584" y="562"/>
                </a:cubicBezTo>
                <a:cubicBezTo>
                  <a:pt x="1144" y="621"/>
                  <a:pt x="620" y="681"/>
                  <a:pt x="203" y="907"/>
                </a:cubicBezTo>
                <a:cubicBezTo>
                  <a:pt x="179" y="919"/>
                  <a:pt x="144" y="943"/>
                  <a:pt x="144" y="990"/>
                </a:cubicBezTo>
                <a:cubicBezTo>
                  <a:pt x="179" y="2669"/>
                  <a:pt x="429" y="4360"/>
                  <a:pt x="453" y="6038"/>
                </a:cubicBezTo>
                <a:cubicBezTo>
                  <a:pt x="477" y="7134"/>
                  <a:pt x="489" y="8384"/>
                  <a:pt x="13" y="9420"/>
                </a:cubicBezTo>
                <a:cubicBezTo>
                  <a:pt x="1" y="9444"/>
                  <a:pt x="25" y="9456"/>
                  <a:pt x="36" y="9479"/>
                </a:cubicBezTo>
                <a:cubicBezTo>
                  <a:pt x="870" y="10015"/>
                  <a:pt x="1918" y="9979"/>
                  <a:pt x="2882" y="10075"/>
                </a:cubicBezTo>
                <a:cubicBezTo>
                  <a:pt x="2937" y="10080"/>
                  <a:pt x="2996" y="10087"/>
                  <a:pt x="3055" y="10092"/>
                </a:cubicBezTo>
                <a:lnTo>
                  <a:pt x="3055" y="10092"/>
                </a:lnTo>
                <a:cubicBezTo>
                  <a:pt x="2548" y="10263"/>
                  <a:pt x="1995" y="10661"/>
                  <a:pt x="1513" y="10896"/>
                </a:cubicBezTo>
                <a:cubicBezTo>
                  <a:pt x="1287" y="11003"/>
                  <a:pt x="1072" y="11111"/>
                  <a:pt x="834" y="11194"/>
                </a:cubicBezTo>
                <a:cubicBezTo>
                  <a:pt x="679" y="11253"/>
                  <a:pt x="370" y="11253"/>
                  <a:pt x="251" y="11349"/>
                </a:cubicBezTo>
                <a:cubicBezTo>
                  <a:pt x="156" y="11420"/>
                  <a:pt x="179" y="11420"/>
                  <a:pt x="144" y="11515"/>
                </a:cubicBezTo>
                <a:cubicBezTo>
                  <a:pt x="13" y="11813"/>
                  <a:pt x="132" y="12420"/>
                  <a:pt x="132" y="12730"/>
                </a:cubicBezTo>
                <a:cubicBezTo>
                  <a:pt x="120" y="16992"/>
                  <a:pt x="156" y="21243"/>
                  <a:pt x="203" y="25505"/>
                </a:cubicBezTo>
                <a:cubicBezTo>
                  <a:pt x="215" y="27303"/>
                  <a:pt x="239" y="29089"/>
                  <a:pt x="239" y="30887"/>
                </a:cubicBezTo>
                <a:cubicBezTo>
                  <a:pt x="239" y="30934"/>
                  <a:pt x="310" y="30934"/>
                  <a:pt x="334" y="30934"/>
                </a:cubicBezTo>
                <a:cubicBezTo>
                  <a:pt x="457" y="30937"/>
                  <a:pt x="580" y="30938"/>
                  <a:pt x="702" y="30938"/>
                </a:cubicBezTo>
                <a:cubicBezTo>
                  <a:pt x="1222" y="30938"/>
                  <a:pt x="1738" y="30920"/>
                  <a:pt x="2239" y="30911"/>
                </a:cubicBezTo>
                <a:cubicBezTo>
                  <a:pt x="2388" y="30911"/>
                  <a:pt x="2563" y="30921"/>
                  <a:pt x="2731" y="30921"/>
                </a:cubicBezTo>
                <a:cubicBezTo>
                  <a:pt x="2831" y="30921"/>
                  <a:pt x="2928" y="30917"/>
                  <a:pt x="3017" y="30905"/>
                </a:cubicBezTo>
                <a:lnTo>
                  <a:pt x="3017" y="30905"/>
                </a:lnTo>
                <a:cubicBezTo>
                  <a:pt x="2542" y="31120"/>
                  <a:pt x="2048" y="31623"/>
                  <a:pt x="1644" y="31935"/>
                </a:cubicBezTo>
                <a:cubicBezTo>
                  <a:pt x="1322" y="32173"/>
                  <a:pt x="691" y="32470"/>
                  <a:pt x="453" y="32804"/>
                </a:cubicBezTo>
                <a:cubicBezTo>
                  <a:pt x="310" y="33030"/>
                  <a:pt x="334" y="33399"/>
                  <a:pt x="334" y="33673"/>
                </a:cubicBezTo>
                <a:cubicBezTo>
                  <a:pt x="322" y="34256"/>
                  <a:pt x="358" y="34816"/>
                  <a:pt x="382" y="35399"/>
                </a:cubicBezTo>
                <a:cubicBezTo>
                  <a:pt x="453" y="37007"/>
                  <a:pt x="608" y="38614"/>
                  <a:pt x="775" y="40209"/>
                </a:cubicBezTo>
                <a:cubicBezTo>
                  <a:pt x="917" y="41671"/>
                  <a:pt x="1072" y="43181"/>
                  <a:pt x="1333" y="44631"/>
                </a:cubicBezTo>
                <a:lnTo>
                  <a:pt x="1333" y="44631"/>
                </a:lnTo>
                <a:cubicBezTo>
                  <a:pt x="1316" y="44659"/>
                  <a:pt x="1323" y="44682"/>
                  <a:pt x="1372" y="44686"/>
                </a:cubicBezTo>
                <a:lnTo>
                  <a:pt x="1372" y="44686"/>
                </a:lnTo>
                <a:cubicBezTo>
                  <a:pt x="1383" y="44689"/>
                  <a:pt x="1397" y="44691"/>
                  <a:pt x="1412" y="44691"/>
                </a:cubicBezTo>
                <a:cubicBezTo>
                  <a:pt x="1432" y="44691"/>
                  <a:pt x="1453" y="44688"/>
                  <a:pt x="1475" y="44683"/>
                </a:cubicBezTo>
                <a:lnTo>
                  <a:pt x="1475" y="44683"/>
                </a:lnTo>
                <a:cubicBezTo>
                  <a:pt x="5726" y="44507"/>
                  <a:pt x="9978" y="44435"/>
                  <a:pt x="14229" y="44329"/>
                </a:cubicBezTo>
                <a:cubicBezTo>
                  <a:pt x="14955" y="44317"/>
                  <a:pt x="15669" y="44305"/>
                  <a:pt x="16396" y="44281"/>
                </a:cubicBezTo>
                <a:cubicBezTo>
                  <a:pt x="16705" y="44269"/>
                  <a:pt x="16753" y="44305"/>
                  <a:pt x="16943" y="44127"/>
                </a:cubicBezTo>
                <a:cubicBezTo>
                  <a:pt x="17270" y="43833"/>
                  <a:pt x="17566" y="43192"/>
                  <a:pt x="18050" y="43192"/>
                </a:cubicBezTo>
                <a:cubicBezTo>
                  <a:pt x="18096" y="43192"/>
                  <a:pt x="18144" y="43197"/>
                  <a:pt x="18194" y="43210"/>
                </a:cubicBezTo>
                <a:cubicBezTo>
                  <a:pt x="18634" y="43329"/>
                  <a:pt x="18908" y="43829"/>
                  <a:pt x="19253" y="44079"/>
                </a:cubicBezTo>
                <a:cubicBezTo>
                  <a:pt x="19410" y="44198"/>
                  <a:pt x="19576" y="44228"/>
                  <a:pt x="19760" y="44228"/>
                </a:cubicBezTo>
                <a:cubicBezTo>
                  <a:pt x="19925" y="44228"/>
                  <a:pt x="20103" y="44204"/>
                  <a:pt x="20301" y="44198"/>
                </a:cubicBezTo>
                <a:cubicBezTo>
                  <a:pt x="21075" y="44186"/>
                  <a:pt x="21825" y="44162"/>
                  <a:pt x="22599" y="44150"/>
                </a:cubicBezTo>
                <a:cubicBezTo>
                  <a:pt x="24087" y="44127"/>
                  <a:pt x="25599" y="44091"/>
                  <a:pt x="27087" y="44067"/>
                </a:cubicBezTo>
                <a:cubicBezTo>
                  <a:pt x="30433" y="44007"/>
                  <a:pt x="33779" y="43948"/>
                  <a:pt x="37124" y="43900"/>
                </a:cubicBezTo>
                <a:cubicBezTo>
                  <a:pt x="37208" y="43900"/>
                  <a:pt x="37327" y="43865"/>
                  <a:pt x="37351" y="43793"/>
                </a:cubicBezTo>
                <a:cubicBezTo>
                  <a:pt x="37493" y="43335"/>
                  <a:pt x="37913" y="42539"/>
                  <a:pt x="38411" y="42539"/>
                </a:cubicBezTo>
                <a:cubicBezTo>
                  <a:pt x="38496" y="42539"/>
                  <a:pt x="38584" y="42562"/>
                  <a:pt x="38672" y="42614"/>
                </a:cubicBezTo>
                <a:cubicBezTo>
                  <a:pt x="39125" y="42876"/>
                  <a:pt x="39303" y="43388"/>
                  <a:pt x="39660" y="43734"/>
                </a:cubicBezTo>
                <a:cubicBezTo>
                  <a:pt x="39820" y="43882"/>
                  <a:pt x="40062" y="43924"/>
                  <a:pt x="40324" y="43924"/>
                </a:cubicBezTo>
                <a:cubicBezTo>
                  <a:pt x="40651" y="43924"/>
                  <a:pt x="41009" y="43859"/>
                  <a:pt x="41280" y="43853"/>
                </a:cubicBezTo>
                <a:cubicBezTo>
                  <a:pt x="42232" y="43841"/>
                  <a:pt x="43185" y="43829"/>
                  <a:pt x="44137" y="43829"/>
                </a:cubicBezTo>
                <a:cubicBezTo>
                  <a:pt x="47542" y="43781"/>
                  <a:pt x="50960" y="43746"/>
                  <a:pt x="54365" y="43734"/>
                </a:cubicBezTo>
                <a:cubicBezTo>
                  <a:pt x="54436" y="43734"/>
                  <a:pt x="54567" y="43698"/>
                  <a:pt x="54591" y="43626"/>
                </a:cubicBezTo>
                <a:cubicBezTo>
                  <a:pt x="54627" y="43484"/>
                  <a:pt x="54662" y="43305"/>
                  <a:pt x="54770" y="43162"/>
                </a:cubicBezTo>
                <a:cubicBezTo>
                  <a:pt x="54947" y="42944"/>
                  <a:pt x="55044" y="42873"/>
                  <a:pt x="55120" y="42873"/>
                </a:cubicBezTo>
                <a:cubicBezTo>
                  <a:pt x="55222" y="42873"/>
                  <a:pt x="55284" y="43003"/>
                  <a:pt x="55448" y="43079"/>
                </a:cubicBezTo>
                <a:cubicBezTo>
                  <a:pt x="55686" y="43198"/>
                  <a:pt x="56020" y="43424"/>
                  <a:pt x="56079" y="43674"/>
                </a:cubicBezTo>
                <a:cubicBezTo>
                  <a:pt x="56091" y="43722"/>
                  <a:pt x="56151" y="43722"/>
                  <a:pt x="56174" y="43722"/>
                </a:cubicBezTo>
                <a:lnTo>
                  <a:pt x="62211" y="43722"/>
                </a:lnTo>
                <a:cubicBezTo>
                  <a:pt x="62270" y="43722"/>
                  <a:pt x="62413" y="43686"/>
                  <a:pt x="62425" y="43615"/>
                </a:cubicBezTo>
                <a:cubicBezTo>
                  <a:pt x="62520" y="43222"/>
                  <a:pt x="62830" y="42769"/>
                  <a:pt x="63199" y="42650"/>
                </a:cubicBezTo>
                <a:cubicBezTo>
                  <a:pt x="63256" y="42632"/>
                  <a:pt x="63311" y="42623"/>
                  <a:pt x="63365" y="42623"/>
                </a:cubicBezTo>
                <a:cubicBezTo>
                  <a:pt x="63736" y="42623"/>
                  <a:pt x="64059" y="43010"/>
                  <a:pt x="64318" y="43269"/>
                </a:cubicBezTo>
                <a:cubicBezTo>
                  <a:pt x="64533" y="43484"/>
                  <a:pt x="64592" y="43615"/>
                  <a:pt x="64854" y="43674"/>
                </a:cubicBezTo>
                <a:cubicBezTo>
                  <a:pt x="65153" y="43739"/>
                  <a:pt x="65483" y="43755"/>
                  <a:pt x="65818" y="43755"/>
                </a:cubicBezTo>
                <a:cubicBezTo>
                  <a:pt x="66127" y="43755"/>
                  <a:pt x="66440" y="43741"/>
                  <a:pt x="66734" y="43741"/>
                </a:cubicBezTo>
                <a:cubicBezTo>
                  <a:pt x="66820" y="43741"/>
                  <a:pt x="66904" y="43743"/>
                  <a:pt x="66985" y="43746"/>
                </a:cubicBezTo>
                <a:cubicBezTo>
                  <a:pt x="69593" y="43841"/>
                  <a:pt x="72188" y="43912"/>
                  <a:pt x="74796" y="44019"/>
                </a:cubicBezTo>
                <a:cubicBezTo>
                  <a:pt x="75760" y="44055"/>
                  <a:pt x="76748" y="44079"/>
                  <a:pt x="77713" y="44174"/>
                </a:cubicBezTo>
                <a:cubicBezTo>
                  <a:pt x="77727" y="44179"/>
                  <a:pt x="77745" y="44181"/>
                  <a:pt x="77766" y="44181"/>
                </a:cubicBezTo>
                <a:cubicBezTo>
                  <a:pt x="77855" y="44181"/>
                  <a:pt x="77987" y="44139"/>
                  <a:pt x="77987" y="44043"/>
                </a:cubicBezTo>
                <a:cubicBezTo>
                  <a:pt x="77725" y="41674"/>
                  <a:pt x="77784" y="39257"/>
                  <a:pt x="77725" y="36888"/>
                </a:cubicBezTo>
                <a:cubicBezTo>
                  <a:pt x="77665" y="34613"/>
                  <a:pt x="77594" y="32327"/>
                  <a:pt x="77594" y="30041"/>
                </a:cubicBezTo>
                <a:cubicBezTo>
                  <a:pt x="77594" y="29994"/>
                  <a:pt x="77522" y="29994"/>
                  <a:pt x="77487" y="29994"/>
                </a:cubicBezTo>
                <a:cubicBezTo>
                  <a:pt x="77177" y="29982"/>
                  <a:pt x="76213" y="29922"/>
                  <a:pt x="76046" y="29625"/>
                </a:cubicBezTo>
                <a:cubicBezTo>
                  <a:pt x="75844" y="29268"/>
                  <a:pt x="76760" y="28553"/>
                  <a:pt x="76987" y="28339"/>
                </a:cubicBezTo>
                <a:cubicBezTo>
                  <a:pt x="77320" y="28029"/>
                  <a:pt x="77594" y="27958"/>
                  <a:pt x="77606" y="27482"/>
                </a:cubicBezTo>
                <a:cubicBezTo>
                  <a:pt x="77606" y="26541"/>
                  <a:pt x="77630" y="25600"/>
                  <a:pt x="77641" y="24672"/>
                </a:cubicBezTo>
                <a:cubicBezTo>
                  <a:pt x="77665" y="22231"/>
                  <a:pt x="77701" y="19790"/>
                  <a:pt x="77784" y="17349"/>
                </a:cubicBezTo>
                <a:cubicBezTo>
                  <a:pt x="77784" y="17290"/>
                  <a:pt x="77749" y="17290"/>
                  <a:pt x="77689" y="17266"/>
                </a:cubicBezTo>
                <a:cubicBezTo>
                  <a:pt x="77624" y="17263"/>
                  <a:pt x="77556" y="17261"/>
                  <a:pt x="77485" y="17261"/>
                </a:cubicBezTo>
                <a:cubicBezTo>
                  <a:pt x="77307" y="17261"/>
                  <a:pt x="77112" y="17269"/>
                  <a:pt x="76920" y="17269"/>
                </a:cubicBezTo>
                <a:cubicBezTo>
                  <a:pt x="76650" y="17269"/>
                  <a:pt x="76385" y="17254"/>
                  <a:pt x="76177" y="17183"/>
                </a:cubicBezTo>
                <a:cubicBezTo>
                  <a:pt x="76155" y="17175"/>
                  <a:pt x="76137" y="17169"/>
                  <a:pt x="76124" y="17164"/>
                </a:cubicBezTo>
                <a:lnTo>
                  <a:pt x="76124" y="17164"/>
                </a:lnTo>
                <a:cubicBezTo>
                  <a:pt x="76084" y="17069"/>
                  <a:pt x="76092" y="16862"/>
                  <a:pt x="76082" y="16778"/>
                </a:cubicBezTo>
                <a:cubicBezTo>
                  <a:pt x="76040" y="16568"/>
                  <a:pt x="76007" y="16348"/>
                  <a:pt x="75975" y="16135"/>
                </a:cubicBezTo>
                <a:lnTo>
                  <a:pt x="75975" y="16135"/>
                </a:lnTo>
                <a:cubicBezTo>
                  <a:pt x="76600" y="15994"/>
                  <a:pt x="77217" y="15863"/>
                  <a:pt x="77844" y="15742"/>
                </a:cubicBezTo>
                <a:cubicBezTo>
                  <a:pt x="77891" y="15718"/>
                  <a:pt x="77987" y="15694"/>
                  <a:pt x="77987" y="15635"/>
                </a:cubicBezTo>
                <a:cubicBezTo>
                  <a:pt x="78534" y="10622"/>
                  <a:pt x="79237" y="5562"/>
                  <a:pt x="79475" y="514"/>
                </a:cubicBezTo>
                <a:cubicBezTo>
                  <a:pt x="79475" y="466"/>
                  <a:pt x="79439" y="454"/>
                  <a:pt x="79415" y="454"/>
                </a:cubicBezTo>
                <a:cubicBezTo>
                  <a:pt x="77177" y="228"/>
                  <a:pt x="74903" y="240"/>
                  <a:pt x="72665" y="204"/>
                </a:cubicBezTo>
                <a:cubicBezTo>
                  <a:pt x="69593" y="145"/>
                  <a:pt x="66509" y="109"/>
                  <a:pt x="63425" y="62"/>
                </a:cubicBezTo>
                <a:cubicBezTo>
                  <a:pt x="61684" y="40"/>
                  <a:pt x="59952" y="0"/>
                  <a:pt x="58221" y="0"/>
                </a:cubicBezTo>
                <a:close/>
              </a:path>
            </a:pathLst>
          </a:custGeom>
          <a:solidFill>
            <a:srgbClr val="BC9E6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2" name="Google Shape;212;p14"/>
          <p:cNvSpPr txBox="1">
            <a:spLocks noGrp="1"/>
          </p:cNvSpPr>
          <p:nvPr>
            <p:ph type="title"/>
          </p:nvPr>
        </p:nvSpPr>
        <p:spPr>
          <a:xfrm>
            <a:off x="4692800" y="4023351"/>
            <a:ext cx="2806400" cy="5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latin typeface="Open Sans"/>
                <a:ea typeface="Open Sans"/>
                <a:cs typeface="Open Sans"/>
                <a:sym typeface="Open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213" name="Google Shape;213;p14"/>
          <p:cNvSpPr txBox="1">
            <a:spLocks noGrp="1"/>
          </p:cNvSpPr>
          <p:nvPr>
            <p:ph type="subTitle" idx="1"/>
          </p:nvPr>
        </p:nvSpPr>
        <p:spPr>
          <a:xfrm>
            <a:off x="1865200" y="2288651"/>
            <a:ext cx="8461600" cy="150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2667" b="1">
                <a:latin typeface="PT Serif"/>
                <a:ea typeface="PT Serif"/>
                <a:cs typeface="PT Serif"/>
                <a:sym typeface="PT Serif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2133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2133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2133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2133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2133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2133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2133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2133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8426199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25"/>
          <p:cNvSpPr/>
          <p:nvPr/>
        </p:nvSpPr>
        <p:spPr>
          <a:xfrm>
            <a:off x="-100" y="1"/>
            <a:ext cx="12191888" cy="6848908"/>
          </a:xfrm>
          <a:custGeom>
            <a:avLst/>
            <a:gdLst/>
            <a:ahLst/>
            <a:cxnLst/>
            <a:rect l="l" t="t" r="r" b="b"/>
            <a:pathLst>
              <a:path w="84821" h="47649" extrusionOk="0">
                <a:moveTo>
                  <a:pt x="1" y="0"/>
                </a:moveTo>
                <a:lnTo>
                  <a:pt x="1" y="47649"/>
                </a:lnTo>
                <a:lnTo>
                  <a:pt x="84821" y="47649"/>
                </a:lnTo>
                <a:lnTo>
                  <a:pt x="84821" y="0"/>
                </a:lnTo>
                <a:close/>
              </a:path>
            </a:pathLst>
          </a:custGeom>
          <a:solidFill>
            <a:srgbClr val="EFDAA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4" name="Google Shape;304;p25"/>
          <p:cNvSpPr/>
          <p:nvPr/>
        </p:nvSpPr>
        <p:spPr>
          <a:xfrm>
            <a:off x="443193" y="226821"/>
            <a:ext cx="11375607" cy="6385932"/>
          </a:xfrm>
          <a:custGeom>
            <a:avLst/>
            <a:gdLst/>
            <a:ahLst/>
            <a:cxnLst/>
            <a:rect l="l" t="t" r="r" b="b"/>
            <a:pathLst>
              <a:path w="79142" h="44428" extrusionOk="0">
                <a:moveTo>
                  <a:pt x="57914" y="0"/>
                </a:moveTo>
                <a:cubicBezTo>
                  <a:pt x="57216" y="0"/>
                  <a:pt x="56783" y="9"/>
                  <a:pt x="56614" y="29"/>
                </a:cubicBezTo>
                <a:cubicBezTo>
                  <a:pt x="56507" y="137"/>
                  <a:pt x="55781" y="684"/>
                  <a:pt x="55436" y="684"/>
                </a:cubicBezTo>
                <a:cubicBezTo>
                  <a:pt x="55150" y="684"/>
                  <a:pt x="54543" y="315"/>
                  <a:pt x="54495" y="256"/>
                </a:cubicBezTo>
                <a:cubicBezTo>
                  <a:pt x="53328" y="351"/>
                  <a:pt x="52197" y="458"/>
                  <a:pt x="51090" y="553"/>
                </a:cubicBezTo>
                <a:cubicBezTo>
                  <a:pt x="50888" y="696"/>
                  <a:pt x="49995" y="1113"/>
                  <a:pt x="49792" y="1113"/>
                </a:cubicBezTo>
                <a:cubicBezTo>
                  <a:pt x="49495" y="1113"/>
                  <a:pt x="48899" y="756"/>
                  <a:pt x="48828" y="696"/>
                </a:cubicBezTo>
                <a:cubicBezTo>
                  <a:pt x="47113" y="803"/>
                  <a:pt x="45423" y="875"/>
                  <a:pt x="43756" y="922"/>
                </a:cubicBezTo>
                <a:cubicBezTo>
                  <a:pt x="43589" y="1291"/>
                  <a:pt x="42672" y="2530"/>
                  <a:pt x="42232" y="2530"/>
                </a:cubicBezTo>
                <a:cubicBezTo>
                  <a:pt x="41934" y="2530"/>
                  <a:pt x="41315" y="1184"/>
                  <a:pt x="41303" y="970"/>
                </a:cubicBezTo>
                <a:cubicBezTo>
                  <a:pt x="40839" y="970"/>
                  <a:pt x="37398" y="946"/>
                  <a:pt x="36148" y="922"/>
                </a:cubicBezTo>
                <a:cubicBezTo>
                  <a:pt x="35921" y="1125"/>
                  <a:pt x="35779" y="1339"/>
                  <a:pt x="35683" y="1565"/>
                </a:cubicBezTo>
                <a:cubicBezTo>
                  <a:pt x="35564" y="1875"/>
                  <a:pt x="35171" y="2077"/>
                  <a:pt x="34719" y="2077"/>
                </a:cubicBezTo>
                <a:cubicBezTo>
                  <a:pt x="34290" y="2077"/>
                  <a:pt x="33885" y="1875"/>
                  <a:pt x="33754" y="1577"/>
                </a:cubicBezTo>
                <a:cubicBezTo>
                  <a:pt x="33635" y="1327"/>
                  <a:pt x="33481" y="1065"/>
                  <a:pt x="33326" y="815"/>
                </a:cubicBezTo>
                <a:cubicBezTo>
                  <a:pt x="31873" y="744"/>
                  <a:pt x="30480" y="672"/>
                  <a:pt x="29159" y="565"/>
                </a:cubicBezTo>
                <a:lnTo>
                  <a:pt x="29111" y="565"/>
                </a:lnTo>
                <a:cubicBezTo>
                  <a:pt x="28647" y="518"/>
                  <a:pt x="28218" y="494"/>
                  <a:pt x="27789" y="494"/>
                </a:cubicBezTo>
                <a:cubicBezTo>
                  <a:pt x="27337" y="494"/>
                  <a:pt x="26980" y="530"/>
                  <a:pt x="26670" y="613"/>
                </a:cubicBezTo>
                <a:cubicBezTo>
                  <a:pt x="26337" y="684"/>
                  <a:pt x="26004" y="827"/>
                  <a:pt x="25623" y="982"/>
                </a:cubicBezTo>
                <a:cubicBezTo>
                  <a:pt x="24956" y="1244"/>
                  <a:pt x="24194" y="1565"/>
                  <a:pt x="23301" y="1565"/>
                </a:cubicBezTo>
                <a:cubicBezTo>
                  <a:pt x="23206" y="1565"/>
                  <a:pt x="23098" y="1542"/>
                  <a:pt x="23003" y="1542"/>
                </a:cubicBezTo>
                <a:cubicBezTo>
                  <a:pt x="22336" y="1482"/>
                  <a:pt x="21717" y="1291"/>
                  <a:pt x="21146" y="1125"/>
                </a:cubicBezTo>
                <a:cubicBezTo>
                  <a:pt x="20681" y="982"/>
                  <a:pt x="20229" y="851"/>
                  <a:pt x="19931" y="851"/>
                </a:cubicBezTo>
                <a:cubicBezTo>
                  <a:pt x="19824" y="851"/>
                  <a:pt x="19538" y="851"/>
                  <a:pt x="19288" y="1589"/>
                </a:cubicBezTo>
                <a:cubicBezTo>
                  <a:pt x="19253" y="1661"/>
                  <a:pt x="17860" y="3506"/>
                  <a:pt x="17860" y="3506"/>
                </a:cubicBezTo>
                <a:lnTo>
                  <a:pt x="17312" y="3268"/>
                </a:lnTo>
                <a:cubicBezTo>
                  <a:pt x="16312" y="2839"/>
                  <a:pt x="16181" y="2077"/>
                  <a:pt x="16062" y="1470"/>
                </a:cubicBezTo>
                <a:cubicBezTo>
                  <a:pt x="15943" y="815"/>
                  <a:pt x="15847" y="613"/>
                  <a:pt x="15502" y="518"/>
                </a:cubicBezTo>
                <a:cubicBezTo>
                  <a:pt x="15002" y="458"/>
                  <a:pt x="10894" y="208"/>
                  <a:pt x="6811" y="208"/>
                </a:cubicBezTo>
                <a:cubicBezTo>
                  <a:pt x="1477" y="208"/>
                  <a:pt x="322" y="672"/>
                  <a:pt x="131" y="768"/>
                </a:cubicBezTo>
                <a:cubicBezTo>
                  <a:pt x="131" y="970"/>
                  <a:pt x="179" y="1518"/>
                  <a:pt x="226" y="2053"/>
                </a:cubicBezTo>
                <a:cubicBezTo>
                  <a:pt x="524" y="5625"/>
                  <a:pt x="584" y="8030"/>
                  <a:pt x="0" y="9209"/>
                </a:cubicBezTo>
                <a:cubicBezTo>
                  <a:pt x="357" y="9459"/>
                  <a:pt x="679" y="9614"/>
                  <a:pt x="1417" y="9673"/>
                </a:cubicBezTo>
                <a:lnTo>
                  <a:pt x="3203" y="9840"/>
                </a:lnTo>
                <a:cubicBezTo>
                  <a:pt x="3203" y="9840"/>
                  <a:pt x="774" y="11233"/>
                  <a:pt x="131" y="11233"/>
                </a:cubicBezTo>
                <a:cubicBezTo>
                  <a:pt x="24" y="11233"/>
                  <a:pt x="203" y="27842"/>
                  <a:pt x="203" y="30676"/>
                </a:cubicBezTo>
                <a:lnTo>
                  <a:pt x="1084" y="30676"/>
                </a:lnTo>
                <a:lnTo>
                  <a:pt x="3155" y="30628"/>
                </a:lnTo>
                <a:lnTo>
                  <a:pt x="369" y="32664"/>
                </a:lnTo>
                <a:cubicBezTo>
                  <a:pt x="48" y="33915"/>
                  <a:pt x="893" y="42320"/>
                  <a:pt x="1274" y="44428"/>
                </a:cubicBezTo>
                <a:cubicBezTo>
                  <a:pt x="3513" y="44333"/>
                  <a:pt x="9585" y="44166"/>
                  <a:pt x="16598" y="44059"/>
                </a:cubicBezTo>
                <a:cubicBezTo>
                  <a:pt x="16729" y="43844"/>
                  <a:pt x="17491" y="42928"/>
                  <a:pt x="17919" y="42928"/>
                </a:cubicBezTo>
                <a:cubicBezTo>
                  <a:pt x="18264" y="42928"/>
                  <a:pt x="19169" y="43737"/>
                  <a:pt x="19336" y="44011"/>
                </a:cubicBezTo>
                <a:cubicBezTo>
                  <a:pt x="25265" y="43880"/>
                  <a:pt x="31361" y="43761"/>
                  <a:pt x="37029" y="43690"/>
                </a:cubicBezTo>
                <a:cubicBezTo>
                  <a:pt x="37100" y="43356"/>
                  <a:pt x="37767" y="42225"/>
                  <a:pt x="38243" y="42225"/>
                </a:cubicBezTo>
                <a:cubicBezTo>
                  <a:pt x="38684" y="42225"/>
                  <a:pt x="39553" y="43332"/>
                  <a:pt x="39720" y="43654"/>
                </a:cubicBezTo>
                <a:cubicBezTo>
                  <a:pt x="45030" y="43571"/>
                  <a:pt x="49911" y="43535"/>
                  <a:pt x="54281" y="43511"/>
                </a:cubicBezTo>
                <a:cubicBezTo>
                  <a:pt x="54364" y="43178"/>
                  <a:pt x="54483" y="42713"/>
                  <a:pt x="55198" y="42713"/>
                </a:cubicBezTo>
                <a:lnTo>
                  <a:pt x="56043" y="43320"/>
                </a:lnTo>
                <a:cubicBezTo>
                  <a:pt x="56067" y="43356"/>
                  <a:pt x="56079" y="43440"/>
                  <a:pt x="56091" y="43511"/>
                </a:cubicBezTo>
                <a:lnTo>
                  <a:pt x="62115" y="43511"/>
                </a:lnTo>
                <a:cubicBezTo>
                  <a:pt x="62139" y="43309"/>
                  <a:pt x="62699" y="42308"/>
                  <a:pt x="63211" y="42308"/>
                </a:cubicBezTo>
                <a:cubicBezTo>
                  <a:pt x="63603" y="42308"/>
                  <a:pt x="64473" y="43201"/>
                  <a:pt x="64663" y="43451"/>
                </a:cubicBezTo>
                <a:cubicBezTo>
                  <a:pt x="64699" y="43487"/>
                  <a:pt x="76105" y="43785"/>
                  <a:pt x="77677" y="43975"/>
                </a:cubicBezTo>
                <a:cubicBezTo>
                  <a:pt x="77510" y="42654"/>
                  <a:pt x="77272" y="30867"/>
                  <a:pt x="77272" y="29974"/>
                </a:cubicBezTo>
                <a:cubicBezTo>
                  <a:pt x="77058" y="29974"/>
                  <a:pt x="75843" y="29795"/>
                  <a:pt x="75676" y="29509"/>
                </a:cubicBezTo>
                <a:cubicBezTo>
                  <a:pt x="75510" y="29224"/>
                  <a:pt x="76760" y="28092"/>
                  <a:pt x="77272" y="27700"/>
                </a:cubicBezTo>
                <a:cubicBezTo>
                  <a:pt x="77296" y="23128"/>
                  <a:pt x="77391" y="18901"/>
                  <a:pt x="77450" y="17246"/>
                </a:cubicBezTo>
                <a:lnTo>
                  <a:pt x="75807" y="17162"/>
                </a:lnTo>
                <a:lnTo>
                  <a:pt x="75629" y="15984"/>
                </a:lnTo>
                <a:cubicBezTo>
                  <a:pt x="76486" y="15805"/>
                  <a:pt x="77200" y="15650"/>
                  <a:pt x="77653" y="15555"/>
                </a:cubicBezTo>
                <a:cubicBezTo>
                  <a:pt x="78248" y="10043"/>
                  <a:pt x="79070" y="2232"/>
                  <a:pt x="79141" y="434"/>
                </a:cubicBezTo>
                <a:cubicBezTo>
                  <a:pt x="77462" y="256"/>
                  <a:pt x="71783" y="172"/>
                  <a:pt x="67890" y="113"/>
                </a:cubicBezTo>
                <a:cubicBezTo>
                  <a:pt x="62973" y="53"/>
                  <a:pt x="59638" y="0"/>
                  <a:pt x="57914" y="0"/>
                </a:cubicBezTo>
                <a:close/>
              </a:path>
            </a:pathLst>
          </a:custGeom>
          <a:solidFill>
            <a:srgbClr val="FEFCE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5" name="Google Shape;305;p25"/>
          <p:cNvSpPr/>
          <p:nvPr/>
        </p:nvSpPr>
        <p:spPr>
          <a:xfrm>
            <a:off x="415737" y="201665"/>
            <a:ext cx="11423472" cy="6423736"/>
          </a:xfrm>
          <a:custGeom>
            <a:avLst/>
            <a:gdLst/>
            <a:ahLst/>
            <a:cxnLst/>
            <a:rect l="l" t="t" r="r" b="b"/>
            <a:pathLst>
              <a:path w="79475" h="44691" extrusionOk="0">
                <a:moveTo>
                  <a:pt x="386" y="11445"/>
                </a:moveTo>
                <a:cubicBezTo>
                  <a:pt x="381" y="11449"/>
                  <a:pt x="375" y="11452"/>
                  <a:pt x="370" y="11456"/>
                </a:cubicBezTo>
                <a:cubicBezTo>
                  <a:pt x="375" y="11452"/>
                  <a:pt x="380" y="11449"/>
                  <a:pt x="386" y="11445"/>
                </a:cubicBezTo>
                <a:close/>
                <a:moveTo>
                  <a:pt x="57324" y="185"/>
                </a:moveTo>
                <a:cubicBezTo>
                  <a:pt x="57485" y="185"/>
                  <a:pt x="57649" y="193"/>
                  <a:pt x="57806" y="193"/>
                </a:cubicBezTo>
                <a:cubicBezTo>
                  <a:pt x="58431" y="190"/>
                  <a:pt x="59057" y="189"/>
                  <a:pt x="59683" y="189"/>
                </a:cubicBezTo>
                <a:cubicBezTo>
                  <a:pt x="65348" y="189"/>
                  <a:pt x="71029" y="286"/>
                  <a:pt x="76701" y="490"/>
                </a:cubicBezTo>
                <a:cubicBezTo>
                  <a:pt x="77368" y="514"/>
                  <a:pt x="78058" y="526"/>
                  <a:pt x="78725" y="585"/>
                </a:cubicBezTo>
                <a:cubicBezTo>
                  <a:pt x="79070" y="621"/>
                  <a:pt x="79094" y="562"/>
                  <a:pt x="79130" y="883"/>
                </a:cubicBezTo>
                <a:cubicBezTo>
                  <a:pt x="79142" y="1086"/>
                  <a:pt x="79094" y="1324"/>
                  <a:pt x="79082" y="1514"/>
                </a:cubicBezTo>
                <a:cubicBezTo>
                  <a:pt x="78963" y="2967"/>
                  <a:pt x="78832" y="4443"/>
                  <a:pt x="78677" y="5908"/>
                </a:cubicBezTo>
                <a:cubicBezTo>
                  <a:pt x="78487" y="7836"/>
                  <a:pt x="78296" y="9789"/>
                  <a:pt x="78082" y="11718"/>
                </a:cubicBezTo>
                <a:cubicBezTo>
                  <a:pt x="77987" y="12694"/>
                  <a:pt x="77880" y="13658"/>
                  <a:pt x="77772" y="14635"/>
                </a:cubicBezTo>
                <a:cubicBezTo>
                  <a:pt x="77760" y="14790"/>
                  <a:pt x="77749" y="14921"/>
                  <a:pt x="77725" y="15075"/>
                </a:cubicBezTo>
                <a:cubicBezTo>
                  <a:pt x="77701" y="15409"/>
                  <a:pt x="77749" y="15528"/>
                  <a:pt x="77463" y="15671"/>
                </a:cubicBezTo>
                <a:cubicBezTo>
                  <a:pt x="76998" y="15885"/>
                  <a:pt x="76284" y="15921"/>
                  <a:pt x="75796" y="16028"/>
                </a:cubicBezTo>
                <a:cubicBezTo>
                  <a:pt x="75748" y="16040"/>
                  <a:pt x="75641" y="16087"/>
                  <a:pt x="75665" y="16147"/>
                </a:cubicBezTo>
                <a:cubicBezTo>
                  <a:pt x="75725" y="16528"/>
                  <a:pt x="75784" y="16933"/>
                  <a:pt x="75844" y="17314"/>
                </a:cubicBezTo>
                <a:cubicBezTo>
                  <a:pt x="75844" y="17361"/>
                  <a:pt x="75915" y="17361"/>
                  <a:pt x="75939" y="17361"/>
                </a:cubicBezTo>
                <a:cubicBezTo>
                  <a:pt x="76320" y="17373"/>
                  <a:pt x="76677" y="17409"/>
                  <a:pt x="77046" y="17421"/>
                </a:cubicBezTo>
                <a:cubicBezTo>
                  <a:pt x="77078" y="17421"/>
                  <a:pt x="77175" y="17416"/>
                  <a:pt x="77278" y="17416"/>
                </a:cubicBezTo>
                <a:cubicBezTo>
                  <a:pt x="77398" y="17416"/>
                  <a:pt x="77524" y="17422"/>
                  <a:pt x="77563" y="17450"/>
                </a:cubicBezTo>
                <a:lnTo>
                  <a:pt x="77563" y="17450"/>
                </a:lnTo>
                <a:cubicBezTo>
                  <a:pt x="77562" y="17449"/>
                  <a:pt x="77560" y="17449"/>
                  <a:pt x="77559" y="17449"/>
                </a:cubicBezTo>
                <a:cubicBezTo>
                  <a:pt x="77505" y="17449"/>
                  <a:pt x="77463" y="18019"/>
                  <a:pt x="77463" y="18064"/>
                </a:cubicBezTo>
                <a:cubicBezTo>
                  <a:pt x="77415" y="19493"/>
                  <a:pt x="77391" y="20921"/>
                  <a:pt x="77368" y="22350"/>
                </a:cubicBezTo>
                <a:cubicBezTo>
                  <a:pt x="77356" y="23231"/>
                  <a:pt x="77344" y="24100"/>
                  <a:pt x="77332" y="24969"/>
                </a:cubicBezTo>
                <a:cubicBezTo>
                  <a:pt x="77332" y="25434"/>
                  <a:pt x="77308" y="25910"/>
                  <a:pt x="77308" y="26362"/>
                </a:cubicBezTo>
                <a:cubicBezTo>
                  <a:pt x="77308" y="26767"/>
                  <a:pt x="77451" y="27494"/>
                  <a:pt x="77237" y="27839"/>
                </a:cubicBezTo>
                <a:cubicBezTo>
                  <a:pt x="76998" y="28232"/>
                  <a:pt x="75344" y="29137"/>
                  <a:pt x="75760" y="29720"/>
                </a:cubicBezTo>
                <a:cubicBezTo>
                  <a:pt x="75963" y="29982"/>
                  <a:pt x="76641" y="30041"/>
                  <a:pt x="76927" y="30089"/>
                </a:cubicBezTo>
                <a:cubicBezTo>
                  <a:pt x="77308" y="30149"/>
                  <a:pt x="77249" y="30030"/>
                  <a:pt x="77284" y="30351"/>
                </a:cubicBezTo>
                <a:cubicBezTo>
                  <a:pt x="77344" y="31006"/>
                  <a:pt x="77296" y="31708"/>
                  <a:pt x="77308" y="32375"/>
                </a:cubicBezTo>
                <a:cubicBezTo>
                  <a:pt x="77356" y="34518"/>
                  <a:pt x="77403" y="36649"/>
                  <a:pt x="77463" y="38793"/>
                </a:cubicBezTo>
                <a:cubicBezTo>
                  <a:pt x="77509" y="40500"/>
                  <a:pt x="77477" y="42241"/>
                  <a:pt x="77648" y="43940"/>
                </a:cubicBezTo>
                <a:lnTo>
                  <a:pt x="77648" y="43940"/>
                </a:lnTo>
                <a:cubicBezTo>
                  <a:pt x="75419" y="43712"/>
                  <a:pt x="73139" y="43730"/>
                  <a:pt x="70902" y="43650"/>
                </a:cubicBezTo>
                <a:cubicBezTo>
                  <a:pt x="69533" y="43603"/>
                  <a:pt x="68140" y="43555"/>
                  <a:pt x="66771" y="43507"/>
                </a:cubicBezTo>
                <a:lnTo>
                  <a:pt x="65438" y="43472"/>
                </a:lnTo>
                <a:cubicBezTo>
                  <a:pt x="65104" y="43448"/>
                  <a:pt x="65045" y="43472"/>
                  <a:pt x="64854" y="43317"/>
                </a:cubicBezTo>
                <a:cubicBezTo>
                  <a:pt x="64447" y="42998"/>
                  <a:pt x="64019" y="42302"/>
                  <a:pt x="63430" y="42302"/>
                </a:cubicBezTo>
                <a:cubicBezTo>
                  <a:pt x="63382" y="42302"/>
                  <a:pt x="63333" y="42307"/>
                  <a:pt x="63282" y="42317"/>
                </a:cubicBezTo>
                <a:cubicBezTo>
                  <a:pt x="62784" y="42416"/>
                  <a:pt x="62317" y="43021"/>
                  <a:pt x="62158" y="43507"/>
                </a:cubicBezTo>
                <a:lnTo>
                  <a:pt x="57722" y="43507"/>
                </a:lnTo>
                <a:cubicBezTo>
                  <a:pt x="57524" y="43507"/>
                  <a:pt x="57220" y="43555"/>
                  <a:pt x="56958" y="43555"/>
                </a:cubicBezTo>
                <a:cubicBezTo>
                  <a:pt x="56827" y="43555"/>
                  <a:pt x="56706" y="43543"/>
                  <a:pt x="56615" y="43507"/>
                </a:cubicBezTo>
                <a:cubicBezTo>
                  <a:pt x="56436" y="43448"/>
                  <a:pt x="56329" y="43329"/>
                  <a:pt x="56163" y="43198"/>
                </a:cubicBezTo>
                <a:cubicBezTo>
                  <a:pt x="55890" y="42967"/>
                  <a:pt x="55627" y="42719"/>
                  <a:pt x="55284" y="42719"/>
                </a:cubicBezTo>
                <a:cubicBezTo>
                  <a:pt x="55237" y="42719"/>
                  <a:pt x="55189" y="42723"/>
                  <a:pt x="55139" y="42733"/>
                </a:cubicBezTo>
                <a:cubicBezTo>
                  <a:pt x="54661" y="42833"/>
                  <a:pt x="54453" y="43109"/>
                  <a:pt x="54321" y="43532"/>
                </a:cubicBezTo>
                <a:lnTo>
                  <a:pt x="54321" y="43532"/>
                </a:lnTo>
                <a:cubicBezTo>
                  <a:pt x="50311" y="43545"/>
                  <a:pt x="46290" y="43591"/>
                  <a:pt x="42292" y="43626"/>
                </a:cubicBezTo>
                <a:cubicBezTo>
                  <a:pt x="41756" y="43626"/>
                  <a:pt x="41232" y="43650"/>
                  <a:pt x="40696" y="43650"/>
                </a:cubicBezTo>
                <a:cubicBezTo>
                  <a:pt x="40665" y="43650"/>
                  <a:pt x="40635" y="43650"/>
                  <a:pt x="40607" y="43650"/>
                </a:cubicBezTo>
                <a:cubicBezTo>
                  <a:pt x="40181" y="43650"/>
                  <a:pt x="40059" y="43640"/>
                  <a:pt x="39791" y="43305"/>
                </a:cubicBezTo>
                <a:cubicBezTo>
                  <a:pt x="39530" y="42948"/>
                  <a:pt x="39113" y="42352"/>
                  <a:pt x="38613" y="42245"/>
                </a:cubicBezTo>
                <a:cubicBezTo>
                  <a:pt x="38563" y="42234"/>
                  <a:pt x="38514" y="42229"/>
                  <a:pt x="38465" y="42229"/>
                </a:cubicBezTo>
                <a:cubicBezTo>
                  <a:pt x="37817" y="42229"/>
                  <a:pt x="37271" y="43159"/>
                  <a:pt x="37072" y="43712"/>
                </a:cubicBezTo>
                <a:lnTo>
                  <a:pt x="37072" y="43712"/>
                </a:lnTo>
                <a:cubicBezTo>
                  <a:pt x="34125" y="43748"/>
                  <a:pt x="31166" y="43794"/>
                  <a:pt x="28230" y="43853"/>
                </a:cubicBezTo>
                <a:cubicBezTo>
                  <a:pt x="26683" y="43888"/>
                  <a:pt x="25147" y="43912"/>
                  <a:pt x="23599" y="43948"/>
                </a:cubicBezTo>
                <a:cubicBezTo>
                  <a:pt x="22825" y="43960"/>
                  <a:pt x="22051" y="43972"/>
                  <a:pt x="21289" y="43984"/>
                </a:cubicBezTo>
                <a:cubicBezTo>
                  <a:pt x="20991" y="43995"/>
                  <a:pt x="20647" y="44048"/>
                  <a:pt x="20316" y="44048"/>
                </a:cubicBezTo>
                <a:cubicBezTo>
                  <a:pt x="19959" y="44048"/>
                  <a:pt x="19619" y="43986"/>
                  <a:pt x="19372" y="43746"/>
                </a:cubicBezTo>
                <a:cubicBezTo>
                  <a:pt x="19058" y="43431"/>
                  <a:pt x="18604" y="42968"/>
                  <a:pt x="18127" y="42968"/>
                </a:cubicBezTo>
                <a:cubicBezTo>
                  <a:pt x="18062" y="42968"/>
                  <a:pt x="17997" y="42977"/>
                  <a:pt x="17932" y="42995"/>
                </a:cubicBezTo>
                <a:cubicBezTo>
                  <a:pt x="17646" y="43067"/>
                  <a:pt x="17396" y="43305"/>
                  <a:pt x="17181" y="43495"/>
                </a:cubicBezTo>
                <a:cubicBezTo>
                  <a:pt x="17051" y="43626"/>
                  <a:pt x="16943" y="43769"/>
                  <a:pt x="16812" y="43900"/>
                </a:cubicBezTo>
                <a:cubicBezTo>
                  <a:pt x="16625" y="44088"/>
                  <a:pt x="16538" y="44101"/>
                  <a:pt x="16335" y="44101"/>
                </a:cubicBezTo>
                <a:cubicBezTo>
                  <a:pt x="16301" y="44101"/>
                  <a:pt x="16264" y="44101"/>
                  <a:pt x="16223" y="44101"/>
                </a:cubicBezTo>
                <a:cubicBezTo>
                  <a:pt x="16182" y="44101"/>
                  <a:pt x="16137" y="44101"/>
                  <a:pt x="16086" y="44103"/>
                </a:cubicBezTo>
                <a:cubicBezTo>
                  <a:pt x="13276" y="44162"/>
                  <a:pt x="10443" y="44246"/>
                  <a:pt x="7633" y="44317"/>
                </a:cubicBezTo>
                <a:cubicBezTo>
                  <a:pt x="5629" y="44376"/>
                  <a:pt x="3614" y="44423"/>
                  <a:pt x="1611" y="44505"/>
                </a:cubicBezTo>
                <a:lnTo>
                  <a:pt x="1611" y="44505"/>
                </a:lnTo>
                <a:cubicBezTo>
                  <a:pt x="1082" y="41580"/>
                  <a:pt x="857" y="38549"/>
                  <a:pt x="691" y="35590"/>
                </a:cubicBezTo>
                <a:cubicBezTo>
                  <a:pt x="668" y="34935"/>
                  <a:pt x="620" y="34268"/>
                  <a:pt x="632" y="33613"/>
                </a:cubicBezTo>
                <a:cubicBezTo>
                  <a:pt x="644" y="33256"/>
                  <a:pt x="608" y="32970"/>
                  <a:pt x="822" y="32732"/>
                </a:cubicBezTo>
                <a:cubicBezTo>
                  <a:pt x="1227" y="32304"/>
                  <a:pt x="1882" y="31958"/>
                  <a:pt x="2358" y="31601"/>
                </a:cubicBezTo>
                <a:cubicBezTo>
                  <a:pt x="2727" y="31339"/>
                  <a:pt x="3084" y="31065"/>
                  <a:pt x="3465" y="30803"/>
                </a:cubicBezTo>
                <a:cubicBezTo>
                  <a:pt x="3537" y="30744"/>
                  <a:pt x="3465" y="30684"/>
                  <a:pt x="3406" y="30684"/>
                </a:cubicBezTo>
                <a:cubicBezTo>
                  <a:pt x="2632" y="30696"/>
                  <a:pt x="1834" y="30732"/>
                  <a:pt x="1060" y="30732"/>
                </a:cubicBezTo>
                <a:cubicBezTo>
                  <a:pt x="1011" y="30732"/>
                  <a:pt x="966" y="30732"/>
                  <a:pt x="925" y="30732"/>
                </a:cubicBezTo>
                <a:cubicBezTo>
                  <a:pt x="521" y="30732"/>
                  <a:pt x="559" y="30713"/>
                  <a:pt x="548" y="30280"/>
                </a:cubicBezTo>
                <a:lnTo>
                  <a:pt x="548" y="29327"/>
                </a:lnTo>
                <a:cubicBezTo>
                  <a:pt x="525" y="27398"/>
                  <a:pt x="513" y="25469"/>
                  <a:pt x="501" y="23541"/>
                </a:cubicBezTo>
                <a:cubicBezTo>
                  <a:pt x="465" y="19683"/>
                  <a:pt x="394" y="15814"/>
                  <a:pt x="453" y="11944"/>
                </a:cubicBezTo>
                <a:cubicBezTo>
                  <a:pt x="453" y="11777"/>
                  <a:pt x="465" y="11599"/>
                  <a:pt x="465" y="11444"/>
                </a:cubicBezTo>
                <a:cubicBezTo>
                  <a:pt x="465" y="11431"/>
                  <a:pt x="465" y="11420"/>
                  <a:pt x="465" y="11411"/>
                </a:cubicBezTo>
                <a:lnTo>
                  <a:pt x="465" y="11411"/>
                </a:lnTo>
                <a:cubicBezTo>
                  <a:pt x="585" y="11372"/>
                  <a:pt x="756" y="11352"/>
                  <a:pt x="846" y="11325"/>
                </a:cubicBezTo>
                <a:cubicBezTo>
                  <a:pt x="1763" y="11003"/>
                  <a:pt x="2644" y="10503"/>
                  <a:pt x="3477" y="10015"/>
                </a:cubicBezTo>
                <a:cubicBezTo>
                  <a:pt x="3585" y="9956"/>
                  <a:pt x="3537" y="9896"/>
                  <a:pt x="3454" y="9872"/>
                </a:cubicBezTo>
                <a:cubicBezTo>
                  <a:pt x="2858" y="9813"/>
                  <a:pt x="2275" y="9789"/>
                  <a:pt x="1680" y="9718"/>
                </a:cubicBezTo>
                <a:cubicBezTo>
                  <a:pt x="1346" y="9682"/>
                  <a:pt x="858" y="9658"/>
                  <a:pt x="596" y="9432"/>
                </a:cubicBezTo>
                <a:cubicBezTo>
                  <a:pt x="370" y="9253"/>
                  <a:pt x="441" y="9253"/>
                  <a:pt x="489" y="9015"/>
                </a:cubicBezTo>
                <a:cubicBezTo>
                  <a:pt x="572" y="8563"/>
                  <a:pt x="691" y="8170"/>
                  <a:pt x="739" y="7705"/>
                </a:cubicBezTo>
                <a:cubicBezTo>
                  <a:pt x="858" y="6527"/>
                  <a:pt x="798" y="5336"/>
                  <a:pt x="727" y="4157"/>
                </a:cubicBezTo>
                <a:cubicBezTo>
                  <a:pt x="679" y="3407"/>
                  <a:pt x="620" y="2633"/>
                  <a:pt x="548" y="1871"/>
                </a:cubicBezTo>
                <a:cubicBezTo>
                  <a:pt x="537" y="1621"/>
                  <a:pt x="382" y="1026"/>
                  <a:pt x="501" y="919"/>
                </a:cubicBezTo>
                <a:cubicBezTo>
                  <a:pt x="691" y="705"/>
                  <a:pt x="1406" y="705"/>
                  <a:pt x="1668" y="681"/>
                </a:cubicBezTo>
                <a:cubicBezTo>
                  <a:pt x="2644" y="550"/>
                  <a:pt x="3644" y="502"/>
                  <a:pt x="4644" y="466"/>
                </a:cubicBezTo>
                <a:cubicBezTo>
                  <a:pt x="5484" y="440"/>
                  <a:pt x="6324" y="429"/>
                  <a:pt x="7165" y="429"/>
                </a:cubicBezTo>
                <a:cubicBezTo>
                  <a:pt x="9401" y="429"/>
                  <a:pt x="11639" y="512"/>
                  <a:pt x="13872" y="633"/>
                </a:cubicBezTo>
                <a:cubicBezTo>
                  <a:pt x="14348" y="669"/>
                  <a:pt x="14824" y="681"/>
                  <a:pt x="15300" y="728"/>
                </a:cubicBezTo>
                <a:cubicBezTo>
                  <a:pt x="15955" y="788"/>
                  <a:pt x="15979" y="1216"/>
                  <a:pt x="16098" y="1800"/>
                </a:cubicBezTo>
                <a:cubicBezTo>
                  <a:pt x="16324" y="2883"/>
                  <a:pt x="16931" y="3312"/>
                  <a:pt x="17896" y="3717"/>
                </a:cubicBezTo>
                <a:cubicBezTo>
                  <a:pt x="17920" y="3723"/>
                  <a:pt x="17946" y="3726"/>
                  <a:pt x="17972" y="3726"/>
                </a:cubicBezTo>
                <a:cubicBezTo>
                  <a:pt x="18052" y="3726"/>
                  <a:pt x="18137" y="3699"/>
                  <a:pt x="18182" y="3645"/>
                </a:cubicBezTo>
                <a:cubicBezTo>
                  <a:pt x="18658" y="3026"/>
                  <a:pt x="19206" y="2407"/>
                  <a:pt x="19598" y="1752"/>
                </a:cubicBezTo>
                <a:cubicBezTo>
                  <a:pt x="19820" y="1359"/>
                  <a:pt x="19803" y="1094"/>
                  <a:pt x="20175" y="1094"/>
                </a:cubicBezTo>
                <a:cubicBezTo>
                  <a:pt x="20243" y="1094"/>
                  <a:pt x="20323" y="1103"/>
                  <a:pt x="20420" y="1121"/>
                </a:cubicBezTo>
                <a:cubicBezTo>
                  <a:pt x="20861" y="1216"/>
                  <a:pt x="21313" y="1383"/>
                  <a:pt x="21753" y="1502"/>
                </a:cubicBezTo>
                <a:cubicBezTo>
                  <a:pt x="22327" y="1652"/>
                  <a:pt x="22889" y="1755"/>
                  <a:pt x="23460" y="1755"/>
                </a:cubicBezTo>
                <a:cubicBezTo>
                  <a:pt x="23707" y="1755"/>
                  <a:pt x="23955" y="1736"/>
                  <a:pt x="24206" y="1693"/>
                </a:cubicBezTo>
                <a:cubicBezTo>
                  <a:pt x="25063" y="1538"/>
                  <a:pt x="25802" y="1109"/>
                  <a:pt x="26623" y="871"/>
                </a:cubicBezTo>
                <a:cubicBezTo>
                  <a:pt x="27071" y="736"/>
                  <a:pt x="27535" y="691"/>
                  <a:pt x="28003" y="691"/>
                </a:cubicBezTo>
                <a:cubicBezTo>
                  <a:pt x="28604" y="691"/>
                  <a:pt x="29213" y="765"/>
                  <a:pt x="29802" y="812"/>
                </a:cubicBezTo>
                <a:cubicBezTo>
                  <a:pt x="30350" y="859"/>
                  <a:pt x="30909" y="883"/>
                  <a:pt x="31457" y="919"/>
                </a:cubicBezTo>
                <a:cubicBezTo>
                  <a:pt x="31563" y="924"/>
                  <a:pt x="31673" y="925"/>
                  <a:pt x="31786" y="925"/>
                </a:cubicBezTo>
                <a:cubicBezTo>
                  <a:pt x="31891" y="925"/>
                  <a:pt x="31999" y="924"/>
                  <a:pt x="32107" y="924"/>
                </a:cubicBezTo>
                <a:cubicBezTo>
                  <a:pt x="32416" y="924"/>
                  <a:pt x="32729" y="933"/>
                  <a:pt x="33005" y="1002"/>
                </a:cubicBezTo>
                <a:cubicBezTo>
                  <a:pt x="33755" y="1181"/>
                  <a:pt x="33755" y="2133"/>
                  <a:pt x="34588" y="2276"/>
                </a:cubicBezTo>
                <a:cubicBezTo>
                  <a:pt x="34672" y="2290"/>
                  <a:pt x="34760" y="2297"/>
                  <a:pt x="34849" y="2297"/>
                </a:cubicBezTo>
                <a:cubicBezTo>
                  <a:pt x="35214" y="2297"/>
                  <a:pt x="35602" y="2177"/>
                  <a:pt x="35850" y="1919"/>
                </a:cubicBezTo>
                <a:cubicBezTo>
                  <a:pt x="36041" y="1717"/>
                  <a:pt x="36136" y="1228"/>
                  <a:pt x="36374" y="1121"/>
                </a:cubicBezTo>
                <a:cubicBezTo>
                  <a:pt x="36431" y="1098"/>
                  <a:pt x="36504" y="1089"/>
                  <a:pt x="36586" y="1089"/>
                </a:cubicBezTo>
                <a:cubicBezTo>
                  <a:pt x="36796" y="1089"/>
                  <a:pt x="37060" y="1145"/>
                  <a:pt x="37232" y="1145"/>
                </a:cubicBezTo>
                <a:cubicBezTo>
                  <a:pt x="38494" y="1157"/>
                  <a:pt x="39780" y="1169"/>
                  <a:pt x="41042" y="1169"/>
                </a:cubicBezTo>
                <a:cubicBezTo>
                  <a:pt x="41089" y="1169"/>
                  <a:pt x="41127" y="1169"/>
                  <a:pt x="41157" y="1169"/>
                </a:cubicBezTo>
                <a:cubicBezTo>
                  <a:pt x="41308" y="1169"/>
                  <a:pt x="41270" y="1177"/>
                  <a:pt x="41339" y="1276"/>
                </a:cubicBezTo>
                <a:cubicBezTo>
                  <a:pt x="41494" y="1455"/>
                  <a:pt x="41554" y="1800"/>
                  <a:pt x="41673" y="1990"/>
                </a:cubicBezTo>
                <a:cubicBezTo>
                  <a:pt x="41816" y="2252"/>
                  <a:pt x="41994" y="2693"/>
                  <a:pt x="42339" y="2729"/>
                </a:cubicBezTo>
                <a:cubicBezTo>
                  <a:pt x="42359" y="2731"/>
                  <a:pt x="42378" y="2733"/>
                  <a:pt x="42397" y="2733"/>
                </a:cubicBezTo>
                <a:cubicBezTo>
                  <a:pt x="42703" y="2733"/>
                  <a:pt x="43030" y="2394"/>
                  <a:pt x="43220" y="2193"/>
                </a:cubicBezTo>
                <a:cubicBezTo>
                  <a:pt x="43411" y="2002"/>
                  <a:pt x="43578" y="1800"/>
                  <a:pt x="43732" y="1574"/>
                </a:cubicBezTo>
                <a:cubicBezTo>
                  <a:pt x="43994" y="1228"/>
                  <a:pt x="43971" y="1109"/>
                  <a:pt x="44423" y="1109"/>
                </a:cubicBezTo>
                <a:cubicBezTo>
                  <a:pt x="45506" y="1086"/>
                  <a:pt x="46578" y="1038"/>
                  <a:pt x="47661" y="978"/>
                </a:cubicBezTo>
                <a:cubicBezTo>
                  <a:pt x="47940" y="970"/>
                  <a:pt x="48301" y="891"/>
                  <a:pt x="48614" y="891"/>
                </a:cubicBezTo>
                <a:cubicBezTo>
                  <a:pt x="48730" y="891"/>
                  <a:pt x="48839" y="902"/>
                  <a:pt x="48935" y="931"/>
                </a:cubicBezTo>
                <a:cubicBezTo>
                  <a:pt x="49174" y="1002"/>
                  <a:pt x="49364" y="1205"/>
                  <a:pt x="49614" y="1276"/>
                </a:cubicBezTo>
                <a:cubicBezTo>
                  <a:pt x="49708" y="1303"/>
                  <a:pt x="49798" y="1315"/>
                  <a:pt x="49886" y="1315"/>
                </a:cubicBezTo>
                <a:cubicBezTo>
                  <a:pt x="50188" y="1315"/>
                  <a:pt x="50462" y="1176"/>
                  <a:pt x="50757" y="1038"/>
                </a:cubicBezTo>
                <a:cubicBezTo>
                  <a:pt x="51031" y="919"/>
                  <a:pt x="51221" y="788"/>
                  <a:pt x="51519" y="740"/>
                </a:cubicBezTo>
                <a:cubicBezTo>
                  <a:pt x="52055" y="633"/>
                  <a:pt x="52650" y="645"/>
                  <a:pt x="53198" y="585"/>
                </a:cubicBezTo>
                <a:cubicBezTo>
                  <a:pt x="53518" y="560"/>
                  <a:pt x="53925" y="465"/>
                  <a:pt x="54280" y="465"/>
                </a:cubicBezTo>
                <a:cubicBezTo>
                  <a:pt x="54413" y="465"/>
                  <a:pt x="54539" y="478"/>
                  <a:pt x="54650" y="514"/>
                </a:cubicBezTo>
                <a:cubicBezTo>
                  <a:pt x="54865" y="585"/>
                  <a:pt x="55043" y="764"/>
                  <a:pt x="55281" y="824"/>
                </a:cubicBezTo>
                <a:cubicBezTo>
                  <a:pt x="55373" y="848"/>
                  <a:pt x="55460" y="859"/>
                  <a:pt x="55544" y="859"/>
                </a:cubicBezTo>
                <a:cubicBezTo>
                  <a:pt x="55787" y="859"/>
                  <a:pt x="56004" y="766"/>
                  <a:pt x="56234" y="633"/>
                </a:cubicBezTo>
                <a:cubicBezTo>
                  <a:pt x="56448" y="514"/>
                  <a:pt x="56651" y="288"/>
                  <a:pt x="56865" y="204"/>
                </a:cubicBezTo>
                <a:lnTo>
                  <a:pt x="56865" y="204"/>
                </a:lnTo>
                <a:cubicBezTo>
                  <a:pt x="56817" y="226"/>
                  <a:pt x="56807" y="234"/>
                  <a:pt x="56819" y="234"/>
                </a:cubicBezTo>
                <a:cubicBezTo>
                  <a:pt x="56838" y="234"/>
                  <a:pt x="56919" y="212"/>
                  <a:pt x="56972" y="204"/>
                </a:cubicBezTo>
                <a:cubicBezTo>
                  <a:pt x="57084" y="189"/>
                  <a:pt x="57203" y="185"/>
                  <a:pt x="57324" y="185"/>
                </a:cubicBezTo>
                <a:close/>
                <a:moveTo>
                  <a:pt x="58221" y="0"/>
                </a:moveTo>
                <a:cubicBezTo>
                  <a:pt x="58011" y="0"/>
                  <a:pt x="57801" y="1"/>
                  <a:pt x="57591" y="2"/>
                </a:cubicBezTo>
                <a:cubicBezTo>
                  <a:pt x="57511" y="2"/>
                  <a:pt x="57430" y="1"/>
                  <a:pt x="57349" y="1"/>
                </a:cubicBezTo>
                <a:cubicBezTo>
                  <a:pt x="57105" y="1"/>
                  <a:pt x="56862" y="14"/>
                  <a:pt x="56639" y="121"/>
                </a:cubicBezTo>
                <a:cubicBezTo>
                  <a:pt x="56436" y="228"/>
                  <a:pt x="56270" y="443"/>
                  <a:pt x="56043" y="550"/>
                </a:cubicBezTo>
                <a:cubicBezTo>
                  <a:pt x="55862" y="631"/>
                  <a:pt x="55731" y="663"/>
                  <a:pt x="55624" y="663"/>
                </a:cubicBezTo>
                <a:cubicBezTo>
                  <a:pt x="55386" y="663"/>
                  <a:pt x="55264" y="506"/>
                  <a:pt x="54960" y="383"/>
                </a:cubicBezTo>
                <a:cubicBezTo>
                  <a:pt x="54779" y="308"/>
                  <a:pt x="54592" y="282"/>
                  <a:pt x="54401" y="282"/>
                </a:cubicBezTo>
                <a:cubicBezTo>
                  <a:pt x="54075" y="282"/>
                  <a:pt x="53738" y="357"/>
                  <a:pt x="53400" y="395"/>
                </a:cubicBezTo>
                <a:cubicBezTo>
                  <a:pt x="52710" y="454"/>
                  <a:pt x="51805" y="383"/>
                  <a:pt x="51162" y="621"/>
                </a:cubicBezTo>
                <a:cubicBezTo>
                  <a:pt x="50852" y="740"/>
                  <a:pt x="50579" y="990"/>
                  <a:pt x="50245" y="1086"/>
                </a:cubicBezTo>
                <a:cubicBezTo>
                  <a:pt x="50175" y="1102"/>
                  <a:pt x="50110" y="1109"/>
                  <a:pt x="50050" y="1109"/>
                </a:cubicBezTo>
                <a:cubicBezTo>
                  <a:pt x="49762" y="1109"/>
                  <a:pt x="49564" y="946"/>
                  <a:pt x="49269" y="847"/>
                </a:cubicBezTo>
                <a:cubicBezTo>
                  <a:pt x="49041" y="766"/>
                  <a:pt x="48783" y="738"/>
                  <a:pt x="48513" y="738"/>
                </a:cubicBezTo>
                <a:cubicBezTo>
                  <a:pt x="48036" y="738"/>
                  <a:pt x="47524" y="825"/>
                  <a:pt x="47090" y="847"/>
                </a:cubicBezTo>
                <a:cubicBezTo>
                  <a:pt x="46054" y="883"/>
                  <a:pt x="45030" y="931"/>
                  <a:pt x="44006" y="966"/>
                </a:cubicBezTo>
                <a:cubicBezTo>
                  <a:pt x="43947" y="966"/>
                  <a:pt x="43828" y="978"/>
                  <a:pt x="43792" y="1050"/>
                </a:cubicBezTo>
                <a:cubicBezTo>
                  <a:pt x="43621" y="1392"/>
                  <a:pt x="42957" y="2533"/>
                  <a:pt x="42504" y="2533"/>
                </a:cubicBezTo>
                <a:cubicBezTo>
                  <a:pt x="42485" y="2533"/>
                  <a:pt x="42465" y="2531"/>
                  <a:pt x="42447" y="2526"/>
                </a:cubicBezTo>
                <a:cubicBezTo>
                  <a:pt x="42113" y="2467"/>
                  <a:pt x="41708" y="1359"/>
                  <a:pt x="41649" y="1050"/>
                </a:cubicBezTo>
                <a:cubicBezTo>
                  <a:pt x="41649" y="1002"/>
                  <a:pt x="41577" y="1002"/>
                  <a:pt x="41554" y="1002"/>
                </a:cubicBezTo>
                <a:cubicBezTo>
                  <a:pt x="41128" y="1009"/>
                  <a:pt x="40704" y="1012"/>
                  <a:pt x="40280" y="1012"/>
                </a:cubicBezTo>
                <a:cubicBezTo>
                  <a:pt x="39257" y="1012"/>
                  <a:pt x="38238" y="995"/>
                  <a:pt x="37220" y="978"/>
                </a:cubicBezTo>
                <a:cubicBezTo>
                  <a:pt x="37026" y="975"/>
                  <a:pt x="36873" y="965"/>
                  <a:pt x="36743" y="965"/>
                </a:cubicBezTo>
                <a:cubicBezTo>
                  <a:pt x="36426" y="965"/>
                  <a:pt x="36243" y="1022"/>
                  <a:pt x="35922" y="1359"/>
                </a:cubicBezTo>
                <a:cubicBezTo>
                  <a:pt x="35929" y="1352"/>
                  <a:pt x="35934" y="1349"/>
                  <a:pt x="35936" y="1349"/>
                </a:cubicBezTo>
                <a:cubicBezTo>
                  <a:pt x="35951" y="1349"/>
                  <a:pt x="35845" y="1517"/>
                  <a:pt x="35803" y="1538"/>
                </a:cubicBezTo>
                <a:cubicBezTo>
                  <a:pt x="35577" y="1621"/>
                  <a:pt x="35362" y="1693"/>
                  <a:pt x="35124" y="1764"/>
                </a:cubicBezTo>
                <a:cubicBezTo>
                  <a:pt x="34932" y="1938"/>
                  <a:pt x="34758" y="2025"/>
                  <a:pt x="34601" y="2025"/>
                </a:cubicBezTo>
                <a:cubicBezTo>
                  <a:pt x="34446" y="2025"/>
                  <a:pt x="34308" y="1941"/>
                  <a:pt x="34184" y="1776"/>
                </a:cubicBezTo>
                <a:cubicBezTo>
                  <a:pt x="34017" y="1586"/>
                  <a:pt x="33945" y="1300"/>
                  <a:pt x="33791" y="1086"/>
                </a:cubicBezTo>
                <a:cubicBezTo>
                  <a:pt x="33628" y="841"/>
                  <a:pt x="33459" y="809"/>
                  <a:pt x="33228" y="809"/>
                </a:cubicBezTo>
                <a:cubicBezTo>
                  <a:pt x="33144" y="809"/>
                  <a:pt x="33052" y="813"/>
                  <a:pt x="32949" y="813"/>
                </a:cubicBezTo>
                <a:cubicBezTo>
                  <a:pt x="32921" y="813"/>
                  <a:pt x="32892" y="812"/>
                  <a:pt x="32862" y="812"/>
                </a:cubicBezTo>
                <a:cubicBezTo>
                  <a:pt x="31588" y="752"/>
                  <a:pt x="30338" y="669"/>
                  <a:pt x="29088" y="574"/>
                </a:cubicBezTo>
                <a:cubicBezTo>
                  <a:pt x="28791" y="553"/>
                  <a:pt x="28500" y="539"/>
                  <a:pt x="28214" y="539"/>
                </a:cubicBezTo>
                <a:cubicBezTo>
                  <a:pt x="27515" y="539"/>
                  <a:pt x="26840" y="621"/>
                  <a:pt x="26147" y="883"/>
                </a:cubicBezTo>
                <a:cubicBezTo>
                  <a:pt x="25516" y="1121"/>
                  <a:pt x="24909" y="1419"/>
                  <a:pt x="24242" y="1538"/>
                </a:cubicBezTo>
                <a:cubicBezTo>
                  <a:pt x="24010" y="1582"/>
                  <a:pt x="23781" y="1601"/>
                  <a:pt x="23554" y="1601"/>
                </a:cubicBezTo>
                <a:cubicBezTo>
                  <a:pt x="22977" y="1601"/>
                  <a:pt x="22413" y="1477"/>
                  <a:pt x="21849" y="1324"/>
                </a:cubicBezTo>
                <a:cubicBezTo>
                  <a:pt x="21423" y="1201"/>
                  <a:pt x="20794" y="897"/>
                  <a:pt x="20267" y="897"/>
                </a:cubicBezTo>
                <a:cubicBezTo>
                  <a:pt x="20131" y="897"/>
                  <a:pt x="20002" y="918"/>
                  <a:pt x="19884" y="966"/>
                </a:cubicBezTo>
                <a:cubicBezTo>
                  <a:pt x="19432" y="1157"/>
                  <a:pt x="19253" y="1836"/>
                  <a:pt x="18967" y="2217"/>
                </a:cubicBezTo>
                <a:cubicBezTo>
                  <a:pt x="18647" y="2644"/>
                  <a:pt x="18317" y="3080"/>
                  <a:pt x="17995" y="3509"/>
                </a:cubicBezTo>
                <a:lnTo>
                  <a:pt x="17995" y="3509"/>
                </a:lnTo>
                <a:cubicBezTo>
                  <a:pt x="17405" y="3248"/>
                  <a:pt x="16857" y="2965"/>
                  <a:pt x="16586" y="2336"/>
                </a:cubicBezTo>
                <a:cubicBezTo>
                  <a:pt x="16396" y="1859"/>
                  <a:pt x="16491" y="1038"/>
                  <a:pt x="16038" y="705"/>
                </a:cubicBezTo>
                <a:cubicBezTo>
                  <a:pt x="15800" y="526"/>
                  <a:pt x="15384" y="562"/>
                  <a:pt x="15086" y="550"/>
                </a:cubicBezTo>
                <a:cubicBezTo>
                  <a:pt x="14300" y="490"/>
                  <a:pt x="13526" y="454"/>
                  <a:pt x="12740" y="431"/>
                </a:cubicBezTo>
                <a:cubicBezTo>
                  <a:pt x="10779" y="342"/>
                  <a:pt x="8780" y="236"/>
                  <a:pt x="6785" y="236"/>
                </a:cubicBezTo>
                <a:cubicBezTo>
                  <a:pt x="5039" y="236"/>
                  <a:pt x="3296" y="317"/>
                  <a:pt x="1584" y="562"/>
                </a:cubicBezTo>
                <a:cubicBezTo>
                  <a:pt x="1144" y="621"/>
                  <a:pt x="620" y="681"/>
                  <a:pt x="203" y="907"/>
                </a:cubicBezTo>
                <a:cubicBezTo>
                  <a:pt x="179" y="919"/>
                  <a:pt x="144" y="943"/>
                  <a:pt x="144" y="990"/>
                </a:cubicBezTo>
                <a:cubicBezTo>
                  <a:pt x="179" y="2669"/>
                  <a:pt x="429" y="4360"/>
                  <a:pt x="453" y="6038"/>
                </a:cubicBezTo>
                <a:cubicBezTo>
                  <a:pt x="477" y="7134"/>
                  <a:pt x="489" y="8384"/>
                  <a:pt x="13" y="9420"/>
                </a:cubicBezTo>
                <a:cubicBezTo>
                  <a:pt x="1" y="9444"/>
                  <a:pt x="25" y="9456"/>
                  <a:pt x="36" y="9479"/>
                </a:cubicBezTo>
                <a:cubicBezTo>
                  <a:pt x="870" y="10015"/>
                  <a:pt x="1918" y="9979"/>
                  <a:pt x="2882" y="10075"/>
                </a:cubicBezTo>
                <a:cubicBezTo>
                  <a:pt x="2937" y="10080"/>
                  <a:pt x="2996" y="10087"/>
                  <a:pt x="3055" y="10092"/>
                </a:cubicBezTo>
                <a:lnTo>
                  <a:pt x="3055" y="10092"/>
                </a:lnTo>
                <a:cubicBezTo>
                  <a:pt x="2548" y="10263"/>
                  <a:pt x="1995" y="10661"/>
                  <a:pt x="1513" y="10896"/>
                </a:cubicBezTo>
                <a:cubicBezTo>
                  <a:pt x="1287" y="11003"/>
                  <a:pt x="1072" y="11111"/>
                  <a:pt x="834" y="11194"/>
                </a:cubicBezTo>
                <a:cubicBezTo>
                  <a:pt x="679" y="11253"/>
                  <a:pt x="370" y="11253"/>
                  <a:pt x="251" y="11349"/>
                </a:cubicBezTo>
                <a:cubicBezTo>
                  <a:pt x="156" y="11420"/>
                  <a:pt x="179" y="11420"/>
                  <a:pt x="144" y="11515"/>
                </a:cubicBezTo>
                <a:cubicBezTo>
                  <a:pt x="13" y="11813"/>
                  <a:pt x="132" y="12420"/>
                  <a:pt x="132" y="12730"/>
                </a:cubicBezTo>
                <a:cubicBezTo>
                  <a:pt x="120" y="16992"/>
                  <a:pt x="156" y="21243"/>
                  <a:pt x="203" y="25505"/>
                </a:cubicBezTo>
                <a:cubicBezTo>
                  <a:pt x="215" y="27303"/>
                  <a:pt x="239" y="29089"/>
                  <a:pt x="239" y="30887"/>
                </a:cubicBezTo>
                <a:cubicBezTo>
                  <a:pt x="239" y="30934"/>
                  <a:pt x="310" y="30934"/>
                  <a:pt x="334" y="30934"/>
                </a:cubicBezTo>
                <a:cubicBezTo>
                  <a:pt x="457" y="30937"/>
                  <a:pt x="580" y="30938"/>
                  <a:pt x="702" y="30938"/>
                </a:cubicBezTo>
                <a:cubicBezTo>
                  <a:pt x="1222" y="30938"/>
                  <a:pt x="1738" y="30920"/>
                  <a:pt x="2239" y="30911"/>
                </a:cubicBezTo>
                <a:cubicBezTo>
                  <a:pt x="2388" y="30911"/>
                  <a:pt x="2563" y="30921"/>
                  <a:pt x="2731" y="30921"/>
                </a:cubicBezTo>
                <a:cubicBezTo>
                  <a:pt x="2831" y="30921"/>
                  <a:pt x="2928" y="30917"/>
                  <a:pt x="3017" y="30905"/>
                </a:cubicBezTo>
                <a:lnTo>
                  <a:pt x="3017" y="30905"/>
                </a:lnTo>
                <a:cubicBezTo>
                  <a:pt x="2542" y="31120"/>
                  <a:pt x="2048" y="31623"/>
                  <a:pt x="1644" y="31935"/>
                </a:cubicBezTo>
                <a:cubicBezTo>
                  <a:pt x="1322" y="32173"/>
                  <a:pt x="691" y="32470"/>
                  <a:pt x="453" y="32804"/>
                </a:cubicBezTo>
                <a:cubicBezTo>
                  <a:pt x="310" y="33030"/>
                  <a:pt x="334" y="33399"/>
                  <a:pt x="334" y="33673"/>
                </a:cubicBezTo>
                <a:cubicBezTo>
                  <a:pt x="322" y="34256"/>
                  <a:pt x="358" y="34816"/>
                  <a:pt x="382" y="35399"/>
                </a:cubicBezTo>
                <a:cubicBezTo>
                  <a:pt x="453" y="37007"/>
                  <a:pt x="608" y="38614"/>
                  <a:pt x="775" y="40209"/>
                </a:cubicBezTo>
                <a:cubicBezTo>
                  <a:pt x="917" y="41671"/>
                  <a:pt x="1072" y="43181"/>
                  <a:pt x="1333" y="44631"/>
                </a:cubicBezTo>
                <a:lnTo>
                  <a:pt x="1333" y="44631"/>
                </a:lnTo>
                <a:cubicBezTo>
                  <a:pt x="1316" y="44659"/>
                  <a:pt x="1323" y="44682"/>
                  <a:pt x="1372" y="44686"/>
                </a:cubicBezTo>
                <a:lnTo>
                  <a:pt x="1372" y="44686"/>
                </a:lnTo>
                <a:cubicBezTo>
                  <a:pt x="1383" y="44689"/>
                  <a:pt x="1397" y="44691"/>
                  <a:pt x="1412" y="44691"/>
                </a:cubicBezTo>
                <a:cubicBezTo>
                  <a:pt x="1432" y="44691"/>
                  <a:pt x="1453" y="44688"/>
                  <a:pt x="1475" y="44683"/>
                </a:cubicBezTo>
                <a:lnTo>
                  <a:pt x="1475" y="44683"/>
                </a:lnTo>
                <a:cubicBezTo>
                  <a:pt x="5726" y="44507"/>
                  <a:pt x="9978" y="44435"/>
                  <a:pt x="14229" y="44329"/>
                </a:cubicBezTo>
                <a:cubicBezTo>
                  <a:pt x="14955" y="44317"/>
                  <a:pt x="15669" y="44305"/>
                  <a:pt x="16396" y="44281"/>
                </a:cubicBezTo>
                <a:cubicBezTo>
                  <a:pt x="16705" y="44269"/>
                  <a:pt x="16753" y="44305"/>
                  <a:pt x="16943" y="44127"/>
                </a:cubicBezTo>
                <a:cubicBezTo>
                  <a:pt x="17270" y="43833"/>
                  <a:pt x="17566" y="43192"/>
                  <a:pt x="18050" y="43192"/>
                </a:cubicBezTo>
                <a:cubicBezTo>
                  <a:pt x="18096" y="43192"/>
                  <a:pt x="18144" y="43197"/>
                  <a:pt x="18194" y="43210"/>
                </a:cubicBezTo>
                <a:cubicBezTo>
                  <a:pt x="18634" y="43329"/>
                  <a:pt x="18908" y="43829"/>
                  <a:pt x="19253" y="44079"/>
                </a:cubicBezTo>
                <a:cubicBezTo>
                  <a:pt x="19410" y="44198"/>
                  <a:pt x="19576" y="44228"/>
                  <a:pt x="19760" y="44228"/>
                </a:cubicBezTo>
                <a:cubicBezTo>
                  <a:pt x="19925" y="44228"/>
                  <a:pt x="20103" y="44204"/>
                  <a:pt x="20301" y="44198"/>
                </a:cubicBezTo>
                <a:cubicBezTo>
                  <a:pt x="21075" y="44186"/>
                  <a:pt x="21825" y="44162"/>
                  <a:pt x="22599" y="44150"/>
                </a:cubicBezTo>
                <a:cubicBezTo>
                  <a:pt x="24087" y="44127"/>
                  <a:pt x="25599" y="44091"/>
                  <a:pt x="27087" y="44067"/>
                </a:cubicBezTo>
                <a:cubicBezTo>
                  <a:pt x="30433" y="44007"/>
                  <a:pt x="33779" y="43948"/>
                  <a:pt x="37124" y="43900"/>
                </a:cubicBezTo>
                <a:cubicBezTo>
                  <a:pt x="37208" y="43900"/>
                  <a:pt x="37327" y="43865"/>
                  <a:pt x="37351" y="43793"/>
                </a:cubicBezTo>
                <a:cubicBezTo>
                  <a:pt x="37493" y="43335"/>
                  <a:pt x="37913" y="42539"/>
                  <a:pt x="38411" y="42539"/>
                </a:cubicBezTo>
                <a:cubicBezTo>
                  <a:pt x="38496" y="42539"/>
                  <a:pt x="38584" y="42562"/>
                  <a:pt x="38672" y="42614"/>
                </a:cubicBezTo>
                <a:cubicBezTo>
                  <a:pt x="39125" y="42876"/>
                  <a:pt x="39303" y="43388"/>
                  <a:pt x="39660" y="43734"/>
                </a:cubicBezTo>
                <a:cubicBezTo>
                  <a:pt x="39820" y="43882"/>
                  <a:pt x="40062" y="43924"/>
                  <a:pt x="40324" y="43924"/>
                </a:cubicBezTo>
                <a:cubicBezTo>
                  <a:pt x="40651" y="43924"/>
                  <a:pt x="41009" y="43859"/>
                  <a:pt x="41280" y="43853"/>
                </a:cubicBezTo>
                <a:cubicBezTo>
                  <a:pt x="42232" y="43841"/>
                  <a:pt x="43185" y="43829"/>
                  <a:pt x="44137" y="43829"/>
                </a:cubicBezTo>
                <a:cubicBezTo>
                  <a:pt x="47542" y="43781"/>
                  <a:pt x="50960" y="43746"/>
                  <a:pt x="54365" y="43734"/>
                </a:cubicBezTo>
                <a:cubicBezTo>
                  <a:pt x="54436" y="43734"/>
                  <a:pt x="54567" y="43698"/>
                  <a:pt x="54591" y="43626"/>
                </a:cubicBezTo>
                <a:cubicBezTo>
                  <a:pt x="54627" y="43484"/>
                  <a:pt x="54662" y="43305"/>
                  <a:pt x="54770" y="43162"/>
                </a:cubicBezTo>
                <a:cubicBezTo>
                  <a:pt x="54947" y="42944"/>
                  <a:pt x="55044" y="42873"/>
                  <a:pt x="55120" y="42873"/>
                </a:cubicBezTo>
                <a:cubicBezTo>
                  <a:pt x="55222" y="42873"/>
                  <a:pt x="55284" y="43003"/>
                  <a:pt x="55448" y="43079"/>
                </a:cubicBezTo>
                <a:cubicBezTo>
                  <a:pt x="55686" y="43198"/>
                  <a:pt x="56020" y="43424"/>
                  <a:pt x="56079" y="43674"/>
                </a:cubicBezTo>
                <a:cubicBezTo>
                  <a:pt x="56091" y="43722"/>
                  <a:pt x="56151" y="43722"/>
                  <a:pt x="56174" y="43722"/>
                </a:cubicBezTo>
                <a:lnTo>
                  <a:pt x="62211" y="43722"/>
                </a:lnTo>
                <a:cubicBezTo>
                  <a:pt x="62270" y="43722"/>
                  <a:pt x="62413" y="43686"/>
                  <a:pt x="62425" y="43615"/>
                </a:cubicBezTo>
                <a:cubicBezTo>
                  <a:pt x="62520" y="43222"/>
                  <a:pt x="62830" y="42769"/>
                  <a:pt x="63199" y="42650"/>
                </a:cubicBezTo>
                <a:cubicBezTo>
                  <a:pt x="63256" y="42632"/>
                  <a:pt x="63311" y="42623"/>
                  <a:pt x="63365" y="42623"/>
                </a:cubicBezTo>
                <a:cubicBezTo>
                  <a:pt x="63736" y="42623"/>
                  <a:pt x="64059" y="43010"/>
                  <a:pt x="64318" y="43269"/>
                </a:cubicBezTo>
                <a:cubicBezTo>
                  <a:pt x="64533" y="43484"/>
                  <a:pt x="64592" y="43615"/>
                  <a:pt x="64854" y="43674"/>
                </a:cubicBezTo>
                <a:cubicBezTo>
                  <a:pt x="65153" y="43739"/>
                  <a:pt x="65483" y="43755"/>
                  <a:pt x="65818" y="43755"/>
                </a:cubicBezTo>
                <a:cubicBezTo>
                  <a:pt x="66127" y="43755"/>
                  <a:pt x="66440" y="43741"/>
                  <a:pt x="66734" y="43741"/>
                </a:cubicBezTo>
                <a:cubicBezTo>
                  <a:pt x="66820" y="43741"/>
                  <a:pt x="66904" y="43743"/>
                  <a:pt x="66985" y="43746"/>
                </a:cubicBezTo>
                <a:cubicBezTo>
                  <a:pt x="69593" y="43841"/>
                  <a:pt x="72188" y="43912"/>
                  <a:pt x="74796" y="44019"/>
                </a:cubicBezTo>
                <a:cubicBezTo>
                  <a:pt x="75760" y="44055"/>
                  <a:pt x="76748" y="44079"/>
                  <a:pt x="77713" y="44174"/>
                </a:cubicBezTo>
                <a:cubicBezTo>
                  <a:pt x="77727" y="44179"/>
                  <a:pt x="77745" y="44181"/>
                  <a:pt x="77766" y="44181"/>
                </a:cubicBezTo>
                <a:cubicBezTo>
                  <a:pt x="77855" y="44181"/>
                  <a:pt x="77987" y="44139"/>
                  <a:pt x="77987" y="44043"/>
                </a:cubicBezTo>
                <a:cubicBezTo>
                  <a:pt x="77725" y="41674"/>
                  <a:pt x="77784" y="39257"/>
                  <a:pt x="77725" y="36888"/>
                </a:cubicBezTo>
                <a:cubicBezTo>
                  <a:pt x="77665" y="34613"/>
                  <a:pt x="77594" y="32327"/>
                  <a:pt x="77594" y="30041"/>
                </a:cubicBezTo>
                <a:cubicBezTo>
                  <a:pt x="77594" y="29994"/>
                  <a:pt x="77522" y="29994"/>
                  <a:pt x="77487" y="29994"/>
                </a:cubicBezTo>
                <a:cubicBezTo>
                  <a:pt x="77177" y="29982"/>
                  <a:pt x="76213" y="29922"/>
                  <a:pt x="76046" y="29625"/>
                </a:cubicBezTo>
                <a:cubicBezTo>
                  <a:pt x="75844" y="29268"/>
                  <a:pt x="76760" y="28553"/>
                  <a:pt x="76987" y="28339"/>
                </a:cubicBezTo>
                <a:cubicBezTo>
                  <a:pt x="77320" y="28029"/>
                  <a:pt x="77594" y="27958"/>
                  <a:pt x="77606" y="27482"/>
                </a:cubicBezTo>
                <a:cubicBezTo>
                  <a:pt x="77606" y="26541"/>
                  <a:pt x="77630" y="25600"/>
                  <a:pt x="77641" y="24672"/>
                </a:cubicBezTo>
                <a:cubicBezTo>
                  <a:pt x="77665" y="22231"/>
                  <a:pt x="77701" y="19790"/>
                  <a:pt x="77784" y="17349"/>
                </a:cubicBezTo>
                <a:cubicBezTo>
                  <a:pt x="77784" y="17290"/>
                  <a:pt x="77749" y="17290"/>
                  <a:pt x="77689" y="17266"/>
                </a:cubicBezTo>
                <a:cubicBezTo>
                  <a:pt x="77624" y="17263"/>
                  <a:pt x="77556" y="17261"/>
                  <a:pt x="77485" y="17261"/>
                </a:cubicBezTo>
                <a:cubicBezTo>
                  <a:pt x="77307" y="17261"/>
                  <a:pt x="77112" y="17269"/>
                  <a:pt x="76920" y="17269"/>
                </a:cubicBezTo>
                <a:cubicBezTo>
                  <a:pt x="76650" y="17269"/>
                  <a:pt x="76385" y="17254"/>
                  <a:pt x="76177" y="17183"/>
                </a:cubicBezTo>
                <a:cubicBezTo>
                  <a:pt x="76155" y="17175"/>
                  <a:pt x="76137" y="17169"/>
                  <a:pt x="76124" y="17164"/>
                </a:cubicBezTo>
                <a:lnTo>
                  <a:pt x="76124" y="17164"/>
                </a:lnTo>
                <a:cubicBezTo>
                  <a:pt x="76084" y="17069"/>
                  <a:pt x="76092" y="16862"/>
                  <a:pt x="76082" y="16778"/>
                </a:cubicBezTo>
                <a:cubicBezTo>
                  <a:pt x="76040" y="16568"/>
                  <a:pt x="76007" y="16348"/>
                  <a:pt x="75975" y="16135"/>
                </a:cubicBezTo>
                <a:lnTo>
                  <a:pt x="75975" y="16135"/>
                </a:lnTo>
                <a:cubicBezTo>
                  <a:pt x="76600" y="15994"/>
                  <a:pt x="77217" y="15863"/>
                  <a:pt x="77844" y="15742"/>
                </a:cubicBezTo>
                <a:cubicBezTo>
                  <a:pt x="77891" y="15718"/>
                  <a:pt x="77987" y="15694"/>
                  <a:pt x="77987" y="15635"/>
                </a:cubicBezTo>
                <a:cubicBezTo>
                  <a:pt x="78534" y="10622"/>
                  <a:pt x="79237" y="5562"/>
                  <a:pt x="79475" y="514"/>
                </a:cubicBezTo>
                <a:cubicBezTo>
                  <a:pt x="79475" y="466"/>
                  <a:pt x="79439" y="454"/>
                  <a:pt x="79415" y="454"/>
                </a:cubicBezTo>
                <a:cubicBezTo>
                  <a:pt x="77177" y="228"/>
                  <a:pt x="74903" y="240"/>
                  <a:pt x="72665" y="204"/>
                </a:cubicBezTo>
                <a:cubicBezTo>
                  <a:pt x="69593" y="145"/>
                  <a:pt x="66509" y="109"/>
                  <a:pt x="63425" y="62"/>
                </a:cubicBezTo>
                <a:cubicBezTo>
                  <a:pt x="61684" y="40"/>
                  <a:pt x="59952" y="0"/>
                  <a:pt x="58221" y="0"/>
                </a:cubicBezTo>
                <a:close/>
              </a:path>
            </a:pathLst>
          </a:custGeom>
          <a:solidFill>
            <a:srgbClr val="BC9E6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98066555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21BCBE-5765-46D3-BA4F-E21B47D4CF2C}" type="datetimeFigureOut">
              <a:rPr lang="en-US" smtClean="0"/>
              <a:pPr/>
              <a:t>4/3/2023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47686-4720-432E-AA12-47DA17ED5B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50954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A15578-682B-4A01-9638-014C16DE11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5AAC1EE-97A3-4603-AA67-B9B86F55FF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70C8B9-3AC5-46CF-A12A-6DF4288A12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/>
              <a:t>4/3/2023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8CA0AF-530D-4EBD-B965-8B94F5F1B2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359C82-3A0F-48FF-926E-5D04481A0D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65062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ED132D-452A-49E5-B8CD-EA0C46A12A5F}" type="datetimeFigureOut">
              <a:rPr lang="vi-VN" smtClean="0"/>
              <a:t>03/04/2023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03046-9975-4CD1-8163-35C299AA086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1407932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D41855-5658-46FC-B1E4-D8A33D0404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E48DD4-982E-4DF5-83BC-71D4D6BCEB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C6D471-1D4A-4A93-8DC4-6EC44FFF71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/>
              <a:t>4/3/2023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EF56D3-DE4D-452A-8EDB-00A20AD178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3EE1EB-0B3D-4FD7-B6AB-2BD17542B6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951849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AAF01F-173B-42F4-B79E-090D56ACB1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F68C77-CBFA-461F-A51E-325EB95509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1E92DB-083F-452B-B9A8-07F35FD158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/>
              <a:t>4/3/2023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284B60-C1EA-4B69-AA90-8F1E5FB94E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62BA63-766D-48C7-962C-260FED02A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170149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4F6C79-9DB9-41C2-AB7F-EE2DBD4CB5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B300A1-412B-4D8E-A682-9491921A938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2449AE0-B2AB-4AC5-AD17-D5485CF0B2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4E3E69-8221-46DF-8417-9117474D93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/>
              <a:t>4/3/2023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0CA87B-A6B0-4084-8ABD-22FC70DE92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9FFCA0-2136-413A-9FC4-8666492A9D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594276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CC1165-B1EA-4947-A1FB-D9CF6BE2F7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949C6E-764C-4F36-94CB-FE2A2DF8CB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A9B79E8-DF7C-4EBB-9F3B-6BE1496FD9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42F9A33-7E46-4A42-A0A4-E18DB17B89B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68AAA32-05F2-47FB-B9B2-30397B27C75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50AE778-A2FD-4AD5-B23E-61A0D2506C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/>
              <a:t>4/3/2023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AF383F0-95C5-45CA-90E7-CB2237487A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417D151-FD6A-419A-A7B0-CA8BE2A25A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806560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5CD961-234E-4CF8-B0EF-237952B825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A917F9D-08A6-466A-864D-D2F376CC9B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/>
              <a:t>4/3/2023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EDF56FB-BF1A-451B-AFCC-8E5E82A91C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85A4458-ED35-410C-9316-3AE12AF069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791138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26121E3-1542-49D2-AFE7-215B078A3D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/>
              <a:t>4/3/2023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DB79D1B-E5A5-4FF6-B1AF-3C1CE82BE9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A32E8B-A5B1-45B5-9A9F-B5EF9E6E9F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360495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34EF36-1426-4285-828F-C8CFBFE984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2C0F19-B360-4B7D-8B84-54564343E2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61CC49-77D0-4E31-A9D2-D30F8EDAEA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2AB92D8-AB77-44F5-B9DD-F7A3C2F631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/>
              <a:t>4/3/2023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F0A841E-88D4-4D0A-97C4-E4897B6185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54F814-BBE2-4CE3-B3C8-C4A938E781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986687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E247E2-3FF2-44B7-B10F-3C06FDF7CF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C9E9FEF-3FB3-4E4C-A935-958BA93288C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9F12C7B-8B90-4958-A986-27D36990BD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94EFE80-B253-4A84-BE72-FE13374734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/>
              <a:t>4/3/2023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A70AA07-12BD-4E8C-B324-9F0CBE23C2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5AF4ED2-925B-495F-9A04-20C40D1E41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384557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E5AAED-E4CB-438E-BAE6-D874C01F59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DCA6078-7021-47C7-8ADD-30EB0D4D7E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7DC22C-267E-4ADC-AF05-BEB7219003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/>
              <a:t>4/3/2023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ACB2E6-036D-489B-AF95-7F191F4094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6DBCEB-45FD-4CA2-89E1-0743C2C241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977572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6BF1447-7437-45B5-955F-F450CFC6FBB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2DF0BE9-59DA-4877-8D0D-735633F5CF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9A8181-2D82-4E5A-A55B-C3850F3088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/>
              <a:t>4/3/2023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6443D1-9D50-4347-8EF4-C71123BDF4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7B7A19-FC92-4734-BBA7-FBC0512D27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28740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ED132D-452A-49E5-B8CD-EA0C46A12A5F}" type="datetimeFigureOut">
              <a:rPr lang="vi-VN" smtClean="0"/>
              <a:t>03/04/2023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03046-9975-4CD1-8163-35C299AA086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3470252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p18"/>
          <p:cNvSpPr txBox="1">
            <a:spLocks noGrp="1"/>
          </p:cNvSpPr>
          <p:nvPr>
            <p:ph type="title"/>
          </p:nvPr>
        </p:nvSpPr>
        <p:spPr>
          <a:xfrm>
            <a:off x="1011700" y="521645"/>
            <a:ext cx="101684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jdhani"/>
              <a:buNone/>
              <a:defRPr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jdhani"/>
              <a:buNone/>
              <a:defRPr sz="4267"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jdhani"/>
              <a:buNone/>
              <a:defRPr sz="4267"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jdhani"/>
              <a:buNone/>
              <a:defRPr sz="4267"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jdhani"/>
              <a:buNone/>
              <a:defRPr sz="4267"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jdhani"/>
              <a:buNone/>
              <a:defRPr sz="4267"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jdhani"/>
              <a:buNone/>
              <a:defRPr sz="4267"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jdhani"/>
              <a:buNone/>
              <a:defRPr sz="4267"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jdhani"/>
              <a:buNone/>
              <a:defRPr sz="4267"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9pPr>
          </a:lstStyle>
          <a:p>
            <a:endParaRPr/>
          </a:p>
        </p:txBody>
      </p:sp>
      <p:grpSp>
        <p:nvGrpSpPr>
          <p:cNvPr id="457" name="Google Shape;457;p18"/>
          <p:cNvGrpSpPr/>
          <p:nvPr/>
        </p:nvGrpSpPr>
        <p:grpSpPr>
          <a:xfrm>
            <a:off x="-2152595" y="-891659"/>
            <a:ext cx="16925004" cy="9185980"/>
            <a:chOff x="-1614447" y="-668745"/>
            <a:chExt cx="12693753" cy="6889485"/>
          </a:xfrm>
        </p:grpSpPr>
        <p:grpSp>
          <p:nvGrpSpPr>
            <p:cNvPr id="458" name="Google Shape;458;p18"/>
            <p:cNvGrpSpPr/>
            <p:nvPr/>
          </p:nvGrpSpPr>
          <p:grpSpPr>
            <a:xfrm>
              <a:off x="-1614447" y="4335248"/>
              <a:ext cx="2795340" cy="1885492"/>
              <a:chOff x="965100" y="1428788"/>
              <a:chExt cx="1354200" cy="913425"/>
            </a:xfrm>
          </p:grpSpPr>
          <p:sp>
            <p:nvSpPr>
              <p:cNvPr id="459" name="Google Shape;459;p18"/>
              <p:cNvSpPr/>
              <p:nvPr/>
            </p:nvSpPr>
            <p:spPr>
              <a:xfrm>
                <a:off x="1024800" y="1480513"/>
                <a:ext cx="1238800" cy="803850"/>
              </a:xfrm>
              <a:custGeom>
                <a:avLst/>
                <a:gdLst/>
                <a:ahLst/>
                <a:cxnLst/>
                <a:rect l="l" t="t" r="r" b="b"/>
                <a:pathLst>
                  <a:path w="49552" h="32154" fill="none" extrusionOk="0">
                    <a:moveTo>
                      <a:pt x="4579" y="32153"/>
                    </a:moveTo>
                    <a:cubicBezTo>
                      <a:pt x="3894" y="32153"/>
                      <a:pt x="3122" y="31957"/>
                      <a:pt x="2229" y="31541"/>
                    </a:cubicBezTo>
                    <a:cubicBezTo>
                      <a:pt x="1078" y="31027"/>
                      <a:pt x="416" y="30414"/>
                      <a:pt x="208" y="29668"/>
                    </a:cubicBezTo>
                    <a:cubicBezTo>
                      <a:pt x="0" y="28970"/>
                      <a:pt x="208" y="28284"/>
                      <a:pt x="392" y="27598"/>
                    </a:cubicBezTo>
                    <a:cubicBezTo>
                      <a:pt x="429" y="27439"/>
                      <a:pt x="465" y="27304"/>
                      <a:pt x="514" y="27170"/>
                    </a:cubicBezTo>
                    <a:cubicBezTo>
                      <a:pt x="600" y="26815"/>
                      <a:pt x="661" y="26447"/>
                      <a:pt x="735" y="26092"/>
                    </a:cubicBezTo>
                    <a:cubicBezTo>
                      <a:pt x="894" y="25260"/>
                      <a:pt x="1065" y="24366"/>
                      <a:pt x="1518" y="23631"/>
                    </a:cubicBezTo>
                    <a:cubicBezTo>
                      <a:pt x="2388" y="22235"/>
                      <a:pt x="4041" y="21685"/>
                      <a:pt x="5632" y="21170"/>
                    </a:cubicBezTo>
                    <a:cubicBezTo>
                      <a:pt x="5914" y="21072"/>
                      <a:pt x="6208" y="20987"/>
                      <a:pt x="6477" y="20876"/>
                    </a:cubicBezTo>
                    <a:cubicBezTo>
                      <a:pt x="8240" y="20252"/>
                      <a:pt x="10199" y="18868"/>
                      <a:pt x="9967" y="16995"/>
                    </a:cubicBezTo>
                    <a:cubicBezTo>
                      <a:pt x="9918" y="16603"/>
                      <a:pt x="9783" y="16224"/>
                      <a:pt x="9648" y="15856"/>
                    </a:cubicBezTo>
                    <a:cubicBezTo>
                      <a:pt x="9489" y="15465"/>
                      <a:pt x="9342" y="15048"/>
                      <a:pt x="9306" y="14620"/>
                    </a:cubicBezTo>
                    <a:cubicBezTo>
                      <a:pt x="9220" y="13481"/>
                      <a:pt x="9906" y="12538"/>
                      <a:pt x="10579" y="11620"/>
                    </a:cubicBezTo>
                    <a:cubicBezTo>
                      <a:pt x="11203" y="10763"/>
                      <a:pt x="11865" y="9857"/>
                      <a:pt x="11865" y="8828"/>
                    </a:cubicBezTo>
                    <a:cubicBezTo>
                      <a:pt x="11865" y="8571"/>
                      <a:pt x="11816" y="8326"/>
                      <a:pt x="11791" y="8069"/>
                    </a:cubicBezTo>
                    <a:cubicBezTo>
                      <a:pt x="11754" y="7837"/>
                      <a:pt x="11718" y="7592"/>
                      <a:pt x="11718" y="7359"/>
                    </a:cubicBezTo>
                    <a:cubicBezTo>
                      <a:pt x="11669" y="5510"/>
                      <a:pt x="13469" y="4163"/>
                      <a:pt x="15170" y="3674"/>
                    </a:cubicBezTo>
                    <a:cubicBezTo>
                      <a:pt x="16823" y="3196"/>
                      <a:pt x="18574" y="3233"/>
                      <a:pt x="20252" y="3257"/>
                    </a:cubicBezTo>
                    <a:cubicBezTo>
                      <a:pt x="21696" y="3294"/>
                      <a:pt x="23178" y="3306"/>
                      <a:pt x="24586" y="3025"/>
                    </a:cubicBezTo>
                    <a:cubicBezTo>
                      <a:pt x="25921" y="2768"/>
                      <a:pt x="27206" y="2229"/>
                      <a:pt x="28443" y="1715"/>
                    </a:cubicBezTo>
                    <a:cubicBezTo>
                      <a:pt x="29116" y="1421"/>
                      <a:pt x="29814" y="1127"/>
                      <a:pt x="30537" y="882"/>
                    </a:cubicBezTo>
                    <a:cubicBezTo>
                      <a:pt x="33047" y="13"/>
                      <a:pt x="35128" y="0"/>
                      <a:pt x="36757" y="845"/>
                    </a:cubicBezTo>
                    <a:cubicBezTo>
                      <a:pt x="37797" y="1372"/>
                      <a:pt x="38605" y="2278"/>
                      <a:pt x="39365" y="3135"/>
                    </a:cubicBezTo>
                    <a:cubicBezTo>
                      <a:pt x="40013" y="3857"/>
                      <a:pt x="40687" y="4604"/>
                      <a:pt x="41495" y="5143"/>
                    </a:cubicBezTo>
                    <a:cubicBezTo>
                      <a:pt x="42413" y="5755"/>
                      <a:pt x="43491" y="6098"/>
                      <a:pt x="44531" y="6416"/>
                    </a:cubicBezTo>
                    <a:cubicBezTo>
                      <a:pt x="44972" y="6551"/>
                      <a:pt x="45425" y="6698"/>
                      <a:pt x="45878" y="6857"/>
                    </a:cubicBezTo>
                    <a:cubicBezTo>
                      <a:pt x="47899" y="7604"/>
                      <a:pt x="49552" y="9722"/>
                      <a:pt x="49343" y="11277"/>
                    </a:cubicBezTo>
                    <a:cubicBezTo>
                      <a:pt x="49209" y="12306"/>
                      <a:pt x="48303" y="12967"/>
                      <a:pt x="46772" y="13114"/>
                    </a:cubicBezTo>
                    <a:lnTo>
                      <a:pt x="46503" y="13150"/>
                    </a:lnTo>
                    <a:cubicBezTo>
                      <a:pt x="45046" y="13285"/>
                      <a:pt x="42609" y="13518"/>
                      <a:pt x="42095" y="15024"/>
                    </a:cubicBezTo>
                    <a:cubicBezTo>
                      <a:pt x="41850" y="15734"/>
                      <a:pt x="42083" y="16456"/>
                      <a:pt x="42328" y="17215"/>
                    </a:cubicBezTo>
                    <a:cubicBezTo>
                      <a:pt x="42670" y="18293"/>
                      <a:pt x="43025" y="19407"/>
                      <a:pt x="42058" y="20558"/>
                    </a:cubicBezTo>
                    <a:lnTo>
                      <a:pt x="42058" y="20558"/>
                    </a:lnTo>
                    <a:cubicBezTo>
                      <a:pt x="41838" y="20827"/>
                      <a:pt x="41544" y="21060"/>
                      <a:pt x="41262" y="21268"/>
                    </a:cubicBezTo>
                    <a:cubicBezTo>
                      <a:pt x="40956" y="21513"/>
                      <a:pt x="40638" y="21758"/>
                      <a:pt x="40405" y="22064"/>
                    </a:cubicBezTo>
                    <a:cubicBezTo>
                      <a:pt x="39977" y="22640"/>
                      <a:pt x="39854" y="23374"/>
                      <a:pt x="39720" y="24097"/>
                    </a:cubicBezTo>
                    <a:cubicBezTo>
                      <a:pt x="39585" y="24819"/>
                      <a:pt x="39462" y="25590"/>
                      <a:pt x="38985" y="26190"/>
                    </a:cubicBezTo>
                    <a:cubicBezTo>
                      <a:pt x="38165" y="27243"/>
                      <a:pt x="36659" y="27378"/>
                      <a:pt x="35324" y="27427"/>
                    </a:cubicBezTo>
                    <a:cubicBezTo>
                      <a:pt x="33794" y="27476"/>
                      <a:pt x="31896" y="27537"/>
                      <a:pt x="30402" y="26643"/>
                    </a:cubicBezTo>
                    <a:cubicBezTo>
                      <a:pt x="30169" y="26509"/>
                      <a:pt x="29961" y="26362"/>
                      <a:pt x="29741" y="26203"/>
                    </a:cubicBezTo>
                    <a:cubicBezTo>
                      <a:pt x="29447" y="25994"/>
                      <a:pt x="29141" y="25774"/>
                      <a:pt x="28810" y="25603"/>
                    </a:cubicBezTo>
                    <a:cubicBezTo>
                      <a:pt x="26986" y="24745"/>
                      <a:pt x="24880" y="25872"/>
                      <a:pt x="23778" y="26631"/>
                    </a:cubicBezTo>
                    <a:cubicBezTo>
                      <a:pt x="23423" y="26876"/>
                      <a:pt x="23080" y="27121"/>
                      <a:pt x="22749" y="27378"/>
                    </a:cubicBezTo>
                    <a:cubicBezTo>
                      <a:pt x="21635" y="28211"/>
                      <a:pt x="20472" y="29068"/>
                      <a:pt x="19101" y="29374"/>
                    </a:cubicBezTo>
                    <a:cubicBezTo>
                      <a:pt x="17668" y="29692"/>
                      <a:pt x="16138" y="29386"/>
                      <a:pt x="14656" y="29080"/>
                    </a:cubicBezTo>
                    <a:cubicBezTo>
                      <a:pt x="12771" y="28700"/>
                      <a:pt x="10995" y="28333"/>
                      <a:pt x="9404" y="29190"/>
                    </a:cubicBezTo>
                    <a:cubicBezTo>
                      <a:pt x="8791" y="29508"/>
                      <a:pt x="8265" y="29998"/>
                      <a:pt x="7751" y="30476"/>
                    </a:cubicBezTo>
                    <a:cubicBezTo>
                      <a:pt x="7065" y="31112"/>
                      <a:pt x="6343" y="31786"/>
                      <a:pt x="5412" y="32031"/>
                    </a:cubicBezTo>
                    <a:cubicBezTo>
                      <a:pt x="5130" y="32129"/>
                      <a:pt x="4861" y="32153"/>
                      <a:pt x="4579" y="32153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0" name="Google Shape;460;p18"/>
              <p:cNvSpPr/>
              <p:nvPr/>
            </p:nvSpPr>
            <p:spPr>
              <a:xfrm>
                <a:off x="1115700" y="1572038"/>
                <a:ext cx="1019650" cy="629350"/>
              </a:xfrm>
              <a:custGeom>
                <a:avLst/>
                <a:gdLst/>
                <a:ahLst/>
                <a:cxnLst/>
                <a:rect l="l" t="t" r="r" b="b"/>
                <a:pathLst>
                  <a:path w="40786" h="25174" fill="none" extrusionOk="0">
                    <a:moveTo>
                      <a:pt x="576" y="25149"/>
                    </a:moveTo>
                    <a:cubicBezTo>
                      <a:pt x="392" y="25149"/>
                      <a:pt x="184" y="25088"/>
                      <a:pt x="37" y="24807"/>
                    </a:cubicBezTo>
                    <a:cubicBezTo>
                      <a:pt x="1" y="24696"/>
                      <a:pt x="37" y="24599"/>
                      <a:pt x="99" y="24488"/>
                    </a:cubicBezTo>
                    <a:cubicBezTo>
                      <a:pt x="135" y="24439"/>
                      <a:pt x="148" y="24378"/>
                      <a:pt x="160" y="24329"/>
                    </a:cubicBezTo>
                    <a:cubicBezTo>
                      <a:pt x="282" y="23876"/>
                      <a:pt x="368" y="23435"/>
                      <a:pt x="441" y="23031"/>
                    </a:cubicBezTo>
                    <a:cubicBezTo>
                      <a:pt x="527" y="22578"/>
                      <a:pt x="637" y="21942"/>
                      <a:pt x="760" y="21746"/>
                    </a:cubicBezTo>
                    <a:cubicBezTo>
                      <a:pt x="992" y="21391"/>
                      <a:pt x="2229" y="20987"/>
                      <a:pt x="3062" y="20705"/>
                    </a:cubicBezTo>
                    <a:cubicBezTo>
                      <a:pt x="3331" y="20619"/>
                      <a:pt x="3649" y="20509"/>
                      <a:pt x="3955" y="20399"/>
                    </a:cubicBezTo>
                    <a:cubicBezTo>
                      <a:pt x="7837" y="19040"/>
                      <a:pt x="10077" y="16089"/>
                      <a:pt x="9698" y="12906"/>
                    </a:cubicBezTo>
                    <a:cubicBezTo>
                      <a:pt x="9600" y="12097"/>
                      <a:pt x="9367" y="11449"/>
                      <a:pt x="9184" y="10971"/>
                    </a:cubicBezTo>
                    <a:cubicBezTo>
                      <a:pt x="9184" y="10959"/>
                      <a:pt x="9159" y="10934"/>
                      <a:pt x="9147" y="10922"/>
                    </a:cubicBezTo>
                    <a:cubicBezTo>
                      <a:pt x="9122" y="10885"/>
                      <a:pt x="9098" y="10836"/>
                      <a:pt x="9098" y="10787"/>
                    </a:cubicBezTo>
                    <a:cubicBezTo>
                      <a:pt x="9122" y="10591"/>
                      <a:pt x="9306" y="10396"/>
                      <a:pt x="9490" y="10187"/>
                    </a:cubicBezTo>
                    <a:cubicBezTo>
                      <a:pt x="9563" y="10114"/>
                      <a:pt x="9624" y="10040"/>
                      <a:pt x="9686" y="9967"/>
                    </a:cubicBezTo>
                    <a:cubicBezTo>
                      <a:pt x="10494" y="8841"/>
                      <a:pt x="11608" y="7310"/>
                      <a:pt x="11632" y="5192"/>
                    </a:cubicBezTo>
                    <a:cubicBezTo>
                      <a:pt x="11632" y="4665"/>
                      <a:pt x="11547" y="4225"/>
                      <a:pt x="11510" y="3906"/>
                    </a:cubicBezTo>
                    <a:lnTo>
                      <a:pt x="11510" y="3882"/>
                    </a:lnTo>
                    <a:cubicBezTo>
                      <a:pt x="11510" y="3869"/>
                      <a:pt x="11485" y="3845"/>
                      <a:pt x="11510" y="3821"/>
                    </a:cubicBezTo>
                    <a:cubicBezTo>
                      <a:pt x="11571" y="3637"/>
                      <a:pt x="11877" y="3478"/>
                      <a:pt x="12465" y="3306"/>
                    </a:cubicBezTo>
                    <a:cubicBezTo>
                      <a:pt x="13383" y="3049"/>
                      <a:pt x="14461" y="3012"/>
                      <a:pt x="15391" y="3012"/>
                    </a:cubicBezTo>
                    <a:cubicBezTo>
                      <a:pt x="15771" y="3012"/>
                      <a:pt x="16163" y="3012"/>
                      <a:pt x="16542" y="3025"/>
                    </a:cubicBezTo>
                    <a:lnTo>
                      <a:pt x="16567" y="3025"/>
                    </a:lnTo>
                    <a:cubicBezTo>
                      <a:pt x="16983" y="3025"/>
                      <a:pt x="17412" y="3049"/>
                      <a:pt x="17852" y="3049"/>
                    </a:cubicBezTo>
                    <a:cubicBezTo>
                      <a:pt x="18881" y="3049"/>
                      <a:pt x="20228" y="3012"/>
                      <a:pt x="21623" y="2743"/>
                    </a:cubicBezTo>
                    <a:cubicBezTo>
                      <a:pt x="23289" y="2400"/>
                      <a:pt x="24807" y="1776"/>
                      <a:pt x="26129" y="1225"/>
                    </a:cubicBezTo>
                    <a:cubicBezTo>
                      <a:pt x="26790" y="943"/>
                      <a:pt x="27415" y="686"/>
                      <a:pt x="28027" y="478"/>
                    </a:cubicBezTo>
                    <a:cubicBezTo>
                      <a:pt x="28921" y="172"/>
                      <a:pt x="29753" y="0"/>
                      <a:pt x="30402" y="0"/>
                    </a:cubicBezTo>
                    <a:cubicBezTo>
                      <a:pt x="30868" y="0"/>
                      <a:pt x="31247" y="74"/>
                      <a:pt x="31541" y="233"/>
                    </a:cubicBezTo>
                    <a:cubicBezTo>
                      <a:pt x="32043" y="490"/>
                      <a:pt x="32606" y="1115"/>
                      <a:pt x="33206" y="1788"/>
                    </a:cubicBezTo>
                    <a:cubicBezTo>
                      <a:pt x="33953" y="2621"/>
                      <a:pt x="34810" y="3563"/>
                      <a:pt x="35973" y="4347"/>
                    </a:cubicBezTo>
                    <a:cubicBezTo>
                      <a:pt x="37296" y="5216"/>
                      <a:pt x="38667" y="5657"/>
                      <a:pt x="39879" y="6024"/>
                    </a:cubicBezTo>
                    <a:cubicBezTo>
                      <a:pt x="39965" y="6061"/>
                      <a:pt x="40112" y="6073"/>
                      <a:pt x="40247" y="6073"/>
                    </a:cubicBezTo>
                    <a:cubicBezTo>
                      <a:pt x="40455" y="6086"/>
                      <a:pt x="40638" y="6110"/>
                      <a:pt x="40736" y="6196"/>
                    </a:cubicBezTo>
                    <a:cubicBezTo>
                      <a:pt x="40773" y="6233"/>
                      <a:pt x="40785" y="6269"/>
                      <a:pt x="40785" y="6331"/>
                    </a:cubicBezTo>
                    <a:cubicBezTo>
                      <a:pt x="40700" y="7335"/>
                      <a:pt x="39659" y="7665"/>
                      <a:pt x="38459" y="8045"/>
                    </a:cubicBezTo>
                    <a:cubicBezTo>
                      <a:pt x="37186" y="8449"/>
                      <a:pt x="35741" y="8902"/>
                      <a:pt x="35275" y="10285"/>
                    </a:cubicBezTo>
                    <a:cubicBezTo>
                      <a:pt x="34663" y="12061"/>
                      <a:pt x="35153" y="13603"/>
                      <a:pt x="35471" y="14632"/>
                    </a:cubicBezTo>
                    <a:lnTo>
                      <a:pt x="35520" y="14718"/>
                    </a:lnTo>
                    <a:cubicBezTo>
                      <a:pt x="35557" y="14803"/>
                      <a:pt x="35594" y="14877"/>
                      <a:pt x="35582" y="14963"/>
                    </a:cubicBezTo>
                    <a:cubicBezTo>
                      <a:pt x="35582" y="14987"/>
                      <a:pt x="35557" y="14987"/>
                      <a:pt x="35557" y="14999"/>
                    </a:cubicBezTo>
                    <a:cubicBezTo>
                      <a:pt x="35178" y="15305"/>
                      <a:pt x="34602" y="15746"/>
                      <a:pt x="34088" y="16420"/>
                    </a:cubicBezTo>
                    <a:cubicBezTo>
                      <a:pt x="33170" y="17632"/>
                      <a:pt x="32949" y="18930"/>
                      <a:pt x="32778" y="19885"/>
                    </a:cubicBezTo>
                    <a:cubicBezTo>
                      <a:pt x="32778" y="19921"/>
                      <a:pt x="32765" y="19970"/>
                      <a:pt x="32765" y="20019"/>
                    </a:cubicBezTo>
                    <a:cubicBezTo>
                      <a:pt x="32765" y="20129"/>
                      <a:pt x="32765" y="20252"/>
                      <a:pt x="32680" y="20325"/>
                    </a:cubicBezTo>
                    <a:cubicBezTo>
                      <a:pt x="32582" y="20436"/>
                      <a:pt x="32361" y="20436"/>
                      <a:pt x="32055" y="20411"/>
                    </a:cubicBezTo>
                    <a:cubicBezTo>
                      <a:pt x="31921" y="20411"/>
                      <a:pt x="31761" y="20399"/>
                      <a:pt x="31615" y="20411"/>
                    </a:cubicBezTo>
                    <a:cubicBezTo>
                      <a:pt x="31272" y="20436"/>
                      <a:pt x="30929" y="20436"/>
                      <a:pt x="30574" y="20436"/>
                    </a:cubicBezTo>
                    <a:cubicBezTo>
                      <a:pt x="29925" y="20436"/>
                      <a:pt x="29031" y="20399"/>
                      <a:pt x="28541" y="20105"/>
                    </a:cubicBezTo>
                    <a:cubicBezTo>
                      <a:pt x="28443" y="20044"/>
                      <a:pt x="28296" y="19946"/>
                      <a:pt x="28137" y="19836"/>
                    </a:cubicBezTo>
                    <a:cubicBezTo>
                      <a:pt x="27758" y="19554"/>
                      <a:pt x="27280" y="19223"/>
                      <a:pt x="26680" y="18930"/>
                    </a:cubicBezTo>
                    <a:cubicBezTo>
                      <a:pt x="25799" y="18501"/>
                      <a:pt x="24819" y="18293"/>
                      <a:pt x="23791" y="18293"/>
                    </a:cubicBezTo>
                    <a:cubicBezTo>
                      <a:pt x="21562" y="18293"/>
                      <a:pt x="19554" y="19334"/>
                      <a:pt x="18269" y="20215"/>
                    </a:cubicBezTo>
                    <a:cubicBezTo>
                      <a:pt x="17865" y="20497"/>
                      <a:pt x="17485" y="20766"/>
                      <a:pt x="17130" y="21023"/>
                    </a:cubicBezTo>
                    <a:cubicBezTo>
                      <a:pt x="16261" y="21672"/>
                      <a:pt x="15440" y="22284"/>
                      <a:pt x="14767" y="22431"/>
                    </a:cubicBezTo>
                    <a:cubicBezTo>
                      <a:pt x="14595" y="22468"/>
                      <a:pt x="14412" y="22493"/>
                      <a:pt x="14179" y="22493"/>
                    </a:cubicBezTo>
                    <a:cubicBezTo>
                      <a:pt x="13493" y="22493"/>
                      <a:pt x="12636" y="22333"/>
                      <a:pt x="11743" y="22150"/>
                    </a:cubicBezTo>
                    <a:cubicBezTo>
                      <a:pt x="10641" y="21917"/>
                      <a:pt x="9392" y="21672"/>
                      <a:pt x="8069" y="21672"/>
                    </a:cubicBezTo>
                    <a:cubicBezTo>
                      <a:pt x="6637" y="21672"/>
                      <a:pt x="5376" y="21978"/>
                      <a:pt x="4213" y="22591"/>
                    </a:cubicBezTo>
                    <a:cubicBezTo>
                      <a:pt x="3209" y="23129"/>
                      <a:pt x="2462" y="23827"/>
                      <a:pt x="1849" y="24390"/>
                    </a:cubicBezTo>
                    <a:cubicBezTo>
                      <a:pt x="1764" y="24452"/>
                      <a:pt x="1690" y="24537"/>
                      <a:pt x="1617" y="24623"/>
                    </a:cubicBezTo>
                    <a:cubicBezTo>
                      <a:pt x="1372" y="24868"/>
                      <a:pt x="1127" y="25113"/>
                      <a:pt x="956" y="25162"/>
                    </a:cubicBezTo>
                    <a:lnTo>
                      <a:pt x="956" y="25125"/>
                    </a:lnTo>
                    <a:lnTo>
                      <a:pt x="956" y="25162"/>
                    </a:lnTo>
                    <a:cubicBezTo>
                      <a:pt x="943" y="25162"/>
                      <a:pt x="943" y="25162"/>
                      <a:pt x="931" y="25174"/>
                    </a:cubicBezTo>
                    <a:cubicBezTo>
                      <a:pt x="809" y="25113"/>
                      <a:pt x="698" y="25149"/>
                      <a:pt x="576" y="25149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" name="Google Shape;461;p18"/>
              <p:cNvSpPr/>
              <p:nvPr/>
            </p:nvSpPr>
            <p:spPr>
              <a:xfrm>
                <a:off x="1395775" y="1654988"/>
                <a:ext cx="560500" cy="394900"/>
              </a:xfrm>
              <a:custGeom>
                <a:avLst/>
                <a:gdLst/>
                <a:ahLst/>
                <a:cxnLst/>
                <a:rect l="l" t="t" r="r" b="b"/>
                <a:pathLst>
                  <a:path w="22420" h="15796" fill="none" extrusionOk="0">
                    <a:moveTo>
                      <a:pt x="2548" y="15783"/>
                    </a:moveTo>
                    <a:cubicBezTo>
                      <a:pt x="2290" y="15783"/>
                      <a:pt x="1972" y="15685"/>
                      <a:pt x="1654" y="15612"/>
                    </a:cubicBezTo>
                    <a:cubicBezTo>
                      <a:pt x="1482" y="15563"/>
                      <a:pt x="1311" y="15526"/>
                      <a:pt x="1164" y="15489"/>
                    </a:cubicBezTo>
                    <a:cubicBezTo>
                      <a:pt x="1103" y="15477"/>
                      <a:pt x="1005" y="15477"/>
                      <a:pt x="919" y="15489"/>
                    </a:cubicBezTo>
                    <a:cubicBezTo>
                      <a:pt x="735" y="15501"/>
                      <a:pt x="527" y="15501"/>
                      <a:pt x="454" y="15342"/>
                    </a:cubicBezTo>
                    <a:cubicBezTo>
                      <a:pt x="1" y="14265"/>
                      <a:pt x="503" y="13212"/>
                      <a:pt x="1042" y="12110"/>
                    </a:cubicBezTo>
                    <a:cubicBezTo>
                      <a:pt x="1482" y="11179"/>
                      <a:pt x="1960" y="10224"/>
                      <a:pt x="1837" y="9220"/>
                    </a:cubicBezTo>
                    <a:cubicBezTo>
                      <a:pt x="1813" y="9049"/>
                      <a:pt x="1776" y="8890"/>
                      <a:pt x="1727" y="8743"/>
                    </a:cubicBezTo>
                    <a:cubicBezTo>
                      <a:pt x="1654" y="8498"/>
                      <a:pt x="1593" y="8265"/>
                      <a:pt x="1629" y="8057"/>
                    </a:cubicBezTo>
                    <a:cubicBezTo>
                      <a:pt x="1666" y="7898"/>
                      <a:pt x="1690" y="7726"/>
                      <a:pt x="1727" y="7555"/>
                    </a:cubicBezTo>
                    <a:cubicBezTo>
                      <a:pt x="1960" y="6220"/>
                      <a:pt x="2266" y="4384"/>
                      <a:pt x="3711" y="3074"/>
                    </a:cubicBezTo>
                    <a:cubicBezTo>
                      <a:pt x="3821" y="2988"/>
                      <a:pt x="3956" y="3013"/>
                      <a:pt x="4066" y="3049"/>
                    </a:cubicBezTo>
                    <a:cubicBezTo>
                      <a:pt x="4115" y="3062"/>
                      <a:pt x="4139" y="3062"/>
                      <a:pt x="4176" y="3062"/>
                    </a:cubicBezTo>
                    <a:cubicBezTo>
                      <a:pt x="4543" y="3062"/>
                      <a:pt x="4923" y="3062"/>
                      <a:pt x="5266" y="3074"/>
                    </a:cubicBezTo>
                    <a:lnTo>
                      <a:pt x="5290" y="3074"/>
                    </a:lnTo>
                    <a:cubicBezTo>
                      <a:pt x="5768" y="3098"/>
                      <a:pt x="6184" y="3098"/>
                      <a:pt x="6637" y="3098"/>
                    </a:cubicBezTo>
                    <a:cubicBezTo>
                      <a:pt x="7812" y="3098"/>
                      <a:pt x="9380" y="3049"/>
                      <a:pt x="11057" y="2706"/>
                    </a:cubicBezTo>
                    <a:cubicBezTo>
                      <a:pt x="13065" y="2315"/>
                      <a:pt x="14816" y="1580"/>
                      <a:pt x="16224" y="992"/>
                    </a:cubicBezTo>
                    <a:cubicBezTo>
                      <a:pt x="16836" y="735"/>
                      <a:pt x="17412" y="490"/>
                      <a:pt x="17938" y="307"/>
                    </a:cubicBezTo>
                    <a:cubicBezTo>
                      <a:pt x="18036" y="270"/>
                      <a:pt x="18134" y="233"/>
                      <a:pt x="18220" y="196"/>
                    </a:cubicBezTo>
                    <a:cubicBezTo>
                      <a:pt x="18514" y="86"/>
                      <a:pt x="18746" y="1"/>
                      <a:pt x="18893" y="62"/>
                    </a:cubicBezTo>
                    <a:cubicBezTo>
                      <a:pt x="19077" y="123"/>
                      <a:pt x="19224" y="319"/>
                      <a:pt x="19346" y="490"/>
                    </a:cubicBezTo>
                    <a:cubicBezTo>
                      <a:pt x="19408" y="564"/>
                      <a:pt x="19444" y="637"/>
                      <a:pt x="19493" y="698"/>
                    </a:cubicBezTo>
                    <a:cubicBezTo>
                      <a:pt x="19738" y="980"/>
                      <a:pt x="20154" y="1213"/>
                      <a:pt x="20583" y="1458"/>
                    </a:cubicBezTo>
                    <a:cubicBezTo>
                      <a:pt x="21403" y="1911"/>
                      <a:pt x="22322" y="2437"/>
                      <a:pt x="22383" y="3478"/>
                    </a:cubicBezTo>
                    <a:cubicBezTo>
                      <a:pt x="22420" y="3968"/>
                      <a:pt x="22052" y="4335"/>
                      <a:pt x="21660" y="4727"/>
                    </a:cubicBezTo>
                    <a:cubicBezTo>
                      <a:pt x="21342" y="5070"/>
                      <a:pt x="21011" y="5400"/>
                      <a:pt x="20852" y="5841"/>
                    </a:cubicBezTo>
                    <a:cubicBezTo>
                      <a:pt x="20509" y="6869"/>
                      <a:pt x="20571" y="7861"/>
                      <a:pt x="20632" y="8743"/>
                    </a:cubicBezTo>
                    <a:cubicBezTo>
                      <a:pt x="20669" y="9392"/>
                      <a:pt x="20705" y="10028"/>
                      <a:pt x="20571" y="10555"/>
                    </a:cubicBezTo>
                    <a:cubicBezTo>
                      <a:pt x="20534" y="10702"/>
                      <a:pt x="20424" y="10787"/>
                      <a:pt x="20326" y="10898"/>
                    </a:cubicBezTo>
                    <a:cubicBezTo>
                      <a:pt x="20265" y="10959"/>
                      <a:pt x="20203" y="11008"/>
                      <a:pt x="20154" y="11069"/>
                    </a:cubicBezTo>
                    <a:cubicBezTo>
                      <a:pt x="19873" y="11436"/>
                      <a:pt x="19738" y="11914"/>
                      <a:pt x="19603" y="12355"/>
                    </a:cubicBezTo>
                    <a:cubicBezTo>
                      <a:pt x="19420" y="12942"/>
                      <a:pt x="19248" y="13518"/>
                      <a:pt x="18759" y="13689"/>
                    </a:cubicBezTo>
                    <a:cubicBezTo>
                      <a:pt x="18440" y="13775"/>
                      <a:pt x="18134" y="13518"/>
                      <a:pt x="17767" y="13187"/>
                    </a:cubicBezTo>
                    <a:cubicBezTo>
                      <a:pt x="17497" y="12979"/>
                      <a:pt x="17216" y="12722"/>
                      <a:pt x="16885" y="12563"/>
                    </a:cubicBezTo>
                    <a:cubicBezTo>
                      <a:pt x="15538" y="11926"/>
                      <a:pt x="14069" y="11608"/>
                      <a:pt x="12563" y="11608"/>
                    </a:cubicBezTo>
                    <a:cubicBezTo>
                      <a:pt x="9465" y="11608"/>
                      <a:pt x="6821" y="12967"/>
                      <a:pt x="5131" y="14106"/>
                    </a:cubicBezTo>
                    <a:cubicBezTo>
                      <a:pt x="4690" y="14412"/>
                      <a:pt x="4262" y="14718"/>
                      <a:pt x="3894" y="14999"/>
                    </a:cubicBezTo>
                    <a:cubicBezTo>
                      <a:pt x="3784" y="15073"/>
                      <a:pt x="3686" y="15171"/>
                      <a:pt x="3576" y="15256"/>
                    </a:cubicBezTo>
                    <a:cubicBezTo>
                      <a:pt x="3294" y="15489"/>
                      <a:pt x="3013" y="15734"/>
                      <a:pt x="2768" y="15795"/>
                    </a:cubicBezTo>
                    <a:lnTo>
                      <a:pt x="2768" y="15795"/>
                    </a:lnTo>
                    <a:cubicBezTo>
                      <a:pt x="2695" y="15783"/>
                      <a:pt x="2633" y="15783"/>
                      <a:pt x="2548" y="15783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2" name="Google Shape;462;p18"/>
              <p:cNvSpPr/>
              <p:nvPr/>
            </p:nvSpPr>
            <p:spPr>
              <a:xfrm>
                <a:off x="1520375" y="1749563"/>
                <a:ext cx="329375" cy="164400"/>
              </a:xfrm>
              <a:custGeom>
                <a:avLst/>
                <a:gdLst/>
                <a:ahLst/>
                <a:cxnLst/>
                <a:rect l="l" t="t" r="r" b="b"/>
                <a:pathLst>
                  <a:path w="13175" h="6576" fill="none" extrusionOk="0">
                    <a:moveTo>
                      <a:pt x="1212" y="6576"/>
                    </a:moveTo>
                    <a:cubicBezTo>
                      <a:pt x="857" y="6576"/>
                      <a:pt x="539" y="6490"/>
                      <a:pt x="233" y="6294"/>
                    </a:cubicBezTo>
                    <a:lnTo>
                      <a:pt x="233" y="6294"/>
                    </a:lnTo>
                    <a:cubicBezTo>
                      <a:pt x="0" y="6135"/>
                      <a:pt x="61" y="5841"/>
                      <a:pt x="135" y="5535"/>
                    </a:cubicBezTo>
                    <a:cubicBezTo>
                      <a:pt x="184" y="5352"/>
                      <a:pt x="221" y="5168"/>
                      <a:pt x="196" y="5021"/>
                    </a:cubicBezTo>
                    <a:cubicBezTo>
                      <a:pt x="184" y="4886"/>
                      <a:pt x="147" y="4764"/>
                      <a:pt x="123" y="4654"/>
                    </a:cubicBezTo>
                    <a:cubicBezTo>
                      <a:pt x="98" y="4531"/>
                      <a:pt x="61" y="4409"/>
                      <a:pt x="61" y="4286"/>
                    </a:cubicBezTo>
                    <a:cubicBezTo>
                      <a:pt x="37" y="3748"/>
                      <a:pt x="0" y="2952"/>
                      <a:pt x="441" y="2646"/>
                    </a:cubicBezTo>
                    <a:cubicBezTo>
                      <a:pt x="674" y="2499"/>
                      <a:pt x="955" y="2535"/>
                      <a:pt x="1225" y="2597"/>
                    </a:cubicBezTo>
                    <a:cubicBezTo>
                      <a:pt x="1359" y="2633"/>
                      <a:pt x="1506" y="2658"/>
                      <a:pt x="1641" y="2658"/>
                    </a:cubicBezTo>
                    <a:cubicBezTo>
                      <a:pt x="2975" y="2658"/>
                      <a:pt x="4751" y="2621"/>
                      <a:pt x="6722" y="2217"/>
                    </a:cubicBezTo>
                    <a:cubicBezTo>
                      <a:pt x="9061" y="1764"/>
                      <a:pt x="11056" y="919"/>
                      <a:pt x="12526" y="307"/>
                    </a:cubicBezTo>
                    <a:cubicBezTo>
                      <a:pt x="12562" y="295"/>
                      <a:pt x="12624" y="246"/>
                      <a:pt x="12685" y="197"/>
                    </a:cubicBezTo>
                    <a:cubicBezTo>
                      <a:pt x="12807" y="111"/>
                      <a:pt x="12954" y="1"/>
                      <a:pt x="13040" y="111"/>
                    </a:cubicBezTo>
                    <a:cubicBezTo>
                      <a:pt x="13175" y="258"/>
                      <a:pt x="13028" y="442"/>
                      <a:pt x="12893" y="613"/>
                    </a:cubicBezTo>
                    <a:cubicBezTo>
                      <a:pt x="12807" y="723"/>
                      <a:pt x="12722" y="821"/>
                      <a:pt x="12685" y="931"/>
                    </a:cubicBezTo>
                    <a:cubicBezTo>
                      <a:pt x="12367" y="1850"/>
                      <a:pt x="12379" y="2744"/>
                      <a:pt x="12416" y="3515"/>
                    </a:cubicBezTo>
                    <a:cubicBezTo>
                      <a:pt x="12428" y="4152"/>
                      <a:pt x="12440" y="4703"/>
                      <a:pt x="12281" y="5156"/>
                    </a:cubicBezTo>
                    <a:cubicBezTo>
                      <a:pt x="12097" y="5682"/>
                      <a:pt x="11118" y="5352"/>
                      <a:pt x="9979" y="4972"/>
                    </a:cubicBezTo>
                    <a:cubicBezTo>
                      <a:pt x="9171" y="4703"/>
                      <a:pt x="8253" y="4409"/>
                      <a:pt x="7567" y="4409"/>
                    </a:cubicBezTo>
                    <a:cubicBezTo>
                      <a:pt x="6294" y="4409"/>
                      <a:pt x="5020" y="5045"/>
                      <a:pt x="3906" y="5609"/>
                    </a:cubicBezTo>
                    <a:cubicBezTo>
                      <a:pt x="2914" y="6123"/>
                      <a:pt x="2008" y="6576"/>
                      <a:pt x="1212" y="6576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3" name="Google Shape;463;p18"/>
              <p:cNvSpPr/>
              <p:nvPr/>
            </p:nvSpPr>
            <p:spPr>
              <a:xfrm>
                <a:off x="965100" y="1428788"/>
                <a:ext cx="1354200" cy="913425"/>
              </a:xfrm>
              <a:custGeom>
                <a:avLst/>
                <a:gdLst/>
                <a:ahLst/>
                <a:cxnLst/>
                <a:rect l="l" t="t" r="r" b="b"/>
                <a:pathLst>
                  <a:path w="54168" h="36537" fill="none" extrusionOk="0">
                    <a:moveTo>
                      <a:pt x="52613" y="9416"/>
                    </a:moveTo>
                    <a:cubicBezTo>
                      <a:pt x="51670" y="8228"/>
                      <a:pt x="50409" y="7285"/>
                      <a:pt x="49025" y="6783"/>
                    </a:cubicBezTo>
                    <a:cubicBezTo>
                      <a:pt x="48536" y="6600"/>
                      <a:pt x="48046" y="6441"/>
                      <a:pt x="47568" y="6294"/>
                    </a:cubicBezTo>
                    <a:cubicBezTo>
                      <a:pt x="46638" y="6000"/>
                      <a:pt x="45769" y="5730"/>
                      <a:pt x="45120" y="5302"/>
                    </a:cubicBezTo>
                    <a:cubicBezTo>
                      <a:pt x="44556" y="4910"/>
                      <a:pt x="44005" y="4322"/>
                      <a:pt x="43430" y="3673"/>
                    </a:cubicBezTo>
                    <a:cubicBezTo>
                      <a:pt x="42548" y="2706"/>
                      <a:pt x="41569" y="1629"/>
                      <a:pt x="40161" y="894"/>
                    </a:cubicBezTo>
                    <a:cubicBezTo>
                      <a:pt x="39047" y="306"/>
                      <a:pt x="37773" y="0"/>
                      <a:pt x="36390" y="0"/>
                    </a:cubicBezTo>
                    <a:cubicBezTo>
                      <a:pt x="35067" y="0"/>
                      <a:pt x="33647" y="282"/>
                      <a:pt x="32129" y="796"/>
                    </a:cubicBezTo>
                    <a:cubicBezTo>
                      <a:pt x="31370" y="1078"/>
                      <a:pt x="30635" y="1384"/>
                      <a:pt x="29913" y="1665"/>
                    </a:cubicBezTo>
                    <a:cubicBezTo>
                      <a:pt x="28713" y="2167"/>
                      <a:pt x="27598" y="2633"/>
                      <a:pt x="26497" y="2853"/>
                    </a:cubicBezTo>
                    <a:cubicBezTo>
                      <a:pt x="25590" y="3037"/>
                      <a:pt x="24586" y="3049"/>
                      <a:pt x="23815" y="3049"/>
                    </a:cubicBezTo>
                    <a:cubicBezTo>
                      <a:pt x="23423" y="3049"/>
                      <a:pt x="23019" y="3049"/>
                      <a:pt x="22640" y="3037"/>
                    </a:cubicBezTo>
                    <a:cubicBezTo>
                      <a:pt x="22248" y="3037"/>
                      <a:pt x="21819" y="3012"/>
                      <a:pt x="21391" y="3012"/>
                    </a:cubicBezTo>
                    <a:cubicBezTo>
                      <a:pt x="20056" y="3012"/>
                      <a:pt x="18477" y="3073"/>
                      <a:pt x="16885" y="3539"/>
                    </a:cubicBezTo>
                    <a:cubicBezTo>
                      <a:pt x="15612" y="3894"/>
                      <a:pt x="14436" y="4567"/>
                      <a:pt x="13555" y="5424"/>
                    </a:cubicBezTo>
                    <a:cubicBezTo>
                      <a:pt x="12367" y="6551"/>
                      <a:pt x="11730" y="8008"/>
                      <a:pt x="11779" y="9489"/>
                    </a:cubicBezTo>
                    <a:cubicBezTo>
                      <a:pt x="11792" y="9893"/>
                      <a:pt x="11840" y="10224"/>
                      <a:pt x="11877" y="10506"/>
                    </a:cubicBezTo>
                    <a:cubicBezTo>
                      <a:pt x="11902" y="10640"/>
                      <a:pt x="11926" y="10824"/>
                      <a:pt x="11926" y="10897"/>
                    </a:cubicBezTo>
                    <a:cubicBezTo>
                      <a:pt x="11926" y="11179"/>
                      <a:pt x="11424" y="11877"/>
                      <a:pt x="11081" y="12342"/>
                    </a:cubicBezTo>
                    <a:cubicBezTo>
                      <a:pt x="10285" y="13420"/>
                      <a:pt x="9208" y="14913"/>
                      <a:pt x="9367" y="16897"/>
                    </a:cubicBezTo>
                    <a:cubicBezTo>
                      <a:pt x="9428" y="17644"/>
                      <a:pt x="9673" y="18293"/>
                      <a:pt x="9857" y="18746"/>
                    </a:cubicBezTo>
                    <a:cubicBezTo>
                      <a:pt x="9943" y="18954"/>
                      <a:pt x="10041" y="19223"/>
                      <a:pt x="10065" y="19333"/>
                    </a:cubicBezTo>
                    <a:cubicBezTo>
                      <a:pt x="10090" y="19542"/>
                      <a:pt x="9453" y="20301"/>
                      <a:pt x="8082" y="20790"/>
                    </a:cubicBezTo>
                    <a:cubicBezTo>
                      <a:pt x="7824" y="20876"/>
                      <a:pt x="7567" y="20974"/>
                      <a:pt x="7286" y="21060"/>
                    </a:cubicBezTo>
                    <a:cubicBezTo>
                      <a:pt x="5498" y="21660"/>
                      <a:pt x="3270" y="22394"/>
                      <a:pt x="1947" y="24488"/>
                    </a:cubicBezTo>
                    <a:cubicBezTo>
                      <a:pt x="1262" y="25602"/>
                      <a:pt x="1029" y="26802"/>
                      <a:pt x="858" y="27770"/>
                    </a:cubicBezTo>
                    <a:cubicBezTo>
                      <a:pt x="796" y="28100"/>
                      <a:pt x="735" y="28406"/>
                      <a:pt x="674" y="28688"/>
                    </a:cubicBezTo>
                    <a:cubicBezTo>
                      <a:pt x="649" y="28810"/>
                      <a:pt x="613" y="28945"/>
                      <a:pt x="576" y="29067"/>
                    </a:cubicBezTo>
                    <a:cubicBezTo>
                      <a:pt x="331" y="29924"/>
                      <a:pt x="1" y="31088"/>
                      <a:pt x="392" y="32386"/>
                    </a:cubicBezTo>
                    <a:cubicBezTo>
                      <a:pt x="796" y="33794"/>
                      <a:pt x="1898" y="34908"/>
                      <a:pt x="3674" y="35728"/>
                    </a:cubicBezTo>
                    <a:cubicBezTo>
                      <a:pt x="4886" y="36279"/>
                      <a:pt x="5963" y="36536"/>
                      <a:pt x="6980" y="36536"/>
                    </a:cubicBezTo>
                    <a:cubicBezTo>
                      <a:pt x="7469" y="36536"/>
                      <a:pt x="7947" y="36475"/>
                      <a:pt x="8412" y="36353"/>
                    </a:cubicBezTo>
                    <a:cubicBezTo>
                      <a:pt x="9894" y="35948"/>
                      <a:pt x="10898" y="35006"/>
                      <a:pt x="11730" y="34259"/>
                    </a:cubicBezTo>
                    <a:cubicBezTo>
                      <a:pt x="12159" y="33855"/>
                      <a:pt x="12551" y="33487"/>
                      <a:pt x="12893" y="33304"/>
                    </a:cubicBezTo>
                    <a:cubicBezTo>
                      <a:pt x="13212" y="33132"/>
                      <a:pt x="13579" y="33059"/>
                      <a:pt x="14069" y="33059"/>
                    </a:cubicBezTo>
                    <a:cubicBezTo>
                      <a:pt x="14791" y="33059"/>
                      <a:pt x="15673" y="33243"/>
                      <a:pt x="16616" y="33426"/>
                    </a:cubicBezTo>
                    <a:cubicBezTo>
                      <a:pt x="17693" y="33647"/>
                      <a:pt x="18917" y="33904"/>
                      <a:pt x="20191" y="33904"/>
                    </a:cubicBezTo>
                    <a:cubicBezTo>
                      <a:pt x="20852" y="33904"/>
                      <a:pt x="21452" y="33843"/>
                      <a:pt x="22027" y="33708"/>
                    </a:cubicBezTo>
                    <a:cubicBezTo>
                      <a:pt x="23864" y="33292"/>
                      <a:pt x="25284" y="32239"/>
                      <a:pt x="26545" y="31320"/>
                    </a:cubicBezTo>
                    <a:cubicBezTo>
                      <a:pt x="26864" y="31088"/>
                      <a:pt x="27182" y="30843"/>
                      <a:pt x="27513" y="30622"/>
                    </a:cubicBezTo>
                    <a:cubicBezTo>
                      <a:pt x="28370" y="30047"/>
                      <a:pt x="29227" y="29692"/>
                      <a:pt x="29815" y="29692"/>
                    </a:cubicBezTo>
                    <a:cubicBezTo>
                      <a:pt x="29986" y="29692"/>
                      <a:pt x="30121" y="29729"/>
                      <a:pt x="30268" y="29790"/>
                    </a:cubicBezTo>
                    <a:cubicBezTo>
                      <a:pt x="30402" y="29851"/>
                      <a:pt x="30635" y="30010"/>
                      <a:pt x="30843" y="30169"/>
                    </a:cubicBezTo>
                    <a:cubicBezTo>
                      <a:pt x="31088" y="30341"/>
                      <a:pt x="31345" y="30537"/>
                      <a:pt x="31676" y="30720"/>
                    </a:cubicBezTo>
                    <a:cubicBezTo>
                      <a:pt x="33353" y="31712"/>
                      <a:pt x="35190" y="31835"/>
                      <a:pt x="36598" y="31835"/>
                    </a:cubicBezTo>
                    <a:lnTo>
                      <a:pt x="36598" y="31835"/>
                    </a:lnTo>
                    <a:cubicBezTo>
                      <a:pt x="37039" y="31835"/>
                      <a:pt x="37455" y="31822"/>
                      <a:pt x="37834" y="31810"/>
                    </a:cubicBezTo>
                    <a:cubicBezTo>
                      <a:pt x="39096" y="31761"/>
                      <a:pt x="41679" y="31688"/>
                      <a:pt x="43246" y="29692"/>
                    </a:cubicBezTo>
                    <a:cubicBezTo>
                      <a:pt x="44054" y="28651"/>
                      <a:pt x="44263" y="27463"/>
                      <a:pt x="44422" y="26582"/>
                    </a:cubicBezTo>
                    <a:cubicBezTo>
                      <a:pt x="44483" y="26251"/>
                      <a:pt x="44569" y="25700"/>
                      <a:pt x="44679" y="25541"/>
                    </a:cubicBezTo>
                    <a:cubicBezTo>
                      <a:pt x="44740" y="25468"/>
                      <a:pt x="44973" y="25284"/>
                      <a:pt x="45120" y="25162"/>
                    </a:cubicBezTo>
                    <a:cubicBezTo>
                      <a:pt x="45462" y="24904"/>
                      <a:pt x="45891" y="24562"/>
                      <a:pt x="46271" y="24109"/>
                    </a:cubicBezTo>
                    <a:cubicBezTo>
                      <a:pt x="48046" y="21990"/>
                      <a:pt x="47348" y="19774"/>
                      <a:pt x="46956" y="18599"/>
                    </a:cubicBezTo>
                    <a:cubicBezTo>
                      <a:pt x="46895" y="18403"/>
                      <a:pt x="46809" y="18134"/>
                      <a:pt x="46760" y="17938"/>
                    </a:cubicBezTo>
                    <a:cubicBezTo>
                      <a:pt x="47324" y="17681"/>
                      <a:pt x="48695" y="17546"/>
                      <a:pt x="49160" y="17497"/>
                    </a:cubicBezTo>
                    <a:lnTo>
                      <a:pt x="49442" y="17460"/>
                    </a:lnTo>
                    <a:cubicBezTo>
                      <a:pt x="52062" y="17203"/>
                      <a:pt x="53788" y="15770"/>
                      <a:pt x="54045" y="13640"/>
                    </a:cubicBezTo>
                    <a:cubicBezTo>
                      <a:pt x="54168" y="12281"/>
                      <a:pt x="53678" y="10775"/>
                      <a:pt x="52613" y="9416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dashDot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64" name="Google Shape;464;p18"/>
            <p:cNvSpPr/>
            <p:nvPr/>
          </p:nvSpPr>
          <p:spPr>
            <a:xfrm rot="10620205">
              <a:off x="-1539537" y="-577621"/>
              <a:ext cx="3514722" cy="1088935"/>
            </a:xfrm>
            <a:custGeom>
              <a:avLst/>
              <a:gdLst/>
              <a:ahLst/>
              <a:cxnLst/>
              <a:rect l="l" t="t" r="r" b="b"/>
              <a:pathLst>
                <a:path w="86976" h="26947" extrusionOk="0">
                  <a:moveTo>
                    <a:pt x="71061" y="0"/>
                  </a:moveTo>
                  <a:cubicBezTo>
                    <a:pt x="70664" y="0"/>
                    <a:pt x="70269" y="10"/>
                    <a:pt x="69878" y="33"/>
                  </a:cubicBezTo>
                  <a:cubicBezTo>
                    <a:pt x="68009" y="128"/>
                    <a:pt x="66116" y="474"/>
                    <a:pt x="64259" y="652"/>
                  </a:cubicBezTo>
                  <a:cubicBezTo>
                    <a:pt x="61425" y="926"/>
                    <a:pt x="58556" y="902"/>
                    <a:pt x="55734" y="1212"/>
                  </a:cubicBezTo>
                  <a:cubicBezTo>
                    <a:pt x="54365" y="1367"/>
                    <a:pt x="52995" y="1545"/>
                    <a:pt x="51626" y="1688"/>
                  </a:cubicBezTo>
                  <a:cubicBezTo>
                    <a:pt x="50638" y="1783"/>
                    <a:pt x="49864" y="2117"/>
                    <a:pt x="48923" y="2271"/>
                  </a:cubicBezTo>
                  <a:cubicBezTo>
                    <a:pt x="48447" y="2355"/>
                    <a:pt x="48019" y="2331"/>
                    <a:pt x="47542" y="2438"/>
                  </a:cubicBezTo>
                  <a:cubicBezTo>
                    <a:pt x="47136" y="2540"/>
                    <a:pt x="46522" y="2892"/>
                    <a:pt x="46491" y="2950"/>
                  </a:cubicBezTo>
                  <a:lnTo>
                    <a:pt x="46491" y="2950"/>
                  </a:lnTo>
                  <a:cubicBezTo>
                    <a:pt x="46451" y="2949"/>
                    <a:pt x="46411" y="2949"/>
                    <a:pt x="46372" y="2949"/>
                  </a:cubicBezTo>
                  <a:cubicBezTo>
                    <a:pt x="45578" y="2949"/>
                    <a:pt x="44776" y="3033"/>
                    <a:pt x="44006" y="3200"/>
                  </a:cubicBezTo>
                  <a:cubicBezTo>
                    <a:pt x="42339" y="3533"/>
                    <a:pt x="40637" y="3664"/>
                    <a:pt x="38946" y="3843"/>
                  </a:cubicBezTo>
                  <a:cubicBezTo>
                    <a:pt x="37863" y="3962"/>
                    <a:pt x="36874" y="4200"/>
                    <a:pt x="35815" y="4379"/>
                  </a:cubicBezTo>
                  <a:cubicBezTo>
                    <a:pt x="35243" y="4474"/>
                    <a:pt x="34862" y="4665"/>
                    <a:pt x="34303" y="4795"/>
                  </a:cubicBezTo>
                  <a:cubicBezTo>
                    <a:pt x="33731" y="4926"/>
                    <a:pt x="32481" y="4986"/>
                    <a:pt x="32207" y="5474"/>
                  </a:cubicBezTo>
                  <a:cubicBezTo>
                    <a:pt x="32017" y="5808"/>
                    <a:pt x="32338" y="5986"/>
                    <a:pt x="31909" y="6272"/>
                  </a:cubicBezTo>
                  <a:cubicBezTo>
                    <a:pt x="31564" y="6498"/>
                    <a:pt x="30814" y="6593"/>
                    <a:pt x="30409" y="6724"/>
                  </a:cubicBezTo>
                  <a:cubicBezTo>
                    <a:pt x="29814" y="6915"/>
                    <a:pt x="29278" y="7212"/>
                    <a:pt x="28671" y="7379"/>
                  </a:cubicBezTo>
                  <a:cubicBezTo>
                    <a:pt x="28876" y="7365"/>
                    <a:pt x="29098" y="7344"/>
                    <a:pt x="29316" y="7344"/>
                  </a:cubicBezTo>
                  <a:cubicBezTo>
                    <a:pt x="29478" y="7344"/>
                    <a:pt x="29638" y="7356"/>
                    <a:pt x="29790" y="7391"/>
                  </a:cubicBezTo>
                  <a:cubicBezTo>
                    <a:pt x="29802" y="7867"/>
                    <a:pt x="28778" y="7867"/>
                    <a:pt x="28326" y="7986"/>
                  </a:cubicBezTo>
                  <a:cubicBezTo>
                    <a:pt x="26456" y="8534"/>
                    <a:pt x="24718" y="9367"/>
                    <a:pt x="22861" y="9963"/>
                  </a:cubicBezTo>
                  <a:cubicBezTo>
                    <a:pt x="20765" y="10630"/>
                    <a:pt x="18574" y="11189"/>
                    <a:pt x="16538" y="11939"/>
                  </a:cubicBezTo>
                  <a:cubicBezTo>
                    <a:pt x="15824" y="12213"/>
                    <a:pt x="14467" y="12642"/>
                    <a:pt x="14038" y="13213"/>
                  </a:cubicBezTo>
                  <a:cubicBezTo>
                    <a:pt x="14111" y="13235"/>
                    <a:pt x="14198" y="13244"/>
                    <a:pt x="14296" y="13244"/>
                  </a:cubicBezTo>
                  <a:cubicBezTo>
                    <a:pt x="14958" y="13244"/>
                    <a:pt x="16126" y="12813"/>
                    <a:pt x="16799" y="12813"/>
                  </a:cubicBezTo>
                  <a:cubicBezTo>
                    <a:pt x="17008" y="12813"/>
                    <a:pt x="17169" y="12854"/>
                    <a:pt x="17253" y="12963"/>
                  </a:cubicBezTo>
                  <a:cubicBezTo>
                    <a:pt x="16181" y="13439"/>
                    <a:pt x="15098" y="13820"/>
                    <a:pt x="14169" y="14451"/>
                  </a:cubicBezTo>
                  <a:cubicBezTo>
                    <a:pt x="13205" y="15106"/>
                    <a:pt x="12252" y="15749"/>
                    <a:pt x="11276" y="16392"/>
                  </a:cubicBezTo>
                  <a:cubicBezTo>
                    <a:pt x="10502" y="16904"/>
                    <a:pt x="9788" y="17404"/>
                    <a:pt x="8918" y="17821"/>
                  </a:cubicBezTo>
                  <a:cubicBezTo>
                    <a:pt x="7811" y="18345"/>
                    <a:pt x="6490" y="18666"/>
                    <a:pt x="5323" y="19107"/>
                  </a:cubicBezTo>
                  <a:cubicBezTo>
                    <a:pt x="3989" y="19607"/>
                    <a:pt x="2644" y="20143"/>
                    <a:pt x="1322" y="20678"/>
                  </a:cubicBezTo>
                  <a:cubicBezTo>
                    <a:pt x="858" y="20857"/>
                    <a:pt x="239" y="21047"/>
                    <a:pt x="1" y="21405"/>
                  </a:cubicBezTo>
                  <a:cubicBezTo>
                    <a:pt x="214" y="21441"/>
                    <a:pt x="430" y="21457"/>
                    <a:pt x="647" y="21457"/>
                  </a:cubicBezTo>
                  <a:cubicBezTo>
                    <a:pt x="2086" y="21457"/>
                    <a:pt x="3578" y="20749"/>
                    <a:pt x="4882" y="20428"/>
                  </a:cubicBezTo>
                  <a:cubicBezTo>
                    <a:pt x="6573" y="20024"/>
                    <a:pt x="8347" y="19928"/>
                    <a:pt x="10026" y="19547"/>
                  </a:cubicBezTo>
                  <a:cubicBezTo>
                    <a:pt x="10907" y="19357"/>
                    <a:pt x="11740" y="19083"/>
                    <a:pt x="12621" y="18904"/>
                  </a:cubicBezTo>
                  <a:cubicBezTo>
                    <a:pt x="14372" y="18547"/>
                    <a:pt x="16098" y="18166"/>
                    <a:pt x="17848" y="17785"/>
                  </a:cubicBezTo>
                  <a:cubicBezTo>
                    <a:pt x="18622" y="17619"/>
                    <a:pt x="19408" y="17476"/>
                    <a:pt x="20170" y="17285"/>
                  </a:cubicBezTo>
                  <a:cubicBezTo>
                    <a:pt x="20608" y="17181"/>
                    <a:pt x="21460" y="16832"/>
                    <a:pt x="21913" y="16832"/>
                  </a:cubicBezTo>
                  <a:cubicBezTo>
                    <a:pt x="21928" y="16832"/>
                    <a:pt x="21942" y="16832"/>
                    <a:pt x="21956" y="16833"/>
                  </a:cubicBezTo>
                  <a:cubicBezTo>
                    <a:pt x="20706" y="17749"/>
                    <a:pt x="18658" y="18202"/>
                    <a:pt x="17622" y="19297"/>
                  </a:cubicBezTo>
                  <a:cubicBezTo>
                    <a:pt x="17757" y="19347"/>
                    <a:pt x="17897" y="19368"/>
                    <a:pt x="18039" y="19368"/>
                  </a:cubicBezTo>
                  <a:cubicBezTo>
                    <a:pt x="18702" y="19368"/>
                    <a:pt x="19426" y="18922"/>
                    <a:pt x="20094" y="18922"/>
                  </a:cubicBezTo>
                  <a:cubicBezTo>
                    <a:pt x="20139" y="18922"/>
                    <a:pt x="20184" y="18924"/>
                    <a:pt x="20229" y="18928"/>
                  </a:cubicBezTo>
                  <a:cubicBezTo>
                    <a:pt x="20575" y="19512"/>
                    <a:pt x="19027" y="20071"/>
                    <a:pt x="18777" y="20595"/>
                  </a:cubicBezTo>
                  <a:cubicBezTo>
                    <a:pt x="18646" y="20893"/>
                    <a:pt x="18848" y="21190"/>
                    <a:pt x="18717" y="21488"/>
                  </a:cubicBezTo>
                  <a:cubicBezTo>
                    <a:pt x="18503" y="21964"/>
                    <a:pt x="17943" y="22083"/>
                    <a:pt x="17372" y="22310"/>
                  </a:cubicBezTo>
                  <a:cubicBezTo>
                    <a:pt x="15681" y="22964"/>
                    <a:pt x="14038" y="23738"/>
                    <a:pt x="12467" y="24631"/>
                  </a:cubicBezTo>
                  <a:cubicBezTo>
                    <a:pt x="11871" y="24988"/>
                    <a:pt x="11276" y="25334"/>
                    <a:pt x="10621" y="25643"/>
                  </a:cubicBezTo>
                  <a:cubicBezTo>
                    <a:pt x="9978" y="25941"/>
                    <a:pt x="9061" y="26155"/>
                    <a:pt x="8645" y="26655"/>
                  </a:cubicBezTo>
                  <a:cubicBezTo>
                    <a:pt x="8817" y="26680"/>
                    <a:pt x="8984" y="26691"/>
                    <a:pt x="9146" y="26691"/>
                  </a:cubicBezTo>
                  <a:cubicBezTo>
                    <a:pt x="10076" y="26691"/>
                    <a:pt x="10849" y="26324"/>
                    <a:pt x="11752" y="26060"/>
                  </a:cubicBezTo>
                  <a:cubicBezTo>
                    <a:pt x="12871" y="25715"/>
                    <a:pt x="14002" y="25453"/>
                    <a:pt x="15157" y="25262"/>
                  </a:cubicBezTo>
                  <a:cubicBezTo>
                    <a:pt x="15606" y="25182"/>
                    <a:pt x="16132" y="25024"/>
                    <a:pt x="16597" y="25024"/>
                  </a:cubicBezTo>
                  <a:cubicBezTo>
                    <a:pt x="16613" y="25024"/>
                    <a:pt x="16629" y="25024"/>
                    <a:pt x="16646" y="25024"/>
                  </a:cubicBezTo>
                  <a:cubicBezTo>
                    <a:pt x="17015" y="25727"/>
                    <a:pt x="14872" y="26298"/>
                    <a:pt x="14562" y="26870"/>
                  </a:cubicBezTo>
                  <a:cubicBezTo>
                    <a:pt x="14699" y="26923"/>
                    <a:pt x="14859" y="26947"/>
                    <a:pt x="15036" y="26947"/>
                  </a:cubicBezTo>
                  <a:cubicBezTo>
                    <a:pt x="16075" y="26947"/>
                    <a:pt x="17678" y="26138"/>
                    <a:pt x="18360" y="25893"/>
                  </a:cubicBezTo>
                  <a:cubicBezTo>
                    <a:pt x="20337" y="25179"/>
                    <a:pt x="22730" y="24881"/>
                    <a:pt x="24801" y="24286"/>
                  </a:cubicBezTo>
                  <a:cubicBezTo>
                    <a:pt x="26099" y="23929"/>
                    <a:pt x="27290" y="23453"/>
                    <a:pt x="28599" y="23131"/>
                  </a:cubicBezTo>
                  <a:cubicBezTo>
                    <a:pt x="29314" y="22952"/>
                    <a:pt x="29766" y="22667"/>
                    <a:pt x="30409" y="22393"/>
                  </a:cubicBezTo>
                  <a:cubicBezTo>
                    <a:pt x="30802" y="22226"/>
                    <a:pt x="31528" y="22155"/>
                    <a:pt x="31802" y="21905"/>
                  </a:cubicBezTo>
                  <a:cubicBezTo>
                    <a:pt x="31386" y="21798"/>
                    <a:pt x="30338" y="22024"/>
                    <a:pt x="30409" y="21488"/>
                  </a:cubicBezTo>
                  <a:cubicBezTo>
                    <a:pt x="31183" y="21131"/>
                    <a:pt x="31981" y="20857"/>
                    <a:pt x="32802" y="20643"/>
                  </a:cubicBezTo>
                  <a:cubicBezTo>
                    <a:pt x="33092" y="20577"/>
                    <a:pt x="33860" y="20328"/>
                    <a:pt x="34372" y="20328"/>
                  </a:cubicBezTo>
                  <a:cubicBezTo>
                    <a:pt x="34512" y="20328"/>
                    <a:pt x="34632" y="20347"/>
                    <a:pt x="34719" y="20393"/>
                  </a:cubicBezTo>
                  <a:cubicBezTo>
                    <a:pt x="35136" y="20619"/>
                    <a:pt x="34612" y="21059"/>
                    <a:pt x="34886" y="21321"/>
                  </a:cubicBezTo>
                  <a:cubicBezTo>
                    <a:pt x="35004" y="21432"/>
                    <a:pt x="35208" y="21471"/>
                    <a:pt x="35446" y="21471"/>
                  </a:cubicBezTo>
                  <a:cubicBezTo>
                    <a:pt x="35952" y="21471"/>
                    <a:pt x="36610" y="21291"/>
                    <a:pt x="36910" y="21226"/>
                  </a:cubicBezTo>
                  <a:cubicBezTo>
                    <a:pt x="37767" y="21059"/>
                    <a:pt x="38636" y="21000"/>
                    <a:pt x="39506" y="20881"/>
                  </a:cubicBezTo>
                  <a:cubicBezTo>
                    <a:pt x="40195" y="20796"/>
                    <a:pt x="40988" y="20560"/>
                    <a:pt x="41709" y="20560"/>
                  </a:cubicBezTo>
                  <a:cubicBezTo>
                    <a:pt x="41797" y="20560"/>
                    <a:pt x="41884" y="20563"/>
                    <a:pt x="41970" y="20571"/>
                  </a:cubicBezTo>
                  <a:cubicBezTo>
                    <a:pt x="42510" y="20625"/>
                    <a:pt x="42834" y="20816"/>
                    <a:pt x="43368" y="20816"/>
                  </a:cubicBezTo>
                  <a:cubicBezTo>
                    <a:pt x="43424" y="20816"/>
                    <a:pt x="43481" y="20814"/>
                    <a:pt x="43542" y="20809"/>
                  </a:cubicBezTo>
                  <a:cubicBezTo>
                    <a:pt x="44685" y="20726"/>
                    <a:pt x="45709" y="19964"/>
                    <a:pt x="46745" y="19571"/>
                  </a:cubicBezTo>
                  <a:cubicBezTo>
                    <a:pt x="48697" y="18833"/>
                    <a:pt x="50709" y="18261"/>
                    <a:pt x="52757" y="17845"/>
                  </a:cubicBezTo>
                  <a:lnTo>
                    <a:pt x="52757" y="17845"/>
                  </a:lnTo>
                  <a:cubicBezTo>
                    <a:pt x="52637" y="17865"/>
                    <a:pt x="52463" y="17889"/>
                    <a:pt x="52296" y="17889"/>
                  </a:cubicBezTo>
                  <a:cubicBezTo>
                    <a:pt x="52167" y="17889"/>
                    <a:pt x="52041" y="17874"/>
                    <a:pt x="51948" y="17833"/>
                  </a:cubicBezTo>
                  <a:cubicBezTo>
                    <a:pt x="51293" y="17535"/>
                    <a:pt x="52257" y="17083"/>
                    <a:pt x="52591" y="16857"/>
                  </a:cubicBezTo>
                  <a:cubicBezTo>
                    <a:pt x="54400" y="15594"/>
                    <a:pt x="56913" y="14797"/>
                    <a:pt x="59210" y="14082"/>
                  </a:cubicBezTo>
                  <a:cubicBezTo>
                    <a:pt x="60770" y="13594"/>
                    <a:pt x="62366" y="13154"/>
                    <a:pt x="63925" y="12654"/>
                  </a:cubicBezTo>
                  <a:cubicBezTo>
                    <a:pt x="64616" y="12427"/>
                    <a:pt x="65426" y="12249"/>
                    <a:pt x="65926" y="11820"/>
                  </a:cubicBezTo>
                  <a:cubicBezTo>
                    <a:pt x="66664" y="11189"/>
                    <a:pt x="65842" y="11344"/>
                    <a:pt x="65687" y="10891"/>
                  </a:cubicBezTo>
                  <a:cubicBezTo>
                    <a:pt x="65533" y="10475"/>
                    <a:pt x="67712" y="10225"/>
                    <a:pt x="68116" y="10118"/>
                  </a:cubicBezTo>
                  <a:cubicBezTo>
                    <a:pt x="70474" y="9487"/>
                    <a:pt x="72772" y="8760"/>
                    <a:pt x="75153" y="8189"/>
                  </a:cubicBezTo>
                  <a:cubicBezTo>
                    <a:pt x="76867" y="7784"/>
                    <a:pt x="78070" y="7189"/>
                    <a:pt x="79606" y="6570"/>
                  </a:cubicBezTo>
                  <a:cubicBezTo>
                    <a:pt x="81130" y="5950"/>
                    <a:pt x="82678" y="5474"/>
                    <a:pt x="84142" y="4760"/>
                  </a:cubicBezTo>
                  <a:cubicBezTo>
                    <a:pt x="84928" y="4379"/>
                    <a:pt x="86250" y="3760"/>
                    <a:pt x="86547" y="3057"/>
                  </a:cubicBezTo>
                  <a:cubicBezTo>
                    <a:pt x="86976" y="2009"/>
                    <a:pt x="85845" y="1486"/>
                    <a:pt x="84452" y="1307"/>
                  </a:cubicBezTo>
                  <a:cubicBezTo>
                    <a:pt x="82952" y="1105"/>
                    <a:pt x="81404" y="1045"/>
                    <a:pt x="79892" y="855"/>
                  </a:cubicBezTo>
                  <a:cubicBezTo>
                    <a:pt x="78427" y="676"/>
                    <a:pt x="76975" y="390"/>
                    <a:pt x="75486" y="259"/>
                  </a:cubicBezTo>
                  <a:cubicBezTo>
                    <a:pt x="74041" y="137"/>
                    <a:pt x="72537" y="0"/>
                    <a:pt x="710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5" name="Google Shape;465;p18"/>
            <p:cNvSpPr/>
            <p:nvPr/>
          </p:nvSpPr>
          <p:spPr>
            <a:xfrm rot="240955">
              <a:off x="7530858" y="4027551"/>
              <a:ext cx="3514632" cy="1088907"/>
            </a:xfrm>
            <a:custGeom>
              <a:avLst/>
              <a:gdLst/>
              <a:ahLst/>
              <a:cxnLst/>
              <a:rect l="l" t="t" r="r" b="b"/>
              <a:pathLst>
                <a:path w="86976" h="26947" extrusionOk="0">
                  <a:moveTo>
                    <a:pt x="71061" y="0"/>
                  </a:moveTo>
                  <a:cubicBezTo>
                    <a:pt x="70664" y="0"/>
                    <a:pt x="70269" y="10"/>
                    <a:pt x="69878" y="33"/>
                  </a:cubicBezTo>
                  <a:cubicBezTo>
                    <a:pt x="68009" y="128"/>
                    <a:pt x="66116" y="474"/>
                    <a:pt x="64259" y="652"/>
                  </a:cubicBezTo>
                  <a:cubicBezTo>
                    <a:pt x="61425" y="926"/>
                    <a:pt x="58556" y="902"/>
                    <a:pt x="55734" y="1212"/>
                  </a:cubicBezTo>
                  <a:cubicBezTo>
                    <a:pt x="54365" y="1367"/>
                    <a:pt x="52995" y="1545"/>
                    <a:pt x="51626" y="1688"/>
                  </a:cubicBezTo>
                  <a:cubicBezTo>
                    <a:pt x="50638" y="1783"/>
                    <a:pt x="49864" y="2117"/>
                    <a:pt x="48923" y="2271"/>
                  </a:cubicBezTo>
                  <a:cubicBezTo>
                    <a:pt x="48447" y="2355"/>
                    <a:pt x="48019" y="2331"/>
                    <a:pt x="47542" y="2438"/>
                  </a:cubicBezTo>
                  <a:cubicBezTo>
                    <a:pt x="47136" y="2540"/>
                    <a:pt x="46522" y="2892"/>
                    <a:pt x="46491" y="2950"/>
                  </a:cubicBezTo>
                  <a:lnTo>
                    <a:pt x="46491" y="2950"/>
                  </a:lnTo>
                  <a:cubicBezTo>
                    <a:pt x="46451" y="2949"/>
                    <a:pt x="46411" y="2949"/>
                    <a:pt x="46372" y="2949"/>
                  </a:cubicBezTo>
                  <a:cubicBezTo>
                    <a:pt x="45578" y="2949"/>
                    <a:pt x="44776" y="3033"/>
                    <a:pt x="44006" y="3200"/>
                  </a:cubicBezTo>
                  <a:cubicBezTo>
                    <a:pt x="42339" y="3533"/>
                    <a:pt x="40637" y="3664"/>
                    <a:pt x="38946" y="3843"/>
                  </a:cubicBezTo>
                  <a:cubicBezTo>
                    <a:pt x="37863" y="3962"/>
                    <a:pt x="36874" y="4200"/>
                    <a:pt x="35815" y="4379"/>
                  </a:cubicBezTo>
                  <a:cubicBezTo>
                    <a:pt x="35243" y="4474"/>
                    <a:pt x="34862" y="4665"/>
                    <a:pt x="34303" y="4795"/>
                  </a:cubicBezTo>
                  <a:cubicBezTo>
                    <a:pt x="33731" y="4926"/>
                    <a:pt x="32481" y="4986"/>
                    <a:pt x="32207" y="5474"/>
                  </a:cubicBezTo>
                  <a:cubicBezTo>
                    <a:pt x="32017" y="5808"/>
                    <a:pt x="32338" y="5986"/>
                    <a:pt x="31909" y="6272"/>
                  </a:cubicBezTo>
                  <a:cubicBezTo>
                    <a:pt x="31564" y="6498"/>
                    <a:pt x="30814" y="6593"/>
                    <a:pt x="30409" y="6724"/>
                  </a:cubicBezTo>
                  <a:cubicBezTo>
                    <a:pt x="29814" y="6915"/>
                    <a:pt x="29278" y="7212"/>
                    <a:pt x="28671" y="7379"/>
                  </a:cubicBezTo>
                  <a:cubicBezTo>
                    <a:pt x="28876" y="7365"/>
                    <a:pt x="29098" y="7344"/>
                    <a:pt x="29316" y="7344"/>
                  </a:cubicBezTo>
                  <a:cubicBezTo>
                    <a:pt x="29478" y="7344"/>
                    <a:pt x="29638" y="7356"/>
                    <a:pt x="29790" y="7391"/>
                  </a:cubicBezTo>
                  <a:cubicBezTo>
                    <a:pt x="29802" y="7867"/>
                    <a:pt x="28778" y="7867"/>
                    <a:pt x="28326" y="7986"/>
                  </a:cubicBezTo>
                  <a:cubicBezTo>
                    <a:pt x="26456" y="8534"/>
                    <a:pt x="24718" y="9367"/>
                    <a:pt x="22861" y="9963"/>
                  </a:cubicBezTo>
                  <a:cubicBezTo>
                    <a:pt x="20765" y="10630"/>
                    <a:pt x="18574" y="11189"/>
                    <a:pt x="16538" y="11939"/>
                  </a:cubicBezTo>
                  <a:cubicBezTo>
                    <a:pt x="15824" y="12213"/>
                    <a:pt x="14467" y="12642"/>
                    <a:pt x="14038" y="13213"/>
                  </a:cubicBezTo>
                  <a:cubicBezTo>
                    <a:pt x="14111" y="13235"/>
                    <a:pt x="14198" y="13244"/>
                    <a:pt x="14296" y="13244"/>
                  </a:cubicBezTo>
                  <a:cubicBezTo>
                    <a:pt x="14958" y="13244"/>
                    <a:pt x="16126" y="12813"/>
                    <a:pt x="16799" y="12813"/>
                  </a:cubicBezTo>
                  <a:cubicBezTo>
                    <a:pt x="17008" y="12813"/>
                    <a:pt x="17169" y="12854"/>
                    <a:pt x="17253" y="12963"/>
                  </a:cubicBezTo>
                  <a:cubicBezTo>
                    <a:pt x="16181" y="13439"/>
                    <a:pt x="15098" y="13820"/>
                    <a:pt x="14169" y="14451"/>
                  </a:cubicBezTo>
                  <a:cubicBezTo>
                    <a:pt x="13205" y="15106"/>
                    <a:pt x="12252" y="15749"/>
                    <a:pt x="11276" y="16392"/>
                  </a:cubicBezTo>
                  <a:cubicBezTo>
                    <a:pt x="10502" y="16904"/>
                    <a:pt x="9788" y="17404"/>
                    <a:pt x="8918" y="17821"/>
                  </a:cubicBezTo>
                  <a:cubicBezTo>
                    <a:pt x="7811" y="18345"/>
                    <a:pt x="6490" y="18666"/>
                    <a:pt x="5323" y="19107"/>
                  </a:cubicBezTo>
                  <a:cubicBezTo>
                    <a:pt x="3989" y="19607"/>
                    <a:pt x="2644" y="20143"/>
                    <a:pt x="1322" y="20678"/>
                  </a:cubicBezTo>
                  <a:cubicBezTo>
                    <a:pt x="858" y="20857"/>
                    <a:pt x="239" y="21047"/>
                    <a:pt x="1" y="21405"/>
                  </a:cubicBezTo>
                  <a:cubicBezTo>
                    <a:pt x="214" y="21441"/>
                    <a:pt x="430" y="21457"/>
                    <a:pt x="647" y="21457"/>
                  </a:cubicBezTo>
                  <a:cubicBezTo>
                    <a:pt x="2086" y="21457"/>
                    <a:pt x="3578" y="20749"/>
                    <a:pt x="4882" y="20428"/>
                  </a:cubicBezTo>
                  <a:cubicBezTo>
                    <a:pt x="6573" y="20024"/>
                    <a:pt x="8347" y="19928"/>
                    <a:pt x="10026" y="19547"/>
                  </a:cubicBezTo>
                  <a:cubicBezTo>
                    <a:pt x="10907" y="19357"/>
                    <a:pt x="11740" y="19083"/>
                    <a:pt x="12621" y="18904"/>
                  </a:cubicBezTo>
                  <a:cubicBezTo>
                    <a:pt x="14372" y="18547"/>
                    <a:pt x="16098" y="18166"/>
                    <a:pt x="17848" y="17785"/>
                  </a:cubicBezTo>
                  <a:cubicBezTo>
                    <a:pt x="18622" y="17619"/>
                    <a:pt x="19408" y="17476"/>
                    <a:pt x="20170" y="17285"/>
                  </a:cubicBezTo>
                  <a:cubicBezTo>
                    <a:pt x="20608" y="17181"/>
                    <a:pt x="21460" y="16832"/>
                    <a:pt x="21913" y="16832"/>
                  </a:cubicBezTo>
                  <a:cubicBezTo>
                    <a:pt x="21928" y="16832"/>
                    <a:pt x="21942" y="16832"/>
                    <a:pt x="21956" y="16833"/>
                  </a:cubicBezTo>
                  <a:cubicBezTo>
                    <a:pt x="20706" y="17749"/>
                    <a:pt x="18658" y="18202"/>
                    <a:pt x="17622" y="19297"/>
                  </a:cubicBezTo>
                  <a:cubicBezTo>
                    <a:pt x="17757" y="19347"/>
                    <a:pt x="17897" y="19368"/>
                    <a:pt x="18039" y="19368"/>
                  </a:cubicBezTo>
                  <a:cubicBezTo>
                    <a:pt x="18702" y="19368"/>
                    <a:pt x="19426" y="18922"/>
                    <a:pt x="20094" y="18922"/>
                  </a:cubicBezTo>
                  <a:cubicBezTo>
                    <a:pt x="20139" y="18922"/>
                    <a:pt x="20184" y="18924"/>
                    <a:pt x="20229" y="18928"/>
                  </a:cubicBezTo>
                  <a:cubicBezTo>
                    <a:pt x="20575" y="19512"/>
                    <a:pt x="19027" y="20071"/>
                    <a:pt x="18777" y="20595"/>
                  </a:cubicBezTo>
                  <a:cubicBezTo>
                    <a:pt x="18646" y="20893"/>
                    <a:pt x="18848" y="21190"/>
                    <a:pt x="18717" y="21488"/>
                  </a:cubicBezTo>
                  <a:cubicBezTo>
                    <a:pt x="18503" y="21964"/>
                    <a:pt x="17943" y="22083"/>
                    <a:pt x="17372" y="22310"/>
                  </a:cubicBezTo>
                  <a:cubicBezTo>
                    <a:pt x="15681" y="22964"/>
                    <a:pt x="14038" y="23738"/>
                    <a:pt x="12467" y="24631"/>
                  </a:cubicBezTo>
                  <a:cubicBezTo>
                    <a:pt x="11871" y="24988"/>
                    <a:pt x="11276" y="25334"/>
                    <a:pt x="10621" y="25643"/>
                  </a:cubicBezTo>
                  <a:cubicBezTo>
                    <a:pt x="9978" y="25941"/>
                    <a:pt x="9061" y="26155"/>
                    <a:pt x="8645" y="26655"/>
                  </a:cubicBezTo>
                  <a:cubicBezTo>
                    <a:pt x="8817" y="26680"/>
                    <a:pt x="8984" y="26691"/>
                    <a:pt x="9146" y="26691"/>
                  </a:cubicBezTo>
                  <a:cubicBezTo>
                    <a:pt x="10076" y="26691"/>
                    <a:pt x="10849" y="26324"/>
                    <a:pt x="11752" y="26060"/>
                  </a:cubicBezTo>
                  <a:cubicBezTo>
                    <a:pt x="12871" y="25715"/>
                    <a:pt x="14002" y="25453"/>
                    <a:pt x="15157" y="25262"/>
                  </a:cubicBezTo>
                  <a:cubicBezTo>
                    <a:pt x="15606" y="25182"/>
                    <a:pt x="16132" y="25024"/>
                    <a:pt x="16597" y="25024"/>
                  </a:cubicBezTo>
                  <a:cubicBezTo>
                    <a:pt x="16613" y="25024"/>
                    <a:pt x="16629" y="25024"/>
                    <a:pt x="16646" y="25024"/>
                  </a:cubicBezTo>
                  <a:cubicBezTo>
                    <a:pt x="17015" y="25727"/>
                    <a:pt x="14872" y="26298"/>
                    <a:pt x="14562" y="26870"/>
                  </a:cubicBezTo>
                  <a:cubicBezTo>
                    <a:pt x="14699" y="26923"/>
                    <a:pt x="14859" y="26947"/>
                    <a:pt x="15036" y="26947"/>
                  </a:cubicBezTo>
                  <a:cubicBezTo>
                    <a:pt x="16075" y="26947"/>
                    <a:pt x="17678" y="26138"/>
                    <a:pt x="18360" y="25893"/>
                  </a:cubicBezTo>
                  <a:cubicBezTo>
                    <a:pt x="20337" y="25179"/>
                    <a:pt x="22730" y="24881"/>
                    <a:pt x="24801" y="24286"/>
                  </a:cubicBezTo>
                  <a:cubicBezTo>
                    <a:pt x="26099" y="23929"/>
                    <a:pt x="27290" y="23453"/>
                    <a:pt x="28599" y="23131"/>
                  </a:cubicBezTo>
                  <a:cubicBezTo>
                    <a:pt x="29314" y="22952"/>
                    <a:pt x="29766" y="22667"/>
                    <a:pt x="30409" y="22393"/>
                  </a:cubicBezTo>
                  <a:cubicBezTo>
                    <a:pt x="30802" y="22226"/>
                    <a:pt x="31528" y="22155"/>
                    <a:pt x="31802" y="21905"/>
                  </a:cubicBezTo>
                  <a:cubicBezTo>
                    <a:pt x="31386" y="21798"/>
                    <a:pt x="30338" y="22024"/>
                    <a:pt x="30409" y="21488"/>
                  </a:cubicBezTo>
                  <a:cubicBezTo>
                    <a:pt x="31183" y="21131"/>
                    <a:pt x="31981" y="20857"/>
                    <a:pt x="32802" y="20643"/>
                  </a:cubicBezTo>
                  <a:cubicBezTo>
                    <a:pt x="33092" y="20577"/>
                    <a:pt x="33860" y="20328"/>
                    <a:pt x="34372" y="20328"/>
                  </a:cubicBezTo>
                  <a:cubicBezTo>
                    <a:pt x="34512" y="20328"/>
                    <a:pt x="34632" y="20347"/>
                    <a:pt x="34719" y="20393"/>
                  </a:cubicBezTo>
                  <a:cubicBezTo>
                    <a:pt x="35136" y="20619"/>
                    <a:pt x="34612" y="21059"/>
                    <a:pt x="34886" y="21321"/>
                  </a:cubicBezTo>
                  <a:cubicBezTo>
                    <a:pt x="35004" y="21432"/>
                    <a:pt x="35208" y="21471"/>
                    <a:pt x="35446" y="21471"/>
                  </a:cubicBezTo>
                  <a:cubicBezTo>
                    <a:pt x="35952" y="21471"/>
                    <a:pt x="36610" y="21291"/>
                    <a:pt x="36910" y="21226"/>
                  </a:cubicBezTo>
                  <a:cubicBezTo>
                    <a:pt x="37767" y="21059"/>
                    <a:pt x="38636" y="21000"/>
                    <a:pt x="39506" y="20881"/>
                  </a:cubicBezTo>
                  <a:cubicBezTo>
                    <a:pt x="40195" y="20796"/>
                    <a:pt x="40988" y="20560"/>
                    <a:pt x="41709" y="20560"/>
                  </a:cubicBezTo>
                  <a:cubicBezTo>
                    <a:pt x="41797" y="20560"/>
                    <a:pt x="41884" y="20563"/>
                    <a:pt x="41970" y="20571"/>
                  </a:cubicBezTo>
                  <a:cubicBezTo>
                    <a:pt x="42510" y="20625"/>
                    <a:pt x="42834" y="20816"/>
                    <a:pt x="43368" y="20816"/>
                  </a:cubicBezTo>
                  <a:cubicBezTo>
                    <a:pt x="43424" y="20816"/>
                    <a:pt x="43481" y="20814"/>
                    <a:pt x="43542" y="20809"/>
                  </a:cubicBezTo>
                  <a:cubicBezTo>
                    <a:pt x="44685" y="20726"/>
                    <a:pt x="45709" y="19964"/>
                    <a:pt x="46745" y="19571"/>
                  </a:cubicBezTo>
                  <a:cubicBezTo>
                    <a:pt x="48697" y="18833"/>
                    <a:pt x="50709" y="18261"/>
                    <a:pt x="52757" y="17845"/>
                  </a:cubicBezTo>
                  <a:lnTo>
                    <a:pt x="52757" y="17845"/>
                  </a:lnTo>
                  <a:cubicBezTo>
                    <a:pt x="52637" y="17865"/>
                    <a:pt x="52463" y="17889"/>
                    <a:pt x="52296" y="17889"/>
                  </a:cubicBezTo>
                  <a:cubicBezTo>
                    <a:pt x="52167" y="17889"/>
                    <a:pt x="52041" y="17874"/>
                    <a:pt x="51948" y="17833"/>
                  </a:cubicBezTo>
                  <a:cubicBezTo>
                    <a:pt x="51293" y="17535"/>
                    <a:pt x="52257" y="17083"/>
                    <a:pt x="52591" y="16857"/>
                  </a:cubicBezTo>
                  <a:cubicBezTo>
                    <a:pt x="54400" y="15594"/>
                    <a:pt x="56913" y="14797"/>
                    <a:pt x="59210" y="14082"/>
                  </a:cubicBezTo>
                  <a:cubicBezTo>
                    <a:pt x="60770" y="13594"/>
                    <a:pt x="62366" y="13154"/>
                    <a:pt x="63925" y="12654"/>
                  </a:cubicBezTo>
                  <a:cubicBezTo>
                    <a:pt x="64616" y="12427"/>
                    <a:pt x="65426" y="12249"/>
                    <a:pt x="65926" y="11820"/>
                  </a:cubicBezTo>
                  <a:cubicBezTo>
                    <a:pt x="66664" y="11189"/>
                    <a:pt x="65842" y="11344"/>
                    <a:pt x="65687" y="10891"/>
                  </a:cubicBezTo>
                  <a:cubicBezTo>
                    <a:pt x="65533" y="10475"/>
                    <a:pt x="67712" y="10225"/>
                    <a:pt x="68116" y="10118"/>
                  </a:cubicBezTo>
                  <a:cubicBezTo>
                    <a:pt x="70474" y="9487"/>
                    <a:pt x="72772" y="8760"/>
                    <a:pt x="75153" y="8189"/>
                  </a:cubicBezTo>
                  <a:cubicBezTo>
                    <a:pt x="76867" y="7784"/>
                    <a:pt x="78070" y="7189"/>
                    <a:pt x="79606" y="6570"/>
                  </a:cubicBezTo>
                  <a:cubicBezTo>
                    <a:pt x="81130" y="5950"/>
                    <a:pt x="82678" y="5474"/>
                    <a:pt x="84142" y="4760"/>
                  </a:cubicBezTo>
                  <a:cubicBezTo>
                    <a:pt x="84928" y="4379"/>
                    <a:pt x="86250" y="3760"/>
                    <a:pt x="86547" y="3057"/>
                  </a:cubicBezTo>
                  <a:cubicBezTo>
                    <a:pt x="86976" y="2009"/>
                    <a:pt x="85845" y="1486"/>
                    <a:pt x="84452" y="1307"/>
                  </a:cubicBezTo>
                  <a:cubicBezTo>
                    <a:pt x="82952" y="1105"/>
                    <a:pt x="81404" y="1045"/>
                    <a:pt x="79892" y="855"/>
                  </a:cubicBezTo>
                  <a:cubicBezTo>
                    <a:pt x="78427" y="676"/>
                    <a:pt x="76975" y="390"/>
                    <a:pt x="75486" y="259"/>
                  </a:cubicBezTo>
                  <a:cubicBezTo>
                    <a:pt x="74041" y="137"/>
                    <a:pt x="72537" y="0"/>
                    <a:pt x="710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9339193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ED132D-452A-49E5-B8CD-EA0C46A12A5F}" type="datetimeFigureOut">
              <a:rPr lang="vi-VN" smtClean="0"/>
              <a:t>03/04/2023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03046-9975-4CD1-8163-35C299AA086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597970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1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0.xml"/><Relationship Id="rId21" Type="http://schemas.openxmlformats.org/officeDocument/2006/relationships/theme" Target="../theme/theme4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17" Type="http://schemas.openxmlformats.org/officeDocument/2006/relationships/slideLayout" Target="../slideLayouts/slideLayout34.xml"/><Relationship Id="rId2" Type="http://schemas.openxmlformats.org/officeDocument/2006/relationships/slideLayout" Target="../slideLayouts/slideLayout19.xml"/><Relationship Id="rId16" Type="http://schemas.openxmlformats.org/officeDocument/2006/relationships/slideLayout" Target="../slideLayouts/slideLayout33.xml"/><Relationship Id="rId20" Type="http://schemas.openxmlformats.org/officeDocument/2006/relationships/slideLayout" Target="../slideLayouts/slideLayout37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27.xml"/><Relationship Id="rId19" Type="http://schemas.openxmlformats.org/officeDocument/2006/relationships/slideLayout" Target="../slideLayouts/slideLayout36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slideLayout" Target="../slideLayouts/slideLayout61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Relationship Id="rId1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theme" Target="../theme/theme7.xml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slideLayout" Target="../slideLayouts/slideLayout80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T Serif"/>
              <a:buNone/>
              <a:defRPr sz="2800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"/>
              <a:buChar char="●"/>
              <a:def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19408010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4" r:id="rId3"/>
    <p:sldLayoutId id="2147483665" r:id="rId4"/>
    <p:sldLayoutId id="2147483711" r:id="rId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T Serif"/>
              <a:buNone/>
              <a:defRPr sz="2800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"/>
              <a:buChar char="●"/>
              <a:def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82906126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9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1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ED132D-452A-49E5-B8CD-EA0C46A12A5F}" type="datetimeFigureOut">
              <a:rPr lang="vi-VN" smtClean="0"/>
              <a:t>03/04/2023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B03046-9975-4CD1-8163-35C299AA086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389469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oboto Slab"/>
              <a:buNone/>
              <a:defRPr sz="28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Open Sans"/>
              <a:buChar char="●"/>
              <a:defRPr sz="18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1123364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  <p:sldLayoutId id="2147483749" r:id="rId12"/>
    <p:sldLayoutId id="2147483750" r:id="rId13"/>
    <p:sldLayoutId id="2147483751" r:id="rId14"/>
    <p:sldLayoutId id="2147483752" r:id="rId15"/>
    <p:sldLayoutId id="2147483753" r:id="rId16"/>
    <p:sldLayoutId id="2147483754" r:id="rId17"/>
    <p:sldLayoutId id="2147483755" r:id="rId18"/>
    <p:sldLayoutId id="2147483756" r:id="rId19"/>
    <p:sldLayoutId id="2147483757" r:id="rId20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24056715-98A3-5643-9BAC-4CA7337E57B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B1F06508-8823-BE44-A723-59E27BDDDE3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1153A6-D5CF-414C-A5C2-CE373BEDE52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D741F570-CE9E-0F42-B8DD-3F524AB0B81C}" type="datetimeFigureOut">
              <a:rPr lang="en-US"/>
              <a:pPr>
                <a:defRPr/>
              </a:pPr>
              <a:t>4/3/2023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C97DBA-CD10-A740-90FE-7F4D8DF4068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EBFA06-0FE9-EF4C-B0CE-26F9632147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9BAFAE41-0F2B-554F-8462-B8363B140A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60769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9" r:id="rId1"/>
    <p:sldLayoutId id="2147483760" r:id="rId2"/>
    <p:sldLayoutId id="2147483761" r:id="rId3"/>
    <p:sldLayoutId id="2147483762" r:id="rId4"/>
    <p:sldLayoutId id="2147483763" r:id="rId5"/>
    <p:sldLayoutId id="2147483764" r:id="rId6"/>
    <p:sldLayoutId id="2147483765" r:id="rId7"/>
    <p:sldLayoutId id="2147483766" r:id="rId8"/>
    <p:sldLayoutId id="2147483767" r:id="rId9"/>
    <p:sldLayoutId id="2147483768" r:id="rId10"/>
    <p:sldLayoutId id="2147483769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>
            <a:extLst>
              <a:ext uri="{FF2B5EF4-FFF2-40B4-BE49-F238E27FC236}">
                <a16:creationId xmlns:a16="http://schemas.microsoft.com/office/drawing/2014/main" id="{7773F265-0395-4D4B-9B49-9836DD15422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3075" name="Text Placeholder 2">
            <a:extLst>
              <a:ext uri="{FF2B5EF4-FFF2-40B4-BE49-F238E27FC236}">
                <a16:creationId xmlns:a16="http://schemas.microsoft.com/office/drawing/2014/main" id="{A2262614-AE4B-9A46-9C3F-20DF81ABAC9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9DB12C-29C6-F345-8A78-D90640CDEA6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3C9C13D1-DE42-4748-9E75-2285FEF8C517}" type="datetimeFigureOut">
              <a:rPr lang="en-US"/>
              <a:pPr>
                <a:defRPr/>
              </a:pPr>
              <a:t>4/3/2023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919CE0-62CD-4C43-996F-AB0C1E1E53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C465B2-CEF3-4546-854D-C6F45A0E258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792C33E2-2B2B-CA48-889D-ACF7838D5B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30048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1" r:id="rId1"/>
    <p:sldLayoutId id="2147483772" r:id="rId2"/>
    <p:sldLayoutId id="2147483773" r:id="rId3"/>
    <p:sldLayoutId id="2147483774" r:id="rId4"/>
    <p:sldLayoutId id="2147483775" r:id="rId5"/>
    <p:sldLayoutId id="2147483776" r:id="rId6"/>
    <p:sldLayoutId id="2147483777" r:id="rId7"/>
    <p:sldLayoutId id="2147483778" r:id="rId8"/>
    <p:sldLayoutId id="2147483779" r:id="rId9"/>
    <p:sldLayoutId id="2147483780" r:id="rId10"/>
    <p:sldLayoutId id="2147483781" r:id="rId11"/>
    <p:sldLayoutId id="2147483782" r:id="rId12"/>
    <p:sldLayoutId id="2147483783" r:id="rId13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T Serif"/>
              <a:buNone/>
              <a:defRPr sz="2800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"/>
              <a:buChar char="●"/>
              <a:def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62223369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97" r:id="rId1"/>
    <p:sldLayoutId id="2147483798" r:id="rId2"/>
    <p:sldLayoutId id="2147483799" r:id="rId3"/>
    <p:sldLayoutId id="2147483800" r:id="rId4"/>
    <p:sldLayoutId id="2147483801" r:id="rId5"/>
    <p:sldLayoutId id="2147483802" r:id="rId6"/>
    <p:sldLayoutId id="2147483803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507F965-6FBF-4E4A-99CF-0D8736C95F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441528-4D68-4198-AA39-08CEF828A9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895987-3F38-4722-83D8-2292FDC3820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8C012C-B1B7-47F6-B168-A941E97A73A9}" type="datetimeFigureOut">
              <a:rPr lang="en-US" smtClean="0"/>
              <a:t>4/3/2023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B2F808-3920-4A01-9D82-C1D249E0363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6A23AC-28FD-47E2-A9E1-1773F85438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EC7793-07B9-4429-92E8-8730EA770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800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  <p:sldLayoutId id="2147483816" r:id="rId12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5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7.xml"/><Relationship Id="rId4" Type="http://schemas.openxmlformats.org/officeDocument/2006/relationships/image" Target="../media/image3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6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2.wav"/><Relationship Id="rId7" Type="http://schemas.openxmlformats.org/officeDocument/2006/relationships/image" Target="../media/image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audio" Target="../media/audio3.wav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gif"/><Relationship Id="rId1" Type="http://schemas.openxmlformats.org/officeDocument/2006/relationships/slideLayout" Target="../slideLayouts/slideLayout55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0.xml"/><Relationship Id="rId5" Type="http://schemas.openxmlformats.org/officeDocument/2006/relationships/image" Target="../media/image35.png"/><Relationship Id="rId4" Type="http://schemas.openxmlformats.org/officeDocument/2006/relationships/image" Target="../media/image1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gif"/><Relationship Id="rId4" Type="http://schemas.openxmlformats.org/officeDocument/2006/relationships/image" Target="../media/image11.gi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3" Type="http://schemas.microsoft.com/office/2007/relationships/media" Target="../media/media2.mp3"/><Relationship Id="rId7" Type="http://schemas.microsoft.com/office/2007/relationships/media" Target="../media/media4.mp3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46.png"/><Relationship Id="rId5" Type="http://schemas.microsoft.com/office/2007/relationships/media" Target="../media/media3.mp3"/><Relationship Id="rId10" Type="http://schemas.openxmlformats.org/officeDocument/2006/relationships/image" Target="../media/image45.png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69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3" Type="http://schemas.microsoft.com/office/2007/relationships/media" Target="../media/media2.mp3"/><Relationship Id="rId7" Type="http://schemas.microsoft.com/office/2007/relationships/media" Target="../media/media4.mp3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46.png"/><Relationship Id="rId5" Type="http://schemas.microsoft.com/office/2007/relationships/media" Target="../media/media3.mp3"/><Relationship Id="rId10" Type="http://schemas.openxmlformats.org/officeDocument/2006/relationships/image" Target="../media/image45.png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6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2.gif"/><Relationship Id="rId4" Type="http://schemas.openxmlformats.org/officeDocument/2006/relationships/image" Target="../media/image11.gif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3" Type="http://schemas.microsoft.com/office/2007/relationships/media" Target="../media/media2.mp3"/><Relationship Id="rId7" Type="http://schemas.microsoft.com/office/2007/relationships/media" Target="../media/media4.mp3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46.png"/><Relationship Id="rId5" Type="http://schemas.microsoft.com/office/2007/relationships/media" Target="../media/media3.mp3"/><Relationship Id="rId10" Type="http://schemas.openxmlformats.org/officeDocument/2006/relationships/image" Target="../media/image45.png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69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3" Type="http://schemas.microsoft.com/office/2007/relationships/media" Target="../media/media2.mp3"/><Relationship Id="rId7" Type="http://schemas.microsoft.com/office/2007/relationships/media" Target="../media/media4.mp3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46.png"/><Relationship Id="rId5" Type="http://schemas.microsoft.com/office/2007/relationships/media" Target="../media/media3.mp3"/><Relationship Id="rId10" Type="http://schemas.openxmlformats.org/officeDocument/2006/relationships/image" Target="../media/image45.png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6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openxmlformats.org/officeDocument/2006/relationships/image" Target="../media/image48.gi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5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gif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4" Type="http://schemas.openxmlformats.org/officeDocument/2006/relationships/notesSlide" Target="../notesSlides/notesSlide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9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9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5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8CDD2C44-DBB0-3841-9425-4B68CEC00A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8801" y="874661"/>
            <a:ext cx="6197599" cy="51086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377">
              <a:buClrTx/>
            </a:pPr>
            <a:r>
              <a:rPr lang="en-US" sz="10666" dirty="0">
                <a:solidFill>
                  <a:srgbClr val="A01127"/>
                </a:solidFill>
              </a:rPr>
              <a:t>A. </a:t>
            </a:r>
            <a:br>
              <a:rPr lang="en-US" sz="10666" dirty="0">
                <a:solidFill>
                  <a:srgbClr val="A01127"/>
                </a:solidFill>
              </a:rPr>
            </a:br>
            <a:r>
              <a:rPr lang="en-US" sz="10666" dirty="0" err="1">
                <a:solidFill>
                  <a:srgbClr val="A01127"/>
                </a:solidFill>
              </a:rPr>
              <a:t>Khởi</a:t>
            </a:r>
            <a:r>
              <a:rPr lang="en-US" sz="10666" dirty="0">
                <a:solidFill>
                  <a:srgbClr val="A01127"/>
                </a:solidFill>
              </a:rPr>
              <a:t> </a:t>
            </a:r>
            <a:r>
              <a:rPr lang="en-US" sz="10666" dirty="0" err="1">
                <a:solidFill>
                  <a:srgbClr val="A01127"/>
                </a:solidFill>
              </a:rPr>
              <a:t>Động</a:t>
            </a:r>
            <a:endParaRPr lang="en-VN" sz="11733" kern="120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8D9C63C-97FA-6543-BDB6-C2700DD307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53866" y="1"/>
            <a:ext cx="3725333" cy="642619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0E0A4A9-01D8-884E-BC37-5F3176FBC5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" y="279400"/>
            <a:ext cx="1930400" cy="193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3759675"/>
      </p:ext>
    </p:extLst>
  </p:cSld>
  <p:clrMapOvr>
    <a:masterClrMapping/>
  </p:clrMapOvr>
  <p:transition spd="med">
    <p:wheel spokes="1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5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6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9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0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1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3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4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1" fill="hold" grpId="1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1"/>
        </p:bld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8B4346D8-A516-9C44-A883-8C794766774E}"/>
              </a:ext>
            </a:extLst>
          </p:cNvPr>
          <p:cNvSpPr txBox="1">
            <a:spLocks/>
          </p:cNvSpPr>
          <p:nvPr/>
        </p:nvSpPr>
        <p:spPr>
          <a:xfrm>
            <a:off x="6650957" y="317033"/>
            <a:ext cx="5380621" cy="871979"/>
          </a:xfrm>
          <a:prstGeom prst="rect">
            <a:avLst/>
          </a:prstGeom>
          <a:ln w="38100">
            <a:solidFill>
              <a:schemeClr val="accent2">
                <a:lumMod val="75000"/>
              </a:schemeClr>
            </a:solidFill>
            <a:prstDash val="lgDashDot"/>
          </a:ln>
        </p:spPr>
        <p:txBody>
          <a:bodyPr rtlCol="0" anchor="b">
            <a:normAutofit fontScale="97500" lnSpcReduction="10000"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6000" dirty="0" err="1">
                <a:latin typeface="SVN-Blenda Script" panose="02000804000000020003" pitchFamily="2" charset="0"/>
                <a:cs typeface="Times New Roman" panose="02020603050405020304" pitchFamily="18" charset="0"/>
              </a:rPr>
              <a:t>Vị</a:t>
            </a:r>
            <a:r>
              <a:rPr lang="en-US" sz="6000" dirty="0">
                <a:latin typeface="SVN-Blenda Script" panose="02000804000000020003" pitchFamily="2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SVN-Blenda Script" panose="02000804000000020003" pitchFamily="2" charset="0"/>
                <a:cs typeface="Times New Roman" panose="02020603050405020304" pitchFamily="18" charset="0"/>
              </a:rPr>
              <a:t>trí</a:t>
            </a:r>
            <a:r>
              <a:rPr lang="en-US" sz="6000" dirty="0">
                <a:latin typeface="SVN-Blenda Script" panose="02000804000000020003" pitchFamily="2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SVN-Blenda Script" panose="02000804000000020003" pitchFamily="2" charset="0"/>
                <a:cs typeface="Times New Roman" panose="02020603050405020304" pitchFamily="18" charset="0"/>
              </a:rPr>
              <a:t>địa</a:t>
            </a:r>
            <a:r>
              <a:rPr lang="en-US" sz="6000" dirty="0">
                <a:latin typeface="SVN-Blenda Script" panose="02000804000000020003" pitchFamily="2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SVN-Blenda Script" panose="02000804000000020003" pitchFamily="2" charset="0"/>
                <a:cs typeface="Times New Roman" panose="02020603050405020304" pitchFamily="18" charset="0"/>
              </a:rPr>
              <a:t>lý</a:t>
            </a:r>
            <a:endParaRPr lang="en-US" sz="6000" dirty="0">
              <a:latin typeface="SVN-Blenda Script" panose="02000804000000020003" pitchFamily="2" charset="0"/>
              <a:cs typeface="Times New Roman" panose="02020603050405020304" pitchFamily="18" charset="0"/>
            </a:endParaRPr>
          </a:p>
        </p:txBody>
      </p:sp>
      <p:pic>
        <p:nvPicPr>
          <p:cNvPr id="8" name="Picture 2" descr="Soạn sử 6 bài 10 Hy Lạp và La Mã cổ đại (SGK Kết nối tri thức)">
            <a:extLst>
              <a:ext uri="{FF2B5EF4-FFF2-40B4-BE49-F238E27FC236}">
                <a16:creationId xmlns:a16="http://schemas.microsoft.com/office/drawing/2014/main" id="{376AA935-E9AF-3046-B232-6C4AB88523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81" r="21930" b="-2"/>
          <a:stretch>
            <a:fillRect/>
          </a:stretch>
        </p:blipFill>
        <p:spPr bwMode="auto">
          <a:xfrm>
            <a:off x="-1" y="0"/>
            <a:ext cx="6337005" cy="6894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0F41E2F-3DED-7042-B29B-71B1A39A0D41}"/>
              </a:ext>
            </a:extLst>
          </p:cNvPr>
          <p:cNvSpPr/>
          <p:nvPr/>
        </p:nvSpPr>
        <p:spPr>
          <a:xfrm>
            <a:off x="6373664" y="1464368"/>
            <a:ext cx="570146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US" sz="3600" b="1" kern="0" dirty="0">
                <a:solidFill>
                  <a:srgbClr val="ED7D31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b="1" kern="0" dirty="0" err="1">
                <a:solidFill>
                  <a:srgbClr val="ED7D31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3600" b="1" kern="0" dirty="0">
                <a:solidFill>
                  <a:srgbClr val="ED7D31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ED7D31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3600" b="1" kern="0" dirty="0">
                <a:solidFill>
                  <a:srgbClr val="ED7D31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ED7D31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3600" b="1" kern="0" dirty="0">
                <a:solidFill>
                  <a:srgbClr val="ED7D31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ED7D31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sz="3600" b="1" kern="0" dirty="0">
                <a:solidFill>
                  <a:srgbClr val="ED7D31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kern="0" dirty="0" err="1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sz="3600" kern="0" dirty="0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ở</a:t>
            </a:r>
            <a:r>
              <a:rPr lang="en-US" sz="3600" kern="0" dirty="0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sz="3600" kern="0" dirty="0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nam</a:t>
            </a:r>
            <a:r>
              <a:rPr lang="en-US" sz="3600" kern="0" dirty="0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3600" kern="0" dirty="0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đảo</a:t>
            </a:r>
            <a:r>
              <a:rPr lang="en-US" sz="3600" kern="0" dirty="0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Ban-</a:t>
            </a:r>
            <a:r>
              <a:rPr lang="en-US" sz="3600" kern="0" dirty="0" err="1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căng</a:t>
            </a:r>
            <a:r>
              <a:rPr lang="en-US" sz="3600" kern="0" dirty="0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kern="0" dirty="0" err="1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US" sz="3600" kern="0" dirty="0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3600" kern="0" dirty="0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3600" kern="0" dirty="0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sz="3600" kern="0" dirty="0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53DF16A-BF98-F14E-AFCB-1848836933E9}"/>
              </a:ext>
            </a:extLst>
          </p:cNvPr>
          <p:cNvSpPr txBox="1">
            <a:spLocks/>
          </p:cNvSpPr>
          <p:nvPr/>
        </p:nvSpPr>
        <p:spPr>
          <a:xfrm>
            <a:off x="6490535" y="3567670"/>
            <a:ext cx="5584593" cy="871979"/>
          </a:xfrm>
          <a:prstGeom prst="rect">
            <a:avLst/>
          </a:prstGeom>
          <a:ln w="38100">
            <a:solidFill>
              <a:schemeClr val="accent2">
                <a:lumMod val="75000"/>
              </a:schemeClr>
            </a:solidFill>
            <a:prstDash val="lgDashDot"/>
          </a:ln>
        </p:spPr>
        <p:txBody>
          <a:bodyPr rtlCol="0" anchor="b">
            <a:normAutofit fontScale="97500" lnSpcReduction="10000"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6000" dirty="0" err="1">
                <a:latin typeface="SVN-Blenda Script" panose="02000804000000020003" pitchFamily="2" charset="0"/>
                <a:cs typeface="Times New Roman" panose="02020603050405020304" pitchFamily="18" charset="0"/>
              </a:rPr>
              <a:t>Địa</a:t>
            </a:r>
            <a:r>
              <a:rPr lang="en-US" sz="6000" dirty="0">
                <a:latin typeface="SVN-Blenda Script" panose="02000804000000020003" pitchFamily="2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SVN-Blenda Script" panose="02000804000000020003" pitchFamily="2" charset="0"/>
                <a:cs typeface="Times New Roman" panose="02020603050405020304" pitchFamily="18" charset="0"/>
              </a:rPr>
              <a:t>hình</a:t>
            </a:r>
            <a:endParaRPr lang="en-US" sz="6000" dirty="0">
              <a:latin typeface="SVN-Blenda Script" panose="02000804000000020003" pitchFamily="2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01483BD-3B8F-344A-B0CA-C4A34B418B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6661" y="138670"/>
            <a:ext cx="6330114" cy="6858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63B2597-CF39-4647-BC3A-B199A918E5EF}"/>
              </a:ext>
            </a:extLst>
          </p:cNvPr>
          <p:cNvSpPr/>
          <p:nvPr/>
        </p:nvSpPr>
        <p:spPr>
          <a:xfrm>
            <a:off x="6453874" y="4786641"/>
            <a:ext cx="5541043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buNone/>
            </a:pPr>
            <a:r>
              <a:rPr lang="en-US" sz="3600" b="1" dirty="0">
                <a:solidFill>
                  <a:srgbClr val="ED7D31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b="1" dirty="0" err="1">
                <a:solidFill>
                  <a:srgbClr val="ED7D31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3600" b="1" dirty="0">
                <a:solidFill>
                  <a:srgbClr val="ED7D31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ED7D31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b="1" dirty="0">
                <a:solidFill>
                  <a:srgbClr val="ED7D31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dirty="0" err="1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600" dirty="0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3600" dirty="0" err="1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lang="en-US" sz="3600" dirty="0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600" dirty="0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600" dirty="0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3600" dirty="0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hẹp</a:t>
            </a:r>
            <a:r>
              <a:rPr lang="en-US" sz="3600" dirty="0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giàu</a:t>
            </a:r>
            <a:r>
              <a:rPr lang="en-US" sz="3600" dirty="0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khoáng</a:t>
            </a:r>
            <a:r>
              <a:rPr lang="en-US" sz="3600" dirty="0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600" dirty="0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600" dirty="0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600" dirty="0" err="1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cảng</a:t>
            </a:r>
            <a:r>
              <a:rPr lang="en-US" sz="3600" dirty="0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3600" dirty="0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16297485"/>
      </p:ext>
    </p:extLst>
  </p:cSld>
  <p:clrMapOvr>
    <a:masterClrMapping/>
  </p:clrMapOvr>
  <p:transition spd="med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1" animBg="1"/>
      <p:bldP spid="9" grpId="0"/>
      <p:bldP spid="10" grpId="0" animBg="1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0BAB1B7-7C52-124D-B2A3-2CEEB3FDB8C1}"/>
              </a:ext>
            </a:extLst>
          </p:cNvPr>
          <p:cNvSpPr/>
          <p:nvPr/>
        </p:nvSpPr>
        <p:spPr>
          <a:xfrm>
            <a:off x="0" y="2713349"/>
            <a:ext cx="1153863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Vị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trí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địa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lý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Nằm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ở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phía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nam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bán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đảo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Ban-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căng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gần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Địa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Trung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Hải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0991838-ED56-8F4F-8476-979C46F5D579}"/>
              </a:ext>
            </a:extLst>
          </p:cNvPr>
          <p:cNvSpPr/>
          <p:nvPr/>
        </p:nvSpPr>
        <p:spPr>
          <a:xfrm>
            <a:off x="260779" y="4243737"/>
            <a:ext cx="1153863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Địa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Bị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chia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cắt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đồng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bằng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nhỏ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hẹp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giàu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khoáng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sản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nhiều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cảng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biển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A6FA69E-A74C-894F-B238-83C6669585AA}"/>
              </a:ext>
            </a:extLst>
          </p:cNvPr>
          <p:cNvSpPr/>
          <p:nvPr/>
        </p:nvSpPr>
        <p:spPr>
          <a:xfrm>
            <a:off x="572918" y="1221681"/>
            <a:ext cx="383791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1.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Điều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kiện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tự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nhiên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568E771-8072-5941-A4E9-7A69F32DD876}"/>
              </a:ext>
            </a:extLst>
          </p:cNvPr>
          <p:cNvSpPr/>
          <p:nvPr/>
        </p:nvSpPr>
        <p:spPr>
          <a:xfrm>
            <a:off x="1029994" y="475870"/>
            <a:ext cx="1020503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A01127"/>
                </a:solidFill>
                <a:effectLst/>
                <a:uLnTx/>
                <a:uFillTx/>
                <a:latin typeface="PT Serif"/>
                <a:ea typeface="+mn-ea"/>
                <a:cs typeface="Arial"/>
                <a:sym typeface="PT Serif"/>
              </a:rPr>
              <a:t>BÀI 10: HY LẠP VÀ LA MÃ CỔ ĐẠI</a:t>
            </a:r>
            <a:endParaRPr kumimoji="0" lang="en-VN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FD85563-04AF-8B4C-B455-82BA816DE0FF}"/>
              </a:ext>
            </a:extLst>
          </p:cNvPr>
          <p:cNvSpPr/>
          <p:nvPr/>
        </p:nvSpPr>
        <p:spPr>
          <a:xfrm>
            <a:off x="572918" y="1890594"/>
            <a:ext cx="342914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Hy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Lạp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cổ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đại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6034596"/>
      </p:ext>
    </p:extLst>
  </p:cSld>
  <p:clrMapOvr>
    <a:masterClrMapping/>
  </p:clrMapOvr>
  <p:transition spd="med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9" grpId="0"/>
      <p:bldP spid="10" grpId="0"/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 descr="&quot;&quot;">
            <a:extLst>
              <a:ext uri="{FF2B5EF4-FFF2-40B4-BE49-F238E27FC236}">
                <a16:creationId xmlns:a16="http://schemas.microsoft.com/office/drawing/2014/main" id="{17A7C373-7290-2D45-8FD0-BB91B563D447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3175" y="0"/>
            <a:ext cx="1218882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4D6F225-862E-9F4C-923D-21CC5DCF6F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351" y="579437"/>
            <a:ext cx="4657726" cy="1550988"/>
          </a:xfrm>
          <a:ln w="38100">
            <a:solidFill>
              <a:schemeClr val="accent2">
                <a:lumMod val="75000"/>
              </a:schemeClr>
            </a:solidFill>
            <a:prstDash val="lgDashDot"/>
          </a:ln>
        </p:spPr>
        <p:txBody>
          <a:bodyPr rtlCol="0" anchor="b"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6000" dirty="0" err="1">
                <a:latin typeface="SVN-Blenda Script" panose="02000804000000020003" pitchFamily="2" charset="0"/>
                <a:cs typeface="Times New Roman" panose="02020603050405020304" pitchFamily="18" charset="0"/>
              </a:rPr>
              <a:t>Tác</a:t>
            </a:r>
            <a:r>
              <a:rPr lang="en-US" sz="6000" dirty="0">
                <a:latin typeface="SVN-Blenda Script" panose="02000804000000020003" pitchFamily="2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SVN-Blenda Script" panose="02000804000000020003" pitchFamily="2" charset="0"/>
                <a:cs typeface="Times New Roman" panose="02020603050405020304" pitchFamily="18" charset="0"/>
              </a:rPr>
              <a:t>động</a:t>
            </a:r>
            <a:r>
              <a:rPr lang="en-US" sz="6000" dirty="0">
                <a:latin typeface="SVN-Blenda Script" panose="02000804000000020003" pitchFamily="2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SVN-Blenda Script" panose="02000804000000020003" pitchFamily="2" charset="0"/>
                <a:cs typeface="Times New Roman" panose="02020603050405020304" pitchFamily="18" charset="0"/>
              </a:rPr>
              <a:t>đến</a:t>
            </a:r>
            <a:r>
              <a:rPr lang="en-US" sz="6000" dirty="0">
                <a:latin typeface="SVN-Blenda Script" panose="02000804000000020003" pitchFamily="2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SVN-Blenda Script" panose="02000804000000020003" pitchFamily="2" charset="0"/>
                <a:cs typeface="Times New Roman" panose="02020603050405020304" pitchFamily="18" charset="0"/>
              </a:rPr>
              <a:t>kinh</a:t>
            </a:r>
            <a:r>
              <a:rPr lang="en-US" sz="6000" dirty="0">
                <a:latin typeface="SVN-Blenda Script" panose="02000804000000020003" pitchFamily="2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SVN-Blenda Script" panose="02000804000000020003" pitchFamily="2" charset="0"/>
                <a:cs typeface="Times New Roman" panose="02020603050405020304" pitchFamily="18" charset="0"/>
              </a:rPr>
              <a:t>tế</a:t>
            </a:r>
            <a:endParaRPr lang="en-US" sz="6000" dirty="0">
              <a:latin typeface="SVN-Blenda Script" panose="02000804000000020003" pitchFamily="2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2AAECA-B080-794D-BD1E-F348369498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7831" y="2523925"/>
            <a:ext cx="6465620" cy="4016231"/>
          </a:xfrm>
          <a:ln w="57150">
            <a:solidFill>
              <a:schemeClr val="accent2">
                <a:lumMod val="75000"/>
              </a:schemeClr>
            </a:solidFill>
            <a:prstDash val="lgDashDot"/>
          </a:ln>
        </p:spPr>
        <p:txBody>
          <a:bodyPr>
            <a:noAutofit/>
          </a:bodyPr>
          <a:lstStyle/>
          <a:p>
            <a:pPr marL="0" indent="0" algn="ctr" eaLnBrk="1" hangingPunct="1">
              <a:lnSpc>
                <a:spcPct val="160000"/>
              </a:lnSpc>
              <a:buFont typeface="Arial" panose="020B0604020202020204" pitchFamily="34" charset="0"/>
              <a:buNone/>
            </a:pPr>
            <a:endParaRPr lang="en-US" altLang="en-US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  <a:cs typeface="Cambria" panose="02040503050406030204" pitchFamily="18" charset="0"/>
            </a:endParaRPr>
          </a:p>
          <a:p>
            <a:pPr marL="0" indent="0" algn="just" eaLnBrk="1" hangingPunct="1">
              <a:lnSpc>
                <a:spcPct val="160000"/>
              </a:lnSpc>
              <a:buFont typeface="Arial" panose="020B0604020202020204" pitchFamily="34" charset="0"/>
              <a:buNone/>
            </a:pPr>
            <a:endParaRPr lang="en-US" altLang="en-US" dirty="0">
              <a:latin typeface="Cambria" panose="02040503050406030204" pitchFamily="18" charset="0"/>
              <a:ea typeface="Cambria" panose="02040503050406030204" pitchFamily="18" charset="0"/>
              <a:cs typeface="Cambria" panose="02040503050406030204" pitchFamily="18" charset="0"/>
            </a:endParaRPr>
          </a:p>
        </p:txBody>
      </p:sp>
      <p:sp>
        <p:nvSpPr>
          <p:cNvPr id="10" name="Freeform: Shape 9" descr="&quot;&quot;">
            <a:extLst>
              <a:ext uri="{FF2B5EF4-FFF2-40B4-BE49-F238E27FC236}">
                <a16:creationId xmlns:a16="http://schemas.microsoft.com/office/drawing/2014/main" id="{B6B03FBE-0A37-CF44-AB23-E4D6369C8E8D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10209213" y="0"/>
            <a:ext cx="1135062" cy="477838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Oval 11" descr="&quot;&quot;">
            <a:extLst>
              <a:ext uri="{FF2B5EF4-FFF2-40B4-BE49-F238E27FC236}">
                <a16:creationId xmlns:a16="http://schemas.microsoft.com/office/drawing/2014/main" id="{8D111427-91DF-9249-88FF-3266614D9462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6821488" y="2624138"/>
            <a:ext cx="812800" cy="812800"/>
          </a:xfrm>
          <a:prstGeom prst="ellipse">
            <a:avLst/>
          </a:prstGeom>
          <a:noFill/>
          <a:ln w="1270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Block Arc 13" descr="&quot;&quot;">
            <a:extLst>
              <a:ext uri="{FF2B5EF4-FFF2-40B4-BE49-F238E27FC236}">
                <a16:creationId xmlns:a16="http://schemas.microsoft.com/office/drawing/2014/main" id="{0580651C-298C-FE49-8D79-BED6B72F4CDF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rot="16200000">
            <a:off x="8912225" y="1201738"/>
            <a:ext cx="2387600" cy="2387600"/>
          </a:xfrm>
          <a:prstGeom prst="blockArc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Freeform: Shape 15" descr="&quot;&quot;">
            <a:extLst>
              <a:ext uri="{FF2B5EF4-FFF2-40B4-BE49-F238E27FC236}">
                <a16:creationId xmlns:a16="http://schemas.microsoft.com/office/drawing/2014/main" id="{E3302AF0-7BE7-6D4C-A6FC-C04BC8331E2A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6821488" y="0"/>
            <a:ext cx="2314575" cy="1550988"/>
          </a:xfrm>
          <a:custGeom>
            <a:avLst/>
            <a:gdLst>
              <a:gd name="connsiteX0" fmla="*/ 0 w 2315251"/>
              <a:gd name="connsiteY0" fmla="*/ 0 h 1550992"/>
              <a:gd name="connsiteX1" fmla="*/ 138700 w 2315251"/>
              <a:gd name="connsiteY1" fmla="*/ 0 h 1550992"/>
              <a:gd name="connsiteX2" fmla="*/ 138700 w 2315251"/>
              <a:gd name="connsiteY2" fmla="*/ 1361400 h 1550992"/>
              <a:gd name="connsiteX3" fmla="*/ 2107387 w 2315251"/>
              <a:gd name="connsiteY3" fmla="*/ 222673 h 1550992"/>
              <a:gd name="connsiteX4" fmla="*/ 1722420 w 2315251"/>
              <a:gd name="connsiteY4" fmla="*/ 0 h 1550992"/>
              <a:gd name="connsiteX5" fmla="*/ 1999436 w 2315251"/>
              <a:gd name="connsiteY5" fmla="*/ 0 h 1550992"/>
              <a:gd name="connsiteX6" fmla="*/ 2280549 w 2315251"/>
              <a:gd name="connsiteY6" fmla="*/ 162605 h 1550992"/>
              <a:gd name="connsiteX7" fmla="*/ 2305953 w 2315251"/>
              <a:gd name="connsiteY7" fmla="*/ 257336 h 1550992"/>
              <a:gd name="connsiteX8" fmla="*/ 2280549 w 2315251"/>
              <a:gd name="connsiteY8" fmla="*/ 282740 h 1550992"/>
              <a:gd name="connsiteX9" fmla="*/ 104026 w 2315251"/>
              <a:gd name="connsiteY9" fmla="*/ 1541710 h 1550992"/>
              <a:gd name="connsiteX10" fmla="*/ 69351 w 2315251"/>
              <a:gd name="connsiteY10" fmla="*/ 1550992 h 1550992"/>
              <a:gd name="connsiteX11" fmla="*/ 0 w 2315251"/>
              <a:gd name="connsiteY11" fmla="*/ 1481643 h 1550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315251" h="1550992">
                <a:moveTo>
                  <a:pt x="0" y="0"/>
                </a:moveTo>
                <a:lnTo>
                  <a:pt x="138700" y="0"/>
                </a:lnTo>
                <a:lnTo>
                  <a:pt x="138700" y="1361400"/>
                </a:lnTo>
                <a:lnTo>
                  <a:pt x="2107387" y="222673"/>
                </a:lnTo>
                <a:lnTo>
                  <a:pt x="1722420" y="0"/>
                </a:lnTo>
                <a:lnTo>
                  <a:pt x="1999436" y="0"/>
                </a:lnTo>
                <a:lnTo>
                  <a:pt x="2280549" y="162605"/>
                </a:lnTo>
                <a:cubicBezTo>
                  <a:pt x="2313720" y="181745"/>
                  <a:pt x="2325104" y="224155"/>
                  <a:pt x="2305953" y="257336"/>
                </a:cubicBezTo>
                <a:cubicBezTo>
                  <a:pt x="2299872" y="267889"/>
                  <a:pt x="2291101" y="276648"/>
                  <a:pt x="2280549" y="282740"/>
                </a:cubicBezTo>
                <a:lnTo>
                  <a:pt x="104026" y="1541710"/>
                </a:lnTo>
                <a:cubicBezTo>
                  <a:pt x="93484" y="1547802"/>
                  <a:pt x="81523" y="1551003"/>
                  <a:pt x="69351" y="1550992"/>
                </a:cubicBezTo>
                <a:cubicBezTo>
                  <a:pt x="31049" y="1550992"/>
                  <a:pt x="0" y="1519944"/>
                  <a:pt x="0" y="1481643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8" name="Straight Connector 17" descr="&quot;&quot;">
            <a:extLst>
              <a:ext uri="{FF2B5EF4-FFF2-40B4-BE49-F238E27FC236}">
                <a16:creationId xmlns:a16="http://schemas.microsoft.com/office/drawing/2014/main" id="{58D4E190-D938-E149-B7A2-7EA708DE8547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/>
        </p:nvCxnSpPr>
        <p:spPr>
          <a:xfrm>
            <a:off x="11725275" y="1331913"/>
            <a:ext cx="0" cy="1597025"/>
          </a:xfrm>
          <a:prstGeom prst="line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Freeform: Shape 19" descr="&quot;&quot;">
            <a:extLst>
              <a:ext uri="{FF2B5EF4-FFF2-40B4-BE49-F238E27FC236}">
                <a16:creationId xmlns:a16="http://schemas.microsoft.com/office/drawing/2014/main" id="{D907B1A4-2B92-4F49-9BD2-BC8E7FD3E3D5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11006138" y="4111625"/>
            <a:ext cx="1185862" cy="1771650"/>
          </a:xfrm>
          <a:custGeom>
            <a:avLst/>
            <a:gdLst>
              <a:gd name="connsiteX0" fmla="*/ 61913 w 1186451"/>
              <a:gd name="connsiteY0" fmla="*/ 0 h 1771650"/>
              <a:gd name="connsiteX1" fmla="*/ 1186451 w 1186451"/>
              <a:gd name="connsiteY1" fmla="*/ 0 h 1771650"/>
              <a:gd name="connsiteX2" fmla="*/ 1186451 w 1186451"/>
              <a:gd name="connsiteY2" fmla="*/ 123825 h 1771650"/>
              <a:gd name="connsiteX3" fmla="*/ 123825 w 1186451"/>
              <a:gd name="connsiteY3" fmla="*/ 123825 h 1771650"/>
              <a:gd name="connsiteX4" fmla="*/ 123825 w 1186451"/>
              <a:gd name="connsiteY4" fmla="*/ 1647825 h 1771650"/>
              <a:gd name="connsiteX5" fmla="*/ 1186451 w 1186451"/>
              <a:gd name="connsiteY5" fmla="*/ 1647825 h 1771650"/>
              <a:gd name="connsiteX6" fmla="*/ 1186451 w 1186451"/>
              <a:gd name="connsiteY6" fmla="*/ 1771650 h 1771650"/>
              <a:gd name="connsiteX7" fmla="*/ 61913 w 1186451"/>
              <a:gd name="connsiteY7" fmla="*/ 1771650 h 1771650"/>
              <a:gd name="connsiteX8" fmla="*/ 0 w 1186451"/>
              <a:gd name="connsiteY8" fmla="*/ 1709738 h 1771650"/>
              <a:gd name="connsiteX9" fmla="*/ 0 w 1186451"/>
              <a:gd name="connsiteY9" fmla="*/ 61913 h 1771650"/>
              <a:gd name="connsiteX10" fmla="*/ 61913 w 1186451"/>
              <a:gd name="connsiteY10" fmla="*/ 0 h 1771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86451" h="1771650">
                <a:moveTo>
                  <a:pt x="61913" y="0"/>
                </a:moveTo>
                <a:lnTo>
                  <a:pt x="1186451" y="0"/>
                </a:lnTo>
                <a:lnTo>
                  <a:pt x="1186451" y="123825"/>
                </a:lnTo>
                <a:lnTo>
                  <a:pt x="123825" y="123825"/>
                </a:lnTo>
                <a:lnTo>
                  <a:pt x="123825" y="1647825"/>
                </a:lnTo>
                <a:lnTo>
                  <a:pt x="1186451" y="1647825"/>
                </a:lnTo>
                <a:lnTo>
                  <a:pt x="1186451" y="1771650"/>
                </a:lnTo>
                <a:lnTo>
                  <a:pt x="61913" y="1771650"/>
                </a:lnTo>
                <a:cubicBezTo>
                  <a:pt x="27719" y="1771650"/>
                  <a:pt x="0" y="1743932"/>
                  <a:pt x="0" y="1709738"/>
                </a:cubicBezTo>
                <a:lnTo>
                  <a:pt x="0" y="61913"/>
                </a:lnTo>
                <a:cubicBezTo>
                  <a:pt x="0" y="27719"/>
                  <a:pt x="27719" y="0"/>
                  <a:pt x="61913" y="0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Arc 21" descr="&quot;&quot;">
            <a:extLst>
              <a:ext uri="{FF2B5EF4-FFF2-40B4-BE49-F238E27FC236}">
                <a16:creationId xmlns:a16="http://schemas.microsoft.com/office/drawing/2014/main" id="{FC6C0EA0-B335-9C42-9D9A-CACBB85AEAE2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rot="20992895">
            <a:off x="6086475" y="4144963"/>
            <a:ext cx="4084638" cy="4083050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Freeform: Shape 23" descr="&quot;&quot;">
            <a:extLst>
              <a:ext uri="{FF2B5EF4-FFF2-40B4-BE49-F238E27FC236}">
                <a16:creationId xmlns:a16="http://schemas.microsoft.com/office/drawing/2014/main" id="{EF2037B4-4BF0-FB41-8D82-6F876A09C60E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6821488" y="4962525"/>
            <a:ext cx="2643187" cy="1895475"/>
          </a:xfrm>
          <a:custGeom>
            <a:avLst/>
            <a:gdLst>
              <a:gd name="connsiteX0" fmla="*/ 1321676 w 2643352"/>
              <a:gd name="connsiteY0" fmla="*/ 0 h 1895331"/>
              <a:gd name="connsiteX1" fmla="*/ 2643352 w 2643352"/>
              <a:gd name="connsiteY1" fmla="*/ 1321676 h 1895331"/>
              <a:gd name="connsiteX2" fmla="*/ 2539488 w 2643352"/>
              <a:gd name="connsiteY2" fmla="*/ 1836132 h 1895331"/>
              <a:gd name="connsiteX3" fmla="*/ 2510970 w 2643352"/>
              <a:gd name="connsiteY3" fmla="*/ 1895331 h 1895331"/>
              <a:gd name="connsiteX4" fmla="*/ 132382 w 2643352"/>
              <a:gd name="connsiteY4" fmla="*/ 1895331 h 1895331"/>
              <a:gd name="connsiteX5" fmla="*/ 103864 w 2643352"/>
              <a:gd name="connsiteY5" fmla="*/ 1836132 h 1895331"/>
              <a:gd name="connsiteX6" fmla="*/ 0 w 2643352"/>
              <a:gd name="connsiteY6" fmla="*/ 1321676 h 1895331"/>
              <a:gd name="connsiteX7" fmla="*/ 1321676 w 2643352"/>
              <a:gd name="connsiteY7" fmla="*/ 0 h 1895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43352" h="1895331">
                <a:moveTo>
                  <a:pt x="1321676" y="0"/>
                </a:moveTo>
                <a:cubicBezTo>
                  <a:pt x="2051617" y="0"/>
                  <a:pt x="2643352" y="591735"/>
                  <a:pt x="2643352" y="1321676"/>
                </a:cubicBezTo>
                <a:cubicBezTo>
                  <a:pt x="2643352" y="1504161"/>
                  <a:pt x="2606369" y="1678009"/>
                  <a:pt x="2539488" y="1836132"/>
                </a:cubicBezTo>
                <a:lnTo>
                  <a:pt x="2510970" y="1895331"/>
                </a:lnTo>
                <a:lnTo>
                  <a:pt x="132382" y="1895331"/>
                </a:lnTo>
                <a:lnTo>
                  <a:pt x="103864" y="1836132"/>
                </a:lnTo>
                <a:cubicBezTo>
                  <a:pt x="36984" y="1678009"/>
                  <a:pt x="0" y="1504161"/>
                  <a:pt x="0" y="1321676"/>
                </a:cubicBezTo>
                <a:cubicBezTo>
                  <a:pt x="0" y="591735"/>
                  <a:pt x="591735" y="0"/>
                  <a:pt x="13216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9EAC96D-0169-A949-8D18-9A83CBDCF3E8}"/>
              </a:ext>
            </a:extLst>
          </p:cNvPr>
          <p:cNvSpPr/>
          <p:nvPr/>
        </p:nvSpPr>
        <p:spPr>
          <a:xfrm>
            <a:off x="225351" y="2498263"/>
            <a:ext cx="6256718" cy="37777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lvl="0" indent="-457200" algn="just" defTabSz="914400" rtl="0" eaLnBrk="1" fontAlgn="base" latinLnBrk="0" hangingPunct="1">
              <a:lnSpc>
                <a:spcPct val="16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Trồng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cây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lâu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năm</a:t>
            </a:r>
            <a:endParaRPr kumimoji="0" lang="en-US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mbria" panose="02040503050406030204" pitchFamily="18" charset="0"/>
            </a:endParaRPr>
          </a:p>
          <a:p>
            <a:pPr marL="457200" marR="0" lvl="0" indent="-457200" algn="just" defTabSz="914400" rtl="0" eaLnBrk="1" fontAlgn="base" latinLnBrk="0" hangingPunct="1">
              <a:lnSpc>
                <a:spcPct val="16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Phát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triển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luyện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kim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, </a:t>
            </a: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thủ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công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nghiệp</a:t>
            </a:r>
            <a:endParaRPr kumimoji="0" lang="en-US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mbria" panose="02040503050406030204" pitchFamily="18" charset="0"/>
            </a:endParaRPr>
          </a:p>
          <a:p>
            <a:pPr marL="457200" marR="0" lvl="0" indent="-457200" algn="just" defTabSz="914400" rtl="0" eaLnBrk="1" fontAlgn="base" latinLnBrk="0" hangingPunct="1">
              <a:lnSpc>
                <a:spcPct val="16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lang="en-US" altLang="en-US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Buôn</a:t>
            </a:r>
            <a:r>
              <a:rPr lang="en-US" alt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en-US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bán</a:t>
            </a:r>
            <a:r>
              <a:rPr lang="en-US" alt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en-US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trao</a:t>
            </a:r>
            <a:r>
              <a:rPr lang="en-US" alt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en-US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đổi</a:t>
            </a:r>
            <a:r>
              <a:rPr lang="en-US" alt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en-US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hàng</a:t>
            </a:r>
            <a:r>
              <a:rPr lang="en-US" alt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en-US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hoá</a:t>
            </a:r>
            <a:r>
              <a:rPr lang="en-US" alt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.</a:t>
            </a:r>
            <a:endParaRPr kumimoji="0" lang="en-US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mbria" panose="020405030504060302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957B8017-ED8C-C24E-AE46-53BC225596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9469" y="317844"/>
            <a:ext cx="1943332" cy="195184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3455672-6CCA-A943-9D2E-F9AA27484A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0069" y="706415"/>
            <a:ext cx="5388751" cy="5993644"/>
          </a:xfrm>
          <a:prstGeom prst="roundRect">
            <a:avLst>
              <a:gd name="adj" fmla="val 20363"/>
            </a:avLst>
          </a:prstGeom>
        </p:spPr>
      </p:pic>
    </p:spTree>
    <p:extLst>
      <p:ext uri="{BB962C8B-B14F-4D97-AF65-F5344CB8AC3E}">
        <p14:creationId xmlns:p14="http://schemas.microsoft.com/office/powerpoint/2010/main" val="3146710178"/>
      </p:ext>
    </p:extLst>
  </p:cSld>
  <p:clrMapOvr>
    <a:masterClrMapping/>
  </p:clrMapOvr>
  <p:transition spd="med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1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 animBg="1"/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6000" t="-8000" r="-7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Toga Drawing Grecian, Picture #1499176 Robes Drawing Greek #1889554 - PNG  Images - PNGio">
            <a:extLst>
              <a:ext uri="{FF2B5EF4-FFF2-40B4-BE49-F238E27FC236}">
                <a16:creationId xmlns:a16="http://schemas.microsoft.com/office/drawing/2014/main" id="{781F7E0C-971B-7847-808C-57B0ABC6F7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611193" y="1295400"/>
            <a:ext cx="4422225" cy="576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E7E16EA-CE67-D340-BC14-3B3E1F3C0CFF}"/>
              </a:ext>
            </a:extLst>
          </p:cNvPr>
          <p:cNvSpPr/>
          <p:nvPr/>
        </p:nvSpPr>
        <p:spPr>
          <a:xfrm>
            <a:off x="3426932" y="35822"/>
            <a:ext cx="7666521" cy="1600438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9600" b="1" kern="0" dirty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ea typeface="Brush Script MT" panose="03060802040406070304" pitchFamily="66" charset="-122"/>
                <a:cs typeface="Times New Roman" panose="02020603050405020304" pitchFamily="18" charset="0"/>
                <a:sym typeface="Arial"/>
              </a:rPr>
              <a:t>Hy </a:t>
            </a:r>
            <a:r>
              <a:rPr lang="en-US" sz="9600" b="1" kern="0" dirty="0" err="1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ea typeface="Brush Script MT" panose="03060802040406070304" pitchFamily="66" charset="-122"/>
                <a:cs typeface="Times New Roman" panose="02020603050405020304" pitchFamily="18" charset="0"/>
                <a:sym typeface="Arial"/>
              </a:rPr>
              <a:t>Lạp</a:t>
            </a:r>
            <a:r>
              <a:rPr lang="en-US" sz="9600" b="1" kern="0" dirty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ea typeface="Brush Script MT" panose="03060802040406070304" pitchFamily="66" charset="-122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9600" b="1" kern="0" dirty="0" err="1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ea typeface="Brush Script MT" panose="03060802040406070304" pitchFamily="66" charset="-122"/>
                <a:cs typeface="Times New Roman" panose="02020603050405020304" pitchFamily="18" charset="0"/>
                <a:sym typeface="Arial"/>
              </a:rPr>
              <a:t>cổ</a:t>
            </a:r>
            <a:r>
              <a:rPr lang="en-US" sz="9600" b="1" kern="0" dirty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ea typeface="Brush Script MT" panose="03060802040406070304" pitchFamily="66" charset="-122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9600" b="1" kern="0" dirty="0" err="1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ea typeface="Brush Script MT" panose="03060802040406070304" pitchFamily="66" charset="-122"/>
                <a:cs typeface="Times New Roman" panose="02020603050405020304" pitchFamily="18" charset="0"/>
                <a:sym typeface="Arial"/>
              </a:rPr>
              <a:t>đại</a:t>
            </a:r>
            <a:endParaRPr lang="en-US" sz="9600" b="1" kern="0" dirty="0">
              <a:ln w="0"/>
              <a:solidFill>
                <a:srgbClr val="C0000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ea typeface="Brush Script MT" panose="03060802040406070304" pitchFamily="66" charset="-122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8D69D72-4D70-DA4B-88B3-CC0E119FD9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94577" y="1844577"/>
            <a:ext cx="2695073" cy="2333723"/>
          </a:xfrm>
          <a:prstGeom prst="rect">
            <a:avLst/>
          </a:prstGeom>
          <a:effectLst>
            <a:reflection stA="98000" endPos="39975" dist="50800" dir="5400000" sy="-100000" algn="bl" rotWithShape="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3D9423B-2918-F54A-BF77-F82A0439454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37387" b="19600"/>
          <a:stretch/>
        </p:blipFill>
        <p:spPr>
          <a:xfrm>
            <a:off x="5946206" y="2021608"/>
            <a:ext cx="2738039" cy="1979661"/>
          </a:xfrm>
          <a:prstGeom prst="rect">
            <a:avLst/>
          </a:prstGeom>
          <a:effectLst>
            <a:reflection stA="98000" endPos="39975" dist="50800" dir="5400000" sy="-100000" algn="bl" rotWithShape="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2DC7371-ECE9-ED43-ACA7-7A9EBB78A4B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28648" b="10812"/>
          <a:stretch/>
        </p:blipFill>
        <p:spPr>
          <a:xfrm>
            <a:off x="8830734" y="1592719"/>
            <a:ext cx="3395133" cy="2703344"/>
          </a:xfrm>
          <a:prstGeom prst="rect">
            <a:avLst/>
          </a:prstGeom>
          <a:effectLst>
            <a:reflection stA="98000" endPos="39975" dist="50800" dir="5400000" sy="-100000" algn="bl" rotWithShape="0"/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9294816-3D90-B842-9E75-C47DE11AC839}"/>
              </a:ext>
            </a:extLst>
          </p:cNvPr>
          <p:cNvSpPr txBox="1"/>
          <p:nvPr/>
        </p:nvSpPr>
        <p:spPr>
          <a:xfrm>
            <a:off x="6618038" y="5268389"/>
            <a:ext cx="2066207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VN" sz="3733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NHO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24CB981-86F4-BD4F-8C13-BD77050BDB08}"/>
              </a:ext>
            </a:extLst>
          </p:cNvPr>
          <p:cNvSpPr txBox="1"/>
          <p:nvPr/>
        </p:nvSpPr>
        <p:spPr>
          <a:xfrm>
            <a:off x="10078902" y="5268390"/>
            <a:ext cx="2066207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VN" sz="3733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LÚA MÌ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8AB1C8D-53A3-BB48-AF23-F53679821777}"/>
              </a:ext>
            </a:extLst>
          </p:cNvPr>
          <p:cNvSpPr txBox="1"/>
          <p:nvPr/>
        </p:nvSpPr>
        <p:spPr>
          <a:xfrm>
            <a:off x="3797121" y="5293711"/>
            <a:ext cx="2066207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VN" sz="3733" b="1" kern="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Ô LIU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F33C8CBD-8BE8-AC4D-9121-5C8B1DF1EA6D}"/>
              </a:ext>
            </a:extLst>
          </p:cNvPr>
          <p:cNvGrpSpPr/>
          <p:nvPr/>
        </p:nvGrpSpPr>
        <p:grpSpPr>
          <a:xfrm>
            <a:off x="324294" y="74247"/>
            <a:ext cx="2256071" cy="1450712"/>
            <a:chOff x="0" y="-12140"/>
            <a:chExt cx="1524000" cy="1200329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50F2855-7539-8242-8CB7-0FF1B3742C85}"/>
                </a:ext>
              </a:extLst>
            </p:cNvPr>
            <p:cNvSpPr txBox="1"/>
            <p:nvPr/>
          </p:nvSpPr>
          <p:spPr>
            <a:xfrm>
              <a:off x="0" y="172525"/>
              <a:ext cx="1524000" cy="8912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VN" sz="3200" kern="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NÔNG NGHIỆP</a:t>
              </a: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215BA359-5302-9147-AEDE-CACA0092E0B5}"/>
                </a:ext>
              </a:extLst>
            </p:cNvPr>
            <p:cNvSpPr/>
            <p:nvPr/>
          </p:nvSpPr>
          <p:spPr>
            <a:xfrm>
              <a:off x="51525" y="-12140"/>
              <a:ext cx="1320075" cy="1200329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</a:ln>
            <a:effectLst>
              <a:outerShdw blurRad="50800" dist="50800" sx="1000" sy="1000" algn="ctr" rotWithShape="0">
                <a:srgbClr val="000000"/>
              </a:outerShdw>
              <a:reflection blurRad="319450" endPos="26000" dist="5080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VN" sz="1867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3220212"/>
      </p:ext>
    </p:extLst>
  </p:cSld>
  <p:clrMapOvr>
    <a:masterClrMapping/>
  </p:clrMapOvr>
  <p:transition spd="med">
    <p:wheel spokes="1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1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5" dur="500" fill="hold"/>
                                            <p:tgtEl>
                                              <p:spTgt spid="819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6" dur="500" fill="hold"/>
                                            <p:tgtEl>
                                              <p:spTgt spid="819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19" presetClass="entr" presetSubtype="1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10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10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21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25" dur="75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21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28" dur="75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21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31" dur="75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5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heckerboard(across)">
                                          <p:cBhvr>
                                            <p:cTn id="36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5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heckerboard(across)">
                                          <p:cBhvr>
                                            <p:cTn id="41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2" fill="hold">
                          <p:stCondLst>
                            <p:cond delay="indefinite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5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heckerboard(across)">
                                          <p:cBhvr>
                                            <p:cTn id="46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  <p:bldP spid="2" grpId="0"/>
          <p:bldP spid="9" grpId="0"/>
          <p:bldP spid="2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1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819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819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19" presetClass="entr" presetSubtype="1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10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10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21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25" dur="75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21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28" dur="75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21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31" dur="75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5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heckerboard(across)">
                                          <p:cBhvr>
                                            <p:cTn id="36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5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heckerboard(across)">
                                          <p:cBhvr>
                                            <p:cTn id="41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2" fill="hold">
                          <p:stCondLst>
                            <p:cond delay="indefinite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5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heckerboard(across)">
                                          <p:cBhvr>
                                            <p:cTn id="46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  <p:bldP spid="2" grpId="0"/>
          <p:bldP spid="9" grpId="0"/>
          <p:bldP spid="22" grpId="0"/>
        </p:bld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6000" t="-8000" r="-7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Toga Drawing Grecian, Picture #1499176 Robes Drawing Greek #1889554 - PNG  Images - PNGio">
            <a:extLst>
              <a:ext uri="{FF2B5EF4-FFF2-40B4-BE49-F238E27FC236}">
                <a16:creationId xmlns:a16="http://schemas.microsoft.com/office/drawing/2014/main" id="{781F7E0C-971B-7847-808C-57B0ABC6F7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743597" y="1615591"/>
            <a:ext cx="4136581" cy="5393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E7E16EA-CE67-D340-BC14-3B3E1F3C0CFF}"/>
              </a:ext>
            </a:extLst>
          </p:cNvPr>
          <p:cNvSpPr/>
          <p:nvPr/>
        </p:nvSpPr>
        <p:spPr>
          <a:xfrm>
            <a:off x="3427174" y="90920"/>
            <a:ext cx="7822013" cy="1600438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9600" b="1" kern="0" dirty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ea typeface="Brush Script MT" panose="03060802040406070304" pitchFamily="66" charset="-122"/>
                <a:cs typeface="Times New Roman" panose="02020603050405020304" pitchFamily="18" charset="0"/>
                <a:sym typeface="Arial"/>
              </a:rPr>
              <a:t>Hy </a:t>
            </a:r>
            <a:r>
              <a:rPr lang="en-US" sz="9600" b="1" kern="0" dirty="0" err="1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ea typeface="Brush Script MT" panose="03060802040406070304" pitchFamily="66" charset="-122"/>
                <a:cs typeface="Times New Roman" panose="02020603050405020304" pitchFamily="18" charset="0"/>
                <a:sym typeface="Arial"/>
              </a:rPr>
              <a:t>Lạp</a:t>
            </a:r>
            <a:r>
              <a:rPr lang="en-US" sz="9600" b="1" kern="0" dirty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ea typeface="Brush Script MT" panose="03060802040406070304" pitchFamily="66" charset="-122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9600" b="1" kern="0" dirty="0" err="1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ea typeface="Brush Script MT" panose="03060802040406070304" pitchFamily="66" charset="-122"/>
                <a:cs typeface="Times New Roman" panose="02020603050405020304" pitchFamily="18" charset="0"/>
                <a:sym typeface="Arial"/>
              </a:rPr>
              <a:t>cổ</a:t>
            </a:r>
            <a:r>
              <a:rPr lang="en-US" sz="9600" b="1" kern="0" dirty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ea typeface="Brush Script MT" panose="03060802040406070304" pitchFamily="66" charset="-122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9600" b="1" kern="0" dirty="0" err="1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ea typeface="Brush Script MT" panose="03060802040406070304" pitchFamily="66" charset="-122"/>
                <a:cs typeface="Times New Roman" panose="02020603050405020304" pitchFamily="18" charset="0"/>
                <a:sym typeface="Arial"/>
              </a:rPr>
              <a:t>đại</a:t>
            </a:r>
            <a:endParaRPr lang="en-US" sz="9600" b="1" kern="0" dirty="0">
              <a:ln w="0"/>
              <a:solidFill>
                <a:srgbClr val="C0000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ea typeface="Brush Script MT" panose="03060802040406070304" pitchFamily="66" charset="-122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11" name="Picture 6">
            <a:extLst>
              <a:ext uri="{FF2B5EF4-FFF2-40B4-BE49-F238E27FC236}">
                <a16:creationId xmlns:a16="http://schemas.microsoft.com/office/drawing/2014/main" id="{647CC979-2C6C-E44E-93C5-4FE6E04AF1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1536" y="2343677"/>
            <a:ext cx="2528016" cy="26085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9">
            <a:extLst>
              <a:ext uri="{FF2B5EF4-FFF2-40B4-BE49-F238E27FC236}">
                <a16:creationId xmlns:a16="http://schemas.microsoft.com/office/drawing/2014/main" id="{4B2DDE37-98C6-C045-828D-79FBC8785F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7611" y="2278323"/>
            <a:ext cx="3227388" cy="284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 Box 12">
            <a:extLst>
              <a:ext uri="{FF2B5EF4-FFF2-40B4-BE49-F238E27FC236}">
                <a16:creationId xmlns:a16="http://schemas.microsoft.com/office/drawing/2014/main" id="{834DA87C-1570-DE47-B9CD-54CFFBEA9D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2678" y="5376323"/>
            <a:ext cx="8832321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1219170" eaLnBrk="1" hangingPunct="1">
              <a:spcBef>
                <a:spcPct val="50000"/>
              </a:spcBef>
              <a:buClr>
                <a:srgbClr val="000000"/>
              </a:buClr>
            </a:pPr>
            <a:r>
              <a:rPr lang="en-US" altLang="en-VN" sz="6400" b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Bình</a:t>
            </a:r>
            <a:r>
              <a:rPr lang="en-US" altLang="en-VN" sz="64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VN" sz="6400" b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gốm</a:t>
            </a:r>
            <a:r>
              <a:rPr lang="en-US" altLang="en-VN" sz="64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VN" sz="6400" b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cổ</a:t>
            </a:r>
            <a:r>
              <a:rPr lang="en-US" altLang="en-VN" sz="64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Hy  </a:t>
            </a:r>
            <a:r>
              <a:rPr lang="en-US" altLang="en-VN" sz="6400" b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Lạp</a:t>
            </a:r>
            <a:endParaRPr lang="en-US" altLang="en-VN" sz="6400" b="1" kern="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19" name="Picture 18" descr="blacksmith">
            <a:extLst>
              <a:ext uri="{FF2B5EF4-FFF2-40B4-BE49-F238E27FC236}">
                <a16:creationId xmlns:a16="http://schemas.microsoft.com/office/drawing/2014/main" id="{CE31BA08-FE0E-AC40-AC87-4759A8D9B5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2137" y="2288380"/>
            <a:ext cx="2732088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BBAAB794-939B-854B-9A75-A260E5528BF2}"/>
              </a:ext>
            </a:extLst>
          </p:cNvPr>
          <p:cNvGrpSpPr/>
          <p:nvPr/>
        </p:nvGrpSpPr>
        <p:grpSpPr>
          <a:xfrm>
            <a:off x="105999" y="28699"/>
            <a:ext cx="2360203" cy="1556418"/>
            <a:chOff x="0" y="-12140"/>
            <a:chExt cx="1575525" cy="1200329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87FDC13F-7CA0-2749-8263-5A84C52C6974}"/>
                </a:ext>
              </a:extLst>
            </p:cNvPr>
            <p:cNvSpPr txBox="1"/>
            <p:nvPr/>
          </p:nvSpPr>
          <p:spPr>
            <a:xfrm>
              <a:off x="0" y="172525"/>
              <a:ext cx="1524000" cy="8307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3200" kern="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T</a:t>
              </a:r>
              <a:r>
                <a:rPr lang="en-VN" sz="3200" kern="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hủ công nghiệp</a:t>
              </a: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87630B49-3BFB-2749-A493-611474E3B035}"/>
                </a:ext>
              </a:extLst>
            </p:cNvPr>
            <p:cNvSpPr/>
            <p:nvPr/>
          </p:nvSpPr>
          <p:spPr>
            <a:xfrm>
              <a:off x="51525" y="-12140"/>
              <a:ext cx="1524000" cy="1200329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</a:ln>
            <a:effectLst>
              <a:outerShdw blurRad="50800" dist="50800" sx="1000" sy="1000" algn="ctr" rotWithShape="0">
                <a:srgbClr val="000000"/>
              </a:outerShdw>
              <a:reflection blurRad="319450" endPos="26000" dist="5080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VN" sz="1867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78077110"/>
      </p:ext>
    </p:extLst>
  </p:cSld>
  <p:clrMapOvr>
    <a:masterClrMapping/>
  </p:clrMapOvr>
  <p:transition spd="med">
    <p:wheel spokes="1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1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819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819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2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5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6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45" presetClass="entr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edge">
                                          <p:cBhvr>
                                            <p:cTn id="26" dur="75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2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edge">
                                          <p:cBhvr>
                                            <p:cTn id="29" dur="75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2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edge">
                                          <p:cBhvr>
                                            <p:cTn id="32" dur="75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2" presetClass="entr" presetSubtype="4" fill="hold" grpId="0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7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8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  <p:bldP spid="16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1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819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819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45" presetClass="entr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edge">
                                          <p:cBhvr>
                                            <p:cTn id="26" dur="75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2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edge">
                                          <p:cBhvr>
                                            <p:cTn id="29" dur="75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2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edge">
                                          <p:cBhvr>
                                            <p:cTn id="32" dur="75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  <p:bldP spid="16" grpId="0"/>
        </p:bld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6000" t="-8000" r="-7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>
            <a:extLst>
              <a:ext uri="{FF2B5EF4-FFF2-40B4-BE49-F238E27FC236}">
                <a16:creationId xmlns:a16="http://schemas.microsoft.com/office/drawing/2014/main" id="{425BF8F5-921C-704A-9AC2-7104D04A32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6096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060" name="Picture 4">
            <a:extLst>
              <a:ext uri="{FF2B5EF4-FFF2-40B4-BE49-F238E27FC236}">
                <a16:creationId xmlns:a16="http://schemas.microsoft.com/office/drawing/2014/main" id="{CAF176AD-F65A-9949-BF6C-BF2022978F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2512" y="1"/>
            <a:ext cx="605948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BBAAB794-939B-854B-9A75-A260E5528BF2}"/>
              </a:ext>
            </a:extLst>
          </p:cNvPr>
          <p:cNvGrpSpPr/>
          <p:nvPr/>
        </p:nvGrpSpPr>
        <p:grpSpPr>
          <a:xfrm>
            <a:off x="9908983" y="0"/>
            <a:ext cx="2283016" cy="1592578"/>
            <a:chOff x="51525" y="489508"/>
            <a:chExt cx="1524000" cy="831845"/>
          </a:xfrm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87630B49-3BFB-2749-A493-611474E3B035}"/>
                </a:ext>
              </a:extLst>
            </p:cNvPr>
            <p:cNvSpPr/>
            <p:nvPr/>
          </p:nvSpPr>
          <p:spPr>
            <a:xfrm>
              <a:off x="51525" y="489508"/>
              <a:ext cx="1524000" cy="698681"/>
            </a:xfrm>
            <a:prstGeom prst="ellipse">
              <a:avLst/>
            </a:prstGeom>
            <a:solidFill>
              <a:srgbClr val="FFFDE3"/>
            </a:solidFill>
            <a:ln w="38100">
              <a:solidFill>
                <a:schemeClr val="tx1"/>
              </a:solidFill>
            </a:ln>
            <a:effectLst>
              <a:outerShdw blurRad="50800" dist="50800" sx="1000" sy="1000" algn="ctr" rotWithShape="0">
                <a:srgbClr val="000000"/>
              </a:outerShdw>
              <a:reflection blurRad="319450" endPos="26000" dist="5080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VN" sz="1867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87FDC13F-7CA0-2749-8263-5A84C52C6974}"/>
                </a:ext>
              </a:extLst>
            </p:cNvPr>
            <p:cNvSpPr txBox="1"/>
            <p:nvPr/>
          </p:nvSpPr>
          <p:spPr>
            <a:xfrm>
              <a:off x="51525" y="490589"/>
              <a:ext cx="1524000" cy="8307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3200" kern="0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Thương</a:t>
              </a:r>
              <a:r>
                <a:rPr lang="en-US" sz="3200" kern="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nghiệp</a:t>
              </a:r>
              <a:endParaRPr lang="en-VN" sz="3200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C65534D4-14E8-8642-ABF7-8AF272851450}"/>
              </a:ext>
            </a:extLst>
          </p:cNvPr>
          <p:cNvSpPr txBox="1"/>
          <p:nvPr/>
        </p:nvSpPr>
        <p:spPr>
          <a:xfrm>
            <a:off x="1604447" y="6356942"/>
            <a:ext cx="8910084" cy="523220"/>
          </a:xfrm>
          <a:prstGeom prst="rect">
            <a:avLst/>
          </a:prstGeom>
          <a:solidFill>
            <a:srgbClr val="FFFDE3"/>
          </a:solidFill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ảnh buôn bánh và con đường buôn bán ở Hy Lạp cổ đại</a:t>
            </a:r>
          </a:p>
        </p:txBody>
      </p:sp>
    </p:spTree>
    <p:extLst>
      <p:ext uri="{BB962C8B-B14F-4D97-AF65-F5344CB8AC3E}">
        <p14:creationId xmlns:p14="http://schemas.microsoft.com/office/powerpoint/2010/main" val="1168863875"/>
      </p:ext>
    </p:extLst>
  </p:cSld>
  <p:clrMapOvr>
    <a:masterClrMapping/>
  </p:clrMapOvr>
  <p:transition spd="med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1250"/>
                                        <p:tgtEl>
                                          <p:spTgt spid="45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0" dur="1250"/>
                                        <p:tgtEl>
                                          <p:spTgt spid="45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3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404C48FF-1ACD-3048-8AEB-EDBD912BD4F7}"/>
              </a:ext>
            </a:extLst>
          </p:cNvPr>
          <p:cNvGrpSpPr/>
          <p:nvPr/>
        </p:nvGrpSpPr>
        <p:grpSpPr>
          <a:xfrm>
            <a:off x="0" y="-1"/>
            <a:ext cx="12192000" cy="6876855"/>
            <a:chOff x="0" y="-1"/>
            <a:chExt cx="12192000" cy="6876855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D98F7562-5E95-8D41-9F6D-73BCBD73C1E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-1"/>
              <a:ext cx="12192000" cy="6876855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C776E947-C608-2A42-99C8-8F68E2398848}"/>
                </a:ext>
              </a:extLst>
            </p:cNvPr>
            <p:cNvSpPr txBox="1"/>
            <p:nvPr/>
          </p:nvSpPr>
          <p:spPr>
            <a:xfrm>
              <a:off x="5082381" y="457201"/>
              <a:ext cx="210026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Vị trí địa lý</a:t>
              </a: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99A67832-A7A9-C240-8FEB-CB6312F4050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86363" y="3643313"/>
              <a:ext cx="3743700" cy="2900362"/>
            </a:xfrm>
            <a:prstGeom prst="round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8EE1C1C8-47B4-EA46-8282-78418F27005B}"/>
                </a:ext>
              </a:extLst>
            </p:cNvPr>
            <p:cNvSpPr txBox="1"/>
            <p:nvPr/>
          </p:nvSpPr>
          <p:spPr>
            <a:xfrm>
              <a:off x="8372475" y="314325"/>
              <a:ext cx="3228975" cy="523220"/>
            </a:xfrm>
            <a:prstGeom prst="rect">
              <a:avLst/>
            </a:prstGeom>
            <a:solidFill>
              <a:srgbClr val="FEF7ED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Địa hình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20270646"/>
      </p:ext>
    </p:extLst>
  </p:cSld>
  <p:clrMapOvr>
    <a:masterClrMapping/>
  </p:clrMapOvr>
  <p:transition spd="med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0BAB1B7-7C52-124D-B2A3-2CEEB3FDB8C1}"/>
              </a:ext>
            </a:extLst>
          </p:cNvPr>
          <p:cNvSpPr/>
          <p:nvPr/>
        </p:nvSpPr>
        <p:spPr>
          <a:xfrm>
            <a:off x="212652" y="2501406"/>
            <a:ext cx="1024269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800" b="1" kern="0" dirty="0">
                <a:solidFill>
                  <a:srgbClr val="ED7D31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kern="0" dirty="0" err="1">
                <a:solidFill>
                  <a:srgbClr val="ED7D31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800" b="1" kern="0" dirty="0">
                <a:solidFill>
                  <a:srgbClr val="ED7D31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ED7D31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800" b="1" kern="0" dirty="0">
                <a:solidFill>
                  <a:srgbClr val="ED7D31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ED7D31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800" b="1" kern="0" dirty="0">
                <a:solidFill>
                  <a:srgbClr val="ED7D31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ED7D31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sz="2800" b="1" kern="0" dirty="0">
                <a:solidFill>
                  <a:srgbClr val="ED7D31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kern="0" dirty="0" err="1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sz="2800" kern="0" dirty="0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ở</a:t>
            </a:r>
            <a:r>
              <a:rPr lang="en-US" sz="2800" kern="0" dirty="0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sz="2800" kern="0" dirty="0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nam</a:t>
            </a:r>
            <a:r>
              <a:rPr lang="en-US" sz="2800" kern="0" dirty="0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2800" kern="0" dirty="0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đảo</a:t>
            </a:r>
            <a:r>
              <a:rPr lang="en-US" sz="2800" kern="0" dirty="0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Ban-</a:t>
            </a:r>
            <a:r>
              <a:rPr lang="en-US" sz="2800" kern="0" dirty="0" err="1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căng</a:t>
            </a:r>
            <a:r>
              <a:rPr lang="en-US" sz="2800" kern="0" dirty="0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kern="0" dirty="0" err="1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US" sz="2800" kern="0" dirty="0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800" kern="0" dirty="0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800" kern="0" dirty="0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endParaRPr lang="en-US" sz="2800" kern="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0991838-ED56-8F4F-8476-979C46F5D579}"/>
              </a:ext>
            </a:extLst>
          </p:cNvPr>
          <p:cNvSpPr/>
          <p:nvPr/>
        </p:nvSpPr>
        <p:spPr>
          <a:xfrm>
            <a:off x="212652" y="3402843"/>
            <a:ext cx="1153863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US" sz="2800" b="1" kern="0" dirty="0">
                <a:solidFill>
                  <a:srgbClr val="ED7D31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kern="0" dirty="0" err="1">
                <a:solidFill>
                  <a:srgbClr val="ED7D31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800" b="1" kern="0" dirty="0">
                <a:solidFill>
                  <a:srgbClr val="ED7D31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ED7D31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kern="0" dirty="0">
                <a:solidFill>
                  <a:srgbClr val="ED7D31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kern="0" dirty="0" err="1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kern="0" dirty="0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2800" kern="0" dirty="0" err="1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lang="en-US" sz="2800" kern="0" dirty="0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kern="0" dirty="0" err="1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kern="0" dirty="0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kern="0" dirty="0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800" kern="0" dirty="0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hẹp</a:t>
            </a:r>
            <a:r>
              <a:rPr lang="en-US" sz="2800" kern="0" dirty="0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kern="0" dirty="0" err="1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giàu</a:t>
            </a:r>
            <a:r>
              <a:rPr lang="en-US" sz="2800" kern="0" dirty="0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khoáng</a:t>
            </a:r>
            <a:r>
              <a:rPr lang="en-US" sz="2800" kern="0" dirty="0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kern="0" dirty="0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kern="0" dirty="0" err="1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kern="0" dirty="0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kern="0" dirty="0" err="1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cảng</a:t>
            </a:r>
            <a:r>
              <a:rPr lang="en-US" sz="2800" kern="0" dirty="0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endParaRPr lang="en-US" sz="2800" kern="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CF62CCE-7D9B-EB4F-B389-8F750383DCFB}"/>
              </a:ext>
            </a:extLst>
          </p:cNvPr>
          <p:cNvSpPr/>
          <p:nvPr/>
        </p:nvSpPr>
        <p:spPr>
          <a:xfrm>
            <a:off x="212652" y="4271478"/>
            <a:ext cx="383951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800" b="1" kern="0" dirty="0">
                <a:solidFill>
                  <a:srgbClr val="ED7D31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kern="0" dirty="0" err="1">
                <a:solidFill>
                  <a:srgbClr val="ED7D31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b="1" kern="0" dirty="0">
                <a:solidFill>
                  <a:srgbClr val="ED7D31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ED7D31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kern="0" dirty="0">
                <a:solidFill>
                  <a:srgbClr val="ED7D31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ED7D31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b="1" kern="0" dirty="0">
                <a:solidFill>
                  <a:srgbClr val="ED7D31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ED7D31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2800" b="1" kern="0" dirty="0">
                <a:solidFill>
                  <a:srgbClr val="ED7D31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ED7D31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800" b="1" kern="0" dirty="0">
                <a:solidFill>
                  <a:srgbClr val="ED7D31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AAB75B1-E22E-614C-B793-972299301D94}"/>
              </a:ext>
            </a:extLst>
          </p:cNvPr>
          <p:cNvSpPr/>
          <p:nvPr/>
        </p:nvSpPr>
        <p:spPr>
          <a:xfrm>
            <a:off x="4052165" y="4271478"/>
            <a:ext cx="379462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800" kern="0" dirty="0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kern="0" dirty="0" err="1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2800" kern="0" dirty="0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kern="0" dirty="0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kern="0" dirty="0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endParaRPr lang="en-US" sz="2800" kern="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DCFBF91-88E7-8542-98E4-F890CA42A5BC}"/>
              </a:ext>
            </a:extLst>
          </p:cNvPr>
          <p:cNvSpPr/>
          <p:nvPr/>
        </p:nvSpPr>
        <p:spPr>
          <a:xfrm>
            <a:off x="4052165" y="5027913"/>
            <a:ext cx="421301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800" kern="0" dirty="0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kern="0" dirty="0" err="1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kern="0" dirty="0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800" kern="0" dirty="0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2800" kern="0" dirty="0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kim</a:t>
            </a:r>
            <a:r>
              <a:rPr lang="en-US" sz="2800" kern="0" dirty="0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kern="0" dirty="0" err="1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gốm</a:t>
            </a:r>
            <a:endParaRPr lang="en-US" sz="2800" kern="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8DBF18A-F2DD-154C-B186-639F24994814}"/>
              </a:ext>
            </a:extLst>
          </p:cNvPr>
          <p:cNvSpPr/>
          <p:nvPr/>
        </p:nvSpPr>
        <p:spPr>
          <a:xfrm>
            <a:off x="4052165" y="5876688"/>
            <a:ext cx="564770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800" kern="0" dirty="0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kern="0" dirty="0" err="1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kern="0" dirty="0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800" kern="0" dirty="0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buôn</a:t>
            </a:r>
            <a:r>
              <a:rPr lang="en-US" sz="2800" kern="0" dirty="0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2800" kern="0" dirty="0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kern="0" dirty="0" err="1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800" kern="0" dirty="0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nhập</a:t>
            </a:r>
            <a:r>
              <a:rPr lang="en-US" sz="2800" kern="0" dirty="0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khẩu</a:t>
            </a:r>
            <a:endParaRPr lang="en-US" sz="2800" kern="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A6FA69E-A74C-894F-B238-83C6669585AA}"/>
              </a:ext>
            </a:extLst>
          </p:cNvPr>
          <p:cNvSpPr/>
          <p:nvPr/>
        </p:nvSpPr>
        <p:spPr>
          <a:xfrm>
            <a:off x="572918" y="1221681"/>
            <a:ext cx="383791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/>
            <a:r>
              <a:rPr lang="en-US" sz="32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2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2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32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2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endParaRPr lang="en-US" sz="3200" b="1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568E771-8072-5941-A4E9-7A69F32DD876}"/>
              </a:ext>
            </a:extLst>
          </p:cNvPr>
          <p:cNvSpPr/>
          <p:nvPr/>
        </p:nvSpPr>
        <p:spPr>
          <a:xfrm>
            <a:off x="1029994" y="475870"/>
            <a:ext cx="1020503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4800" b="1" kern="0" dirty="0">
                <a:solidFill>
                  <a:srgbClr val="A01127"/>
                </a:solidFill>
                <a:latin typeface="PT Serif"/>
                <a:cs typeface="Arial"/>
                <a:sym typeface="PT Serif"/>
              </a:rPr>
              <a:t>BÀI 10: HY LẠP VÀ LA MÃ CỔ ĐẠI</a:t>
            </a:r>
            <a:endParaRPr lang="en-VN" sz="2000" dirty="0">
              <a:solidFill>
                <a:srgbClr val="000000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FD85563-04AF-8B4C-B455-82BA816DE0FF}"/>
              </a:ext>
            </a:extLst>
          </p:cNvPr>
          <p:cNvSpPr/>
          <p:nvPr/>
        </p:nvSpPr>
        <p:spPr>
          <a:xfrm>
            <a:off x="598173" y="1799715"/>
            <a:ext cx="306846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/>
            <a:r>
              <a:rPr lang="en-US" sz="32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Hy </a:t>
            </a:r>
            <a:r>
              <a:rPr lang="en-US" sz="3200" b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Lạp</a:t>
            </a:r>
            <a:r>
              <a:rPr lang="en-US" sz="32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32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endParaRPr lang="en-US" sz="3200" b="1" kern="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302330"/>
      </p:ext>
    </p:extLst>
  </p:cSld>
  <p:clrMapOvr>
    <a:masterClrMapping/>
  </p:clrMapOvr>
  <p:transition spd="med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13147D3-D9AE-7A41-96F8-02027C4A18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12295"/>
            <a:ext cx="12192001" cy="6970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6637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8B4346D8-A516-9C44-A883-8C794766774E}"/>
              </a:ext>
            </a:extLst>
          </p:cNvPr>
          <p:cNvSpPr txBox="1">
            <a:spLocks/>
          </p:cNvSpPr>
          <p:nvPr/>
        </p:nvSpPr>
        <p:spPr>
          <a:xfrm>
            <a:off x="6650957" y="317033"/>
            <a:ext cx="5380621" cy="871979"/>
          </a:xfrm>
          <a:prstGeom prst="rect">
            <a:avLst/>
          </a:prstGeom>
          <a:ln w="38100">
            <a:solidFill>
              <a:schemeClr val="accent2">
                <a:lumMod val="75000"/>
              </a:schemeClr>
            </a:solidFill>
            <a:prstDash val="lgDashDot"/>
          </a:ln>
        </p:spPr>
        <p:txBody>
          <a:bodyPr rtlCol="0" anchor="b">
            <a:normAutofit fontScale="97500" lnSpcReduction="10000"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Blenda Script" panose="02000804000000020003" pitchFamily="2" charset="0"/>
                <a:ea typeface="+mj-ea"/>
                <a:cs typeface="Times New Roman" panose="02020603050405020304" pitchFamily="18" charset="0"/>
              </a:rPr>
              <a:t>Vị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Blenda Script" panose="02000804000000020003" pitchFamily="2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Blenda Script" panose="02000804000000020003" pitchFamily="2" charset="0"/>
                <a:ea typeface="+mj-ea"/>
                <a:cs typeface="Times New Roman" panose="02020603050405020304" pitchFamily="18" charset="0"/>
              </a:rPr>
              <a:t>trí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Blenda Script" panose="02000804000000020003" pitchFamily="2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Blenda Script" panose="02000804000000020003" pitchFamily="2" charset="0"/>
                <a:ea typeface="+mj-ea"/>
                <a:cs typeface="Times New Roman" panose="02020603050405020304" pitchFamily="18" charset="0"/>
              </a:rPr>
              <a:t>địa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Blenda Script" panose="02000804000000020003" pitchFamily="2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Blenda Script" panose="02000804000000020003" pitchFamily="2" charset="0"/>
                <a:ea typeface="+mj-ea"/>
                <a:cs typeface="Times New Roman" panose="02020603050405020304" pitchFamily="18" charset="0"/>
              </a:rPr>
              <a:t>lý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VN-Blenda Script" panose="02000804000000020003" pitchFamily="2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0F41E2F-3DED-7042-B29B-71B1A39A0D41}"/>
              </a:ext>
            </a:extLst>
          </p:cNvPr>
          <p:cNvSpPr/>
          <p:nvPr/>
        </p:nvSpPr>
        <p:spPr>
          <a:xfrm>
            <a:off x="6373663" y="1277346"/>
            <a:ext cx="570146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3600" kern="0" dirty="0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kumimoji="0" lang="vi-VN" sz="3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ơi phát sinh ban đầu của La Mã cổ đại là bán đảo I-ta-li-a. Nằm ở Nam Âu, xung quanh được bao bọc biển.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53DF16A-BF98-F14E-AFCB-1848836933E9}"/>
              </a:ext>
            </a:extLst>
          </p:cNvPr>
          <p:cNvSpPr txBox="1">
            <a:spLocks/>
          </p:cNvSpPr>
          <p:nvPr/>
        </p:nvSpPr>
        <p:spPr>
          <a:xfrm>
            <a:off x="6373663" y="4139668"/>
            <a:ext cx="5701464" cy="871979"/>
          </a:xfrm>
          <a:prstGeom prst="rect">
            <a:avLst/>
          </a:prstGeom>
          <a:ln w="38100">
            <a:solidFill>
              <a:schemeClr val="accent2">
                <a:lumMod val="75000"/>
              </a:schemeClr>
            </a:solidFill>
            <a:prstDash val="lgDashDot"/>
          </a:ln>
        </p:spPr>
        <p:txBody>
          <a:bodyPr rtlCol="0" anchor="b">
            <a:normAutofit fontScale="97500" lnSpcReduction="10000"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Blenda Script" panose="02000804000000020003" pitchFamily="2" charset="0"/>
                <a:ea typeface="+mj-ea"/>
                <a:cs typeface="Times New Roman" panose="02020603050405020304" pitchFamily="18" charset="0"/>
              </a:rPr>
              <a:t>Địa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Blenda Script" panose="02000804000000020003" pitchFamily="2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Blenda Script" panose="02000804000000020003" pitchFamily="2" charset="0"/>
                <a:ea typeface="+mj-ea"/>
                <a:cs typeface="Times New Roman" panose="02020603050405020304" pitchFamily="18" charset="0"/>
              </a:rPr>
              <a:t>hình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VN-Blenda Script" panose="02000804000000020003" pitchFamily="2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63B2597-CF39-4647-BC3A-B199A918E5EF}"/>
              </a:ext>
            </a:extLst>
          </p:cNvPr>
          <p:cNvSpPr/>
          <p:nvPr/>
        </p:nvSpPr>
        <p:spPr>
          <a:xfrm>
            <a:off x="6373663" y="5168269"/>
            <a:ext cx="5818337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Địa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lang="en-US" sz="3600" dirty="0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ó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nhiều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vịnh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nhiều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đồng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bằng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đồng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cỏ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rộng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lớn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795D9C8-CA5D-2746-A0E4-32EAF31607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20874"/>
            <a:ext cx="6132513" cy="6878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7204640"/>
      </p:ext>
    </p:extLst>
  </p:cSld>
  <p:clrMapOvr>
    <a:masterClrMapping/>
  </p:clrMapOvr>
  <p:transition spd="med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/>
      <p:bldP spid="10" grpId="0" animBg="1"/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EFEDD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nip Diagonal Corner Rectangle 3"/>
          <p:cNvSpPr/>
          <p:nvPr/>
        </p:nvSpPr>
        <p:spPr>
          <a:xfrm>
            <a:off x="75990" y="31752"/>
            <a:ext cx="12040023" cy="954134"/>
          </a:xfrm>
          <a:prstGeom prst="snip2Diag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vi-V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Theo em các vị thần dưới đây của thần thoại nào? </a:t>
            </a:r>
          </a:p>
        </p:txBody>
      </p:sp>
      <p:sp>
        <p:nvSpPr>
          <p:cNvPr id="26" name="Rectangle 25"/>
          <p:cNvSpPr/>
          <p:nvPr/>
        </p:nvSpPr>
        <p:spPr>
          <a:xfrm>
            <a:off x="75990" y="5875296"/>
            <a:ext cx="4191213" cy="977525"/>
          </a:xfrm>
          <a:prstGeom prst="rect">
            <a:avLst/>
          </a:prstGeom>
          <a:solidFill>
            <a:schemeClr val="bg1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77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Roboto" charset="0"/>
            </a:endParaRPr>
          </a:p>
          <a:p>
            <a:pPr defTabSz="914377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 charset="0"/>
              </a:rPr>
              <a:t>A.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thoại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914377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Roboto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6" y="4902196"/>
            <a:ext cx="567115" cy="349211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500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4387225" y="5897208"/>
            <a:ext cx="3892171" cy="977525"/>
          </a:xfrm>
          <a:prstGeom prst="rect">
            <a:avLst/>
          </a:prstGeom>
          <a:solidFill>
            <a:schemeClr val="bg1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77">
              <a:defRPr/>
            </a:pPr>
            <a:r>
              <a:rPr lang="vi-VN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B. Thần thoại Hy Lạp</a:t>
            </a:r>
          </a:p>
        </p:txBody>
      </p:sp>
      <p:sp>
        <p:nvSpPr>
          <p:cNvPr id="43" name="Rectangle 42"/>
          <p:cNvSpPr/>
          <p:nvPr/>
        </p:nvSpPr>
        <p:spPr>
          <a:xfrm>
            <a:off x="8467307" y="5913941"/>
            <a:ext cx="3648706" cy="944060"/>
          </a:xfrm>
          <a:prstGeom prst="rect">
            <a:avLst/>
          </a:prstGeom>
          <a:solidFill>
            <a:schemeClr val="bg1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77">
              <a:defRPr/>
            </a:pPr>
            <a:endParaRPr lang="vi-VN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algn="ctr" defTabSz="914377">
              <a:defRPr/>
            </a:pPr>
            <a:r>
              <a:rPr lang="vi-VN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C.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thoại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914377">
              <a:defRPr/>
            </a:pPr>
            <a:endParaRPr lang="vi-VN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6959" y="6099565"/>
            <a:ext cx="805723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6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11346327" y="6099565"/>
            <a:ext cx="804536" cy="704088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0087" y="6042161"/>
            <a:ext cx="804743" cy="64379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E9FAAA70-CA13-D244-B271-F17B90C4AD7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990" y="1114106"/>
            <a:ext cx="12040023" cy="4646614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282408270"/>
      </p:ext>
    </p:extLst>
  </p:cSld>
  <p:clrMapOvr>
    <a:masterClrMapping/>
  </p:clrMapOvr>
  <p:transition spd="med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16" presetClass="entr" presetSubtype="37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1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6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1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3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0BAB1B7-7C52-124D-B2A3-2CEEB3FDB8C1}"/>
              </a:ext>
            </a:extLst>
          </p:cNvPr>
          <p:cNvSpPr/>
          <p:nvPr/>
        </p:nvSpPr>
        <p:spPr>
          <a:xfrm>
            <a:off x="208547" y="3334737"/>
            <a:ext cx="1140643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Vị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trí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địa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lý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Nơi phát sinh ban đầu của La Mã cổ đại là bán đảo I-ta-li-a. 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0991838-ED56-8F4F-8476-979C46F5D579}"/>
              </a:ext>
            </a:extLst>
          </p:cNvPr>
          <p:cNvSpPr/>
          <p:nvPr/>
        </p:nvSpPr>
        <p:spPr>
          <a:xfrm>
            <a:off x="363198" y="4759131"/>
            <a:ext cx="1153863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Địa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nhiều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vịnh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nhiều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đồng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bằng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đồng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cỏ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rộng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lớn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A6FA69E-A74C-894F-B238-83C6669585AA}"/>
              </a:ext>
            </a:extLst>
          </p:cNvPr>
          <p:cNvSpPr/>
          <p:nvPr/>
        </p:nvSpPr>
        <p:spPr>
          <a:xfrm>
            <a:off x="572918" y="1157265"/>
            <a:ext cx="429636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1.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Điều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kiện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tự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nhiên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568E771-8072-5941-A4E9-7A69F32DD876}"/>
              </a:ext>
            </a:extLst>
          </p:cNvPr>
          <p:cNvSpPr/>
          <p:nvPr/>
        </p:nvSpPr>
        <p:spPr>
          <a:xfrm>
            <a:off x="1029994" y="378308"/>
            <a:ext cx="1020503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A01127"/>
                </a:solidFill>
                <a:effectLst/>
                <a:uLnTx/>
                <a:uFillTx/>
                <a:latin typeface="PT Serif"/>
                <a:ea typeface="+mn-ea"/>
                <a:cs typeface="Arial"/>
                <a:sym typeface="PT Serif"/>
              </a:rPr>
              <a:t>BÀI 10: HY LẠP VÀ LA MÃ CỔ ĐẠI</a:t>
            </a:r>
            <a:endParaRPr kumimoji="0" lang="en-VN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FD85563-04AF-8B4C-B455-82BA816DE0FF}"/>
              </a:ext>
            </a:extLst>
          </p:cNvPr>
          <p:cNvSpPr/>
          <p:nvPr/>
        </p:nvSpPr>
        <p:spPr>
          <a:xfrm>
            <a:off x="598173" y="1799715"/>
            <a:ext cx="350860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Hy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Lạp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cổ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đại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01C861A-96F2-0A48-AA66-7C772CEFB42E}"/>
              </a:ext>
            </a:extLst>
          </p:cNvPr>
          <p:cNvSpPr/>
          <p:nvPr/>
        </p:nvSpPr>
        <p:spPr>
          <a:xfrm>
            <a:off x="572918" y="2448312"/>
            <a:ext cx="353386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La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Mã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cổ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đại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0170922"/>
      </p:ext>
    </p:extLst>
  </p:cSld>
  <p:clrMapOvr>
    <a:masterClrMapping/>
  </p:clrMapOvr>
  <p:transition spd="med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9" grpId="0"/>
      <p:bldP spid="10" grpId="0"/>
      <p:bldP spid="11" grpId="0"/>
      <p:bldP spid="1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 descr="&quot;&quot;">
            <a:extLst>
              <a:ext uri="{FF2B5EF4-FFF2-40B4-BE49-F238E27FC236}">
                <a16:creationId xmlns:a16="http://schemas.microsoft.com/office/drawing/2014/main" id="{17A7C373-7290-2D45-8FD0-BB91B563D447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3175" y="0"/>
            <a:ext cx="1218882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4D6F225-862E-9F4C-923D-21CC5DCF6F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351" y="579437"/>
            <a:ext cx="4657726" cy="1550988"/>
          </a:xfrm>
          <a:ln w="38100">
            <a:solidFill>
              <a:schemeClr val="accent2">
                <a:lumMod val="75000"/>
              </a:schemeClr>
            </a:solidFill>
            <a:prstDash val="lgDashDot"/>
          </a:ln>
        </p:spPr>
        <p:txBody>
          <a:bodyPr rtlCol="0" anchor="b"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6000" dirty="0" err="1">
                <a:latin typeface="SVN-Blenda Script" panose="02000804000000020003" pitchFamily="2" charset="0"/>
                <a:cs typeface="Times New Roman" panose="02020603050405020304" pitchFamily="18" charset="0"/>
              </a:rPr>
              <a:t>Tác</a:t>
            </a:r>
            <a:r>
              <a:rPr lang="en-US" sz="6000" dirty="0">
                <a:latin typeface="SVN-Blenda Script" panose="02000804000000020003" pitchFamily="2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SVN-Blenda Script" panose="02000804000000020003" pitchFamily="2" charset="0"/>
                <a:cs typeface="Times New Roman" panose="02020603050405020304" pitchFamily="18" charset="0"/>
              </a:rPr>
              <a:t>động</a:t>
            </a:r>
            <a:r>
              <a:rPr lang="en-US" sz="6000" dirty="0">
                <a:latin typeface="SVN-Blenda Script" panose="02000804000000020003" pitchFamily="2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SVN-Blenda Script" panose="02000804000000020003" pitchFamily="2" charset="0"/>
                <a:cs typeface="Times New Roman" panose="02020603050405020304" pitchFamily="18" charset="0"/>
              </a:rPr>
              <a:t>đến</a:t>
            </a:r>
            <a:r>
              <a:rPr lang="en-US" sz="6000" dirty="0">
                <a:latin typeface="SVN-Blenda Script" panose="02000804000000020003" pitchFamily="2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SVN-Blenda Script" panose="02000804000000020003" pitchFamily="2" charset="0"/>
                <a:cs typeface="Times New Roman" panose="02020603050405020304" pitchFamily="18" charset="0"/>
              </a:rPr>
              <a:t>kinh</a:t>
            </a:r>
            <a:r>
              <a:rPr lang="en-US" sz="6000" dirty="0">
                <a:latin typeface="SVN-Blenda Script" panose="02000804000000020003" pitchFamily="2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SVN-Blenda Script" panose="02000804000000020003" pitchFamily="2" charset="0"/>
                <a:cs typeface="Times New Roman" panose="02020603050405020304" pitchFamily="18" charset="0"/>
              </a:rPr>
              <a:t>tế</a:t>
            </a:r>
            <a:endParaRPr lang="en-US" sz="6000" dirty="0">
              <a:latin typeface="SVN-Blenda Script" panose="02000804000000020003" pitchFamily="2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2AAECA-B080-794D-BD1E-F348369498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7831" y="2523925"/>
            <a:ext cx="6465620" cy="4016231"/>
          </a:xfrm>
          <a:ln w="57150">
            <a:solidFill>
              <a:schemeClr val="accent2">
                <a:lumMod val="75000"/>
              </a:schemeClr>
            </a:solidFill>
            <a:prstDash val="lgDashDot"/>
          </a:ln>
        </p:spPr>
        <p:txBody>
          <a:bodyPr>
            <a:noAutofit/>
          </a:bodyPr>
          <a:lstStyle/>
          <a:p>
            <a:pPr marL="0" indent="0" algn="ctr" eaLnBrk="1" hangingPunct="1">
              <a:lnSpc>
                <a:spcPct val="160000"/>
              </a:lnSpc>
              <a:buFont typeface="Arial" panose="020B0604020202020204" pitchFamily="34" charset="0"/>
              <a:buNone/>
            </a:pPr>
            <a:endParaRPr lang="en-US" altLang="en-US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  <a:cs typeface="Cambria" panose="02040503050406030204" pitchFamily="18" charset="0"/>
            </a:endParaRPr>
          </a:p>
          <a:p>
            <a:pPr marL="0" indent="0" algn="just" eaLnBrk="1" hangingPunct="1">
              <a:lnSpc>
                <a:spcPct val="160000"/>
              </a:lnSpc>
              <a:buFont typeface="Arial" panose="020B0604020202020204" pitchFamily="34" charset="0"/>
              <a:buNone/>
            </a:pPr>
            <a:endParaRPr lang="en-US" altLang="en-US" dirty="0">
              <a:latin typeface="Cambria" panose="02040503050406030204" pitchFamily="18" charset="0"/>
              <a:ea typeface="Cambria" panose="02040503050406030204" pitchFamily="18" charset="0"/>
              <a:cs typeface="Cambria" panose="02040503050406030204" pitchFamily="18" charset="0"/>
            </a:endParaRPr>
          </a:p>
        </p:txBody>
      </p:sp>
      <p:sp>
        <p:nvSpPr>
          <p:cNvPr id="10" name="Freeform: Shape 9" descr="&quot;&quot;">
            <a:extLst>
              <a:ext uri="{FF2B5EF4-FFF2-40B4-BE49-F238E27FC236}">
                <a16:creationId xmlns:a16="http://schemas.microsoft.com/office/drawing/2014/main" id="{B6B03FBE-0A37-CF44-AB23-E4D6369C8E8D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10209213" y="0"/>
            <a:ext cx="1135062" cy="477838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Oval 11" descr="&quot;&quot;">
            <a:extLst>
              <a:ext uri="{FF2B5EF4-FFF2-40B4-BE49-F238E27FC236}">
                <a16:creationId xmlns:a16="http://schemas.microsoft.com/office/drawing/2014/main" id="{8D111427-91DF-9249-88FF-3266614D9462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6821488" y="2624138"/>
            <a:ext cx="812800" cy="812800"/>
          </a:xfrm>
          <a:prstGeom prst="ellipse">
            <a:avLst/>
          </a:prstGeom>
          <a:noFill/>
          <a:ln w="1270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Block Arc 13" descr="&quot;&quot;">
            <a:extLst>
              <a:ext uri="{FF2B5EF4-FFF2-40B4-BE49-F238E27FC236}">
                <a16:creationId xmlns:a16="http://schemas.microsoft.com/office/drawing/2014/main" id="{0580651C-298C-FE49-8D79-BED6B72F4CDF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rot="16200000">
            <a:off x="8912225" y="1201738"/>
            <a:ext cx="2387600" cy="2387600"/>
          </a:xfrm>
          <a:prstGeom prst="blockArc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Freeform: Shape 15" descr="&quot;&quot;">
            <a:extLst>
              <a:ext uri="{FF2B5EF4-FFF2-40B4-BE49-F238E27FC236}">
                <a16:creationId xmlns:a16="http://schemas.microsoft.com/office/drawing/2014/main" id="{E3302AF0-7BE7-6D4C-A6FC-C04BC8331E2A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6821488" y="0"/>
            <a:ext cx="2314575" cy="1550988"/>
          </a:xfrm>
          <a:custGeom>
            <a:avLst/>
            <a:gdLst>
              <a:gd name="connsiteX0" fmla="*/ 0 w 2315251"/>
              <a:gd name="connsiteY0" fmla="*/ 0 h 1550992"/>
              <a:gd name="connsiteX1" fmla="*/ 138700 w 2315251"/>
              <a:gd name="connsiteY1" fmla="*/ 0 h 1550992"/>
              <a:gd name="connsiteX2" fmla="*/ 138700 w 2315251"/>
              <a:gd name="connsiteY2" fmla="*/ 1361400 h 1550992"/>
              <a:gd name="connsiteX3" fmla="*/ 2107387 w 2315251"/>
              <a:gd name="connsiteY3" fmla="*/ 222673 h 1550992"/>
              <a:gd name="connsiteX4" fmla="*/ 1722420 w 2315251"/>
              <a:gd name="connsiteY4" fmla="*/ 0 h 1550992"/>
              <a:gd name="connsiteX5" fmla="*/ 1999436 w 2315251"/>
              <a:gd name="connsiteY5" fmla="*/ 0 h 1550992"/>
              <a:gd name="connsiteX6" fmla="*/ 2280549 w 2315251"/>
              <a:gd name="connsiteY6" fmla="*/ 162605 h 1550992"/>
              <a:gd name="connsiteX7" fmla="*/ 2305953 w 2315251"/>
              <a:gd name="connsiteY7" fmla="*/ 257336 h 1550992"/>
              <a:gd name="connsiteX8" fmla="*/ 2280549 w 2315251"/>
              <a:gd name="connsiteY8" fmla="*/ 282740 h 1550992"/>
              <a:gd name="connsiteX9" fmla="*/ 104026 w 2315251"/>
              <a:gd name="connsiteY9" fmla="*/ 1541710 h 1550992"/>
              <a:gd name="connsiteX10" fmla="*/ 69351 w 2315251"/>
              <a:gd name="connsiteY10" fmla="*/ 1550992 h 1550992"/>
              <a:gd name="connsiteX11" fmla="*/ 0 w 2315251"/>
              <a:gd name="connsiteY11" fmla="*/ 1481643 h 1550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315251" h="1550992">
                <a:moveTo>
                  <a:pt x="0" y="0"/>
                </a:moveTo>
                <a:lnTo>
                  <a:pt x="138700" y="0"/>
                </a:lnTo>
                <a:lnTo>
                  <a:pt x="138700" y="1361400"/>
                </a:lnTo>
                <a:lnTo>
                  <a:pt x="2107387" y="222673"/>
                </a:lnTo>
                <a:lnTo>
                  <a:pt x="1722420" y="0"/>
                </a:lnTo>
                <a:lnTo>
                  <a:pt x="1999436" y="0"/>
                </a:lnTo>
                <a:lnTo>
                  <a:pt x="2280549" y="162605"/>
                </a:lnTo>
                <a:cubicBezTo>
                  <a:pt x="2313720" y="181745"/>
                  <a:pt x="2325104" y="224155"/>
                  <a:pt x="2305953" y="257336"/>
                </a:cubicBezTo>
                <a:cubicBezTo>
                  <a:pt x="2299872" y="267889"/>
                  <a:pt x="2291101" y="276648"/>
                  <a:pt x="2280549" y="282740"/>
                </a:cubicBezTo>
                <a:lnTo>
                  <a:pt x="104026" y="1541710"/>
                </a:lnTo>
                <a:cubicBezTo>
                  <a:pt x="93484" y="1547802"/>
                  <a:pt x="81523" y="1551003"/>
                  <a:pt x="69351" y="1550992"/>
                </a:cubicBezTo>
                <a:cubicBezTo>
                  <a:pt x="31049" y="1550992"/>
                  <a:pt x="0" y="1519944"/>
                  <a:pt x="0" y="1481643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8" name="Straight Connector 17" descr="&quot;&quot;">
            <a:extLst>
              <a:ext uri="{FF2B5EF4-FFF2-40B4-BE49-F238E27FC236}">
                <a16:creationId xmlns:a16="http://schemas.microsoft.com/office/drawing/2014/main" id="{58D4E190-D938-E149-B7A2-7EA708DE8547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/>
        </p:nvCxnSpPr>
        <p:spPr>
          <a:xfrm>
            <a:off x="11725275" y="1331913"/>
            <a:ext cx="0" cy="1597025"/>
          </a:xfrm>
          <a:prstGeom prst="line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Freeform: Shape 19" descr="&quot;&quot;">
            <a:extLst>
              <a:ext uri="{FF2B5EF4-FFF2-40B4-BE49-F238E27FC236}">
                <a16:creationId xmlns:a16="http://schemas.microsoft.com/office/drawing/2014/main" id="{D907B1A4-2B92-4F49-9BD2-BC8E7FD3E3D5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11006138" y="4111625"/>
            <a:ext cx="1185862" cy="1771650"/>
          </a:xfrm>
          <a:custGeom>
            <a:avLst/>
            <a:gdLst>
              <a:gd name="connsiteX0" fmla="*/ 61913 w 1186451"/>
              <a:gd name="connsiteY0" fmla="*/ 0 h 1771650"/>
              <a:gd name="connsiteX1" fmla="*/ 1186451 w 1186451"/>
              <a:gd name="connsiteY1" fmla="*/ 0 h 1771650"/>
              <a:gd name="connsiteX2" fmla="*/ 1186451 w 1186451"/>
              <a:gd name="connsiteY2" fmla="*/ 123825 h 1771650"/>
              <a:gd name="connsiteX3" fmla="*/ 123825 w 1186451"/>
              <a:gd name="connsiteY3" fmla="*/ 123825 h 1771650"/>
              <a:gd name="connsiteX4" fmla="*/ 123825 w 1186451"/>
              <a:gd name="connsiteY4" fmla="*/ 1647825 h 1771650"/>
              <a:gd name="connsiteX5" fmla="*/ 1186451 w 1186451"/>
              <a:gd name="connsiteY5" fmla="*/ 1647825 h 1771650"/>
              <a:gd name="connsiteX6" fmla="*/ 1186451 w 1186451"/>
              <a:gd name="connsiteY6" fmla="*/ 1771650 h 1771650"/>
              <a:gd name="connsiteX7" fmla="*/ 61913 w 1186451"/>
              <a:gd name="connsiteY7" fmla="*/ 1771650 h 1771650"/>
              <a:gd name="connsiteX8" fmla="*/ 0 w 1186451"/>
              <a:gd name="connsiteY8" fmla="*/ 1709738 h 1771650"/>
              <a:gd name="connsiteX9" fmla="*/ 0 w 1186451"/>
              <a:gd name="connsiteY9" fmla="*/ 61913 h 1771650"/>
              <a:gd name="connsiteX10" fmla="*/ 61913 w 1186451"/>
              <a:gd name="connsiteY10" fmla="*/ 0 h 1771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86451" h="1771650">
                <a:moveTo>
                  <a:pt x="61913" y="0"/>
                </a:moveTo>
                <a:lnTo>
                  <a:pt x="1186451" y="0"/>
                </a:lnTo>
                <a:lnTo>
                  <a:pt x="1186451" y="123825"/>
                </a:lnTo>
                <a:lnTo>
                  <a:pt x="123825" y="123825"/>
                </a:lnTo>
                <a:lnTo>
                  <a:pt x="123825" y="1647825"/>
                </a:lnTo>
                <a:lnTo>
                  <a:pt x="1186451" y="1647825"/>
                </a:lnTo>
                <a:lnTo>
                  <a:pt x="1186451" y="1771650"/>
                </a:lnTo>
                <a:lnTo>
                  <a:pt x="61913" y="1771650"/>
                </a:lnTo>
                <a:cubicBezTo>
                  <a:pt x="27719" y="1771650"/>
                  <a:pt x="0" y="1743932"/>
                  <a:pt x="0" y="1709738"/>
                </a:cubicBezTo>
                <a:lnTo>
                  <a:pt x="0" y="61913"/>
                </a:lnTo>
                <a:cubicBezTo>
                  <a:pt x="0" y="27719"/>
                  <a:pt x="27719" y="0"/>
                  <a:pt x="61913" y="0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Arc 21" descr="&quot;&quot;">
            <a:extLst>
              <a:ext uri="{FF2B5EF4-FFF2-40B4-BE49-F238E27FC236}">
                <a16:creationId xmlns:a16="http://schemas.microsoft.com/office/drawing/2014/main" id="{FC6C0EA0-B335-9C42-9D9A-CACBB85AEAE2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rot="20992895">
            <a:off x="6086475" y="4144963"/>
            <a:ext cx="4084638" cy="4083050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Freeform: Shape 23" descr="&quot;&quot;">
            <a:extLst>
              <a:ext uri="{FF2B5EF4-FFF2-40B4-BE49-F238E27FC236}">
                <a16:creationId xmlns:a16="http://schemas.microsoft.com/office/drawing/2014/main" id="{EF2037B4-4BF0-FB41-8D82-6F876A09C60E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6821488" y="4962525"/>
            <a:ext cx="2643187" cy="1895475"/>
          </a:xfrm>
          <a:custGeom>
            <a:avLst/>
            <a:gdLst>
              <a:gd name="connsiteX0" fmla="*/ 1321676 w 2643352"/>
              <a:gd name="connsiteY0" fmla="*/ 0 h 1895331"/>
              <a:gd name="connsiteX1" fmla="*/ 2643352 w 2643352"/>
              <a:gd name="connsiteY1" fmla="*/ 1321676 h 1895331"/>
              <a:gd name="connsiteX2" fmla="*/ 2539488 w 2643352"/>
              <a:gd name="connsiteY2" fmla="*/ 1836132 h 1895331"/>
              <a:gd name="connsiteX3" fmla="*/ 2510970 w 2643352"/>
              <a:gd name="connsiteY3" fmla="*/ 1895331 h 1895331"/>
              <a:gd name="connsiteX4" fmla="*/ 132382 w 2643352"/>
              <a:gd name="connsiteY4" fmla="*/ 1895331 h 1895331"/>
              <a:gd name="connsiteX5" fmla="*/ 103864 w 2643352"/>
              <a:gd name="connsiteY5" fmla="*/ 1836132 h 1895331"/>
              <a:gd name="connsiteX6" fmla="*/ 0 w 2643352"/>
              <a:gd name="connsiteY6" fmla="*/ 1321676 h 1895331"/>
              <a:gd name="connsiteX7" fmla="*/ 1321676 w 2643352"/>
              <a:gd name="connsiteY7" fmla="*/ 0 h 1895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43352" h="1895331">
                <a:moveTo>
                  <a:pt x="1321676" y="0"/>
                </a:moveTo>
                <a:cubicBezTo>
                  <a:pt x="2051617" y="0"/>
                  <a:pt x="2643352" y="591735"/>
                  <a:pt x="2643352" y="1321676"/>
                </a:cubicBezTo>
                <a:cubicBezTo>
                  <a:pt x="2643352" y="1504161"/>
                  <a:pt x="2606369" y="1678009"/>
                  <a:pt x="2539488" y="1836132"/>
                </a:cubicBezTo>
                <a:lnTo>
                  <a:pt x="2510970" y="1895331"/>
                </a:lnTo>
                <a:lnTo>
                  <a:pt x="132382" y="1895331"/>
                </a:lnTo>
                <a:lnTo>
                  <a:pt x="103864" y="1836132"/>
                </a:lnTo>
                <a:cubicBezTo>
                  <a:pt x="36984" y="1678009"/>
                  <a:pt x="0" y="1504161"/>
                  <a:pt x="0" y="1321676"/>
                </a:cubicBezTo>
                <a:cubicBezTo>
                  <a:pt x="0" y="591735"/>
                  <a:pt x="591735" y="0"/>
                  <a:pt x="13216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9EAC96D-0169-A949-8D18-9A83CBDCF3E8}"/>
              </a:ext>
            </a:extLst>
          </p:cNvPr>
          <p:cNvSpPr/>
          <p:nvPr/>
        </p:nvSpPr>
        <p:spPr>
          <a:xfrm>
            <a:off x="252282" y="2837949"/>
            <a:ext cx="6256718" cy="31188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fontAlgn="base">
              <a:spcBef>
                <a:spcPts val="1000"/>
              </a:spcBef>
              <a:spcAft>
                <a:spcPct val="0"/>
              </a:spcAft>
            </a:pPr>
            <a:r>
              <a:rPr lang="en-US" alt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+ </a:t>
            </a:r>
            <a:r>
              <a:rPr lang="en-US" altLang="en-US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Thuận</a:t>
            </a:r>
            <a:r>
              <a:rPr lang="en-US" alt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en-US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lợi</a:t>
            </a:r>
            <a:r>
              <a:rPr lang="en-US" alt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en-US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cho</a:t>
            </a:r>
            <a:r>
              <a:rPr lang="en-US" alt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en-US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tàu</a:t>
            </a:r>
            <a:r>
              <a:rPr lang="en-US" alt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en-US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bè</a:t>
            </a:r>
            <a:r>
              <a:rPr lang="en-US" alt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en-US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buôn</a:t>
            </a:r>
            <a:r>
              <a:rPr lang="en-US" alt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en-US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bán</a:t>
            </a:r>
            <a:endParaRPr lang="en-US" altLang="en-US" sz="36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Cambria" panose="02040503050406030204" pitchFamily="18" charset="0"/>
            </a:endParaRPr>
          </a:p>
          <a:p>
            <a:pPr lvl="0" algn="just" fontAlgn="base">
              <a:spcBef>
                <a:spcPts val="1000"/>
              </a:spcBef>
              <a:spcAft>
                <a:spcPct val="0"/>
              </a:spcAft>
            </a:pPr>
            <a:r>
              <a:rPr lang="en-US" alt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+ </a:t>
            </a:r>
            <a:r>
              <a:rPr lang="en-US" altLang="en-US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Trồng</a:t>
            </a:r>
            <a:r>
              <a:rPr lang="en-US" alt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en-US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trọt</a:t>
            </a:r>
            <a:r>
              <a:rPr lang="en-US" alt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, </a:t>
            </a:r>
            <a:r>
              <a:rPr lang="en-US" altLang="en-US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chăn</a:t>
            </a:r>
            <a:r>
              <a:rPr lang="en-US" alt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en-US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nuôi</a:t>
            </a:r>
            <a:r>
              <a:rPr lang="en-US" alt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en-US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có</a:t>
            </a:r>
            <a:r>
              <a:rPr lang="en-US" alt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en-US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điều</a:t>
            </a:r>
            <a:r>
              <a:rPr lang="en-US" alt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en-US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kiện</a:t>
            </a:r>
            <a:r>
              <a:rPr lang="en-US" alt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en-US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phát</a:t>
            </a:r>
            <a:r>
              <a:rPr lang="en-US" alt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en-US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triển</a:t>
            </a:r>
            <a:endParaRPr lang="en-US" altLang="en-US" sz="36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Cambria" panose="02040503050406030204" pitchFamily="18" charset="0"/>
            </a:endParaRPr>
          </a:p>
          <a:p>
            <a:pPr lvl="0" algn="just" fontAlgn="base">
              <a:spcBef>
                <a:spcPts val="1000"/>
              </a:spcBef>
              <a:spcAft>
                <a:spcPct val="0"/>
              </a:spcAft>
            </a:pPr>
            <a:r>
              <a:rPr lang="en-US" alt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+ </a:t>
            </a:r>
            <a:r>
              <a:rPr lang="en-US" altLang="en-US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Thuận</a:t>
            </a:r>
            <a:r>
              <a:rPr lang="en-US" alt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en-US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lợi</a:t>
            </a:r>
            <a:r>
              <a:rPr lang="en-US" alt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en-US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cho</a:t>
            </a:r>
            <a:r>
              <a:rPr lang="en-US" alt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en-US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luyện</a:t>
            </a:r>
            <a:r>
              <a:rPr lang="en-US" alt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en-US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kim</a:t>
            </a:r>
            <a:endParaRPr lang="en-US" altLang="en-US" sz="36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Cambria" panose="020405030504060302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957B8017-ED8C-C24E-AE46-53BC225596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9469" y="317844"/>
            <a:ext cx="1943332" cy="195184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FBD6E15-61E0-3646-AB74-A1364A0603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2083" y="6539"/>
            <a:ext cx="5158663" cy="5876736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4275108762"/>
      </p:ext>
    </p:extLst>
  </p:cSld>
  <p:clrMapOvr>
    <a:masterClrMapping/>
  </p:clrMapOvr>
  <p:transition spd="med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1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6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 animBg="1"/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7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Wounded Wretch - MoonMana">
            <a:extLst>
              <a:ext uri="{FF2B5EF4-FFF2-40B4-BE49-F238E27FC236}">
                <a16:creationId xmlns:a16="http://schemas.microsoft.com/office/drawing/2014/main" id="{906AE5A4-DCD3-0A4A-A0FC-A279F393B9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2" y="571500"/>
            <a:ext cx="4114494" cy="4503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4EF71B5-53A8-FA40-B974-332079E2E55E}"/>
              </a:ext>
            </a:extLst>
          </p:cNvPr>
          <p:cNvSpPr txBox="1"/>
          <p:nvPr/>
        </p:nvSpPr>
        <p:spPr>
          <a:xfrm>
            <a:off x="448376" y="5045263"/>
            <a:ext cx="3546655" cy="12412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VN" sz="3733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Thương nghiệp phát triển</a:t>
            </a:r>
          </a:p>
        </p:txBody>
      </p:sp>
      <p:pic>
        <p:nvPicPr>
          <p:cNvPr id="55298" name="Picture 2">
            <a:extLst>
              <a:ext uri="{FF2B5EF4-FFF2-40B4-BE49-F238E27FC236}">
                <a16:creationId xmlns:a16="http://schemas.microsoft.com/office/drawing/2014/main" id="{1E4C18BA-9762-6441-9828-1886B09D28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6156" y="750057"/>
            <a:ext cx="3546656" cy="4146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089D009-4B0E-194E-830A-DD9B48E000A2}"/>
              </a:ext>
            </a:extLst>
          </p:cNvPr>
          <p:cNvSpPr txBox="1"/>
          <p:nvPr/>
        </p:nvSpPr>
        <p:spPr>
          <a:xfrm>
            <a:off x="4887028" y="5332488"/>
            <a:ext cx="3546655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VN" sz="3733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Chăn nuôi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EB8D768-6C03-C449-A006-9C22CF221E81}"/>
              </a:ext>
            </a:extLst>
          </p:cNvPr>
          <p:cNvSpPr txBox="1"/>
          <p:nvPr/>
        </p:nvSpPr>
        <p:spPr>
          <a:xfrm>
            <a:off x="8911343" y="5313271"/>
            <a:ext cx="3546655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VN" sz="3733" b="1" kern="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Trồng trọt</a:t>
            </a:r>
          </a:p>
        </p:txBody>
      </p:sp>
      <p:pic>
        <p:nvPicPr>
          <p:cNvPr id="55302" name="Picture 6">
            <a:extLst>
              <a:ext uri="{FF2B5EF4-FFF2-40B4-BE49-F238E27FC236}">
                <a16:creationId xmlns:a16="http://schemas.microsoft.com/office/drawing/2014/main" id="{DA77FB8B-2455-3945-BB29-6A5BEDB224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50" r="7478" b="22325"/>
          <a:stretch/>
        </p:blipFill>
        <p:spPr bwMode="auto">
          <a:xfrm>
            <a:off x="4114492" y="2164556"/>
            <a:ext cx="4176316" cy="2528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B122B66-E620-934E-A54E-4056CF4C2A92}"/>
              </a:ext>
            </a:extLst>
          </p:cNvPr>
          <p:cNvSpPr txBox="1"/>
          <p:nvPr/>
        </p:nvSpPr>
        <p:spPr>
          <a:xfrm>
            <a:off x="2221703" y="0"/>
            <a:ext cx="78724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Nền kinh tế La Mã cổ đại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4FB4560-0D64-BA41-8A70-901B811B91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0586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4589674"/>
      </p:ext>
    </p:extLst>
  </p:cSld>
  <p:clrMapOvr>
    <a:masterClrMapping/>
  </p:clrMapOvr>
  <p:transition spd="med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5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5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0BAB1B7-7C52-124D-B2A3-2CEEB3FDB8C1}"/>
              </a:ext>
            </a:extLst>
          </p:cNvPr>
          <p:cNvSpPr/>
          <p:nvPr/>
        </p:nvSpPr>
        <p:spPr>
          <a:xfrm>
            <a:off x="212652" y="2902194"/>
            <a:ext cx="1140643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Vị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trí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địa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lý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Nơi phát sinh ban đầu của La Mã cổ đại là bán đảo I-ta-li-a. 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0991838-ED56-8F4F-8476-979C46F5D579}"/>
              </a:ext>
            </a:extLst>
          </p:cNvPr>
          <p:cNvSpPr/>
          <p:nvPr/>
        </p:nvSpPr>
        <p:spPr>
          <a:xfrm>
            <a:off x="212652" y="3540666"/>
            <a:ext cx="1153863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Địa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dirty="0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vịnh</a:t>
            </a:r>
            <a:r>
              <a:rPr lang="en-US" sz="2800" dirty="0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dirty="0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dirty="0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dirty="0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dirty="0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cỏ</a:t>
            </a:r>
            <a:r>
              <a:rPr lang="en-US" sz="2800" dirty="0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2800" dirty="0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800" dirty="0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CF62CCE-7D9B-EB4F-B389-8F750383DCFB}"/>
              </a:ext>
            </a:extLst>
          </p:cNvPr>
          <p:cNvSpPr/>
          <p:nvPr/>
        </p:nvSpPr>
        <p:spPr>
          <a:xfrm>
            <a:off x="212652" y="4271478"/>
            <a:ext cx="383951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Tác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đến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kinh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tế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AAB75B1-E22E-614C-B793-972299301D94}"/>
              </a:ext>
            </a:extLst>
          </p:cNvPr>
          <p:cNvSpPr/>
          <p:nvPr/>
        </p:nvSpPr>
        <p:spPr>
          <a:xfrm>
            <a:off x="4052165" y="4297101"/>
            <a:ext cx="484940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+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Thuận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lợi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tàu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bè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buôn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bán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DCFBF91-88E7-8542-98E4-F890CA42A5BC}"/>
              </a:ext>
            </a:extLst>
          </p:cNvPr>
          <p:cNvSpPr/>
          <p:nvPr/>
        </p:nvSpPr>
        <p:spPr>
          <a:xfrm>
            <a:off x="4052165" y="5053536"/>
            <a:ext cx="68227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+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Trồng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trọt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chăn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nuôi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điều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kiện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phát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triển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8DBF18A-F2DD-154C-B186-639F24994814}"/>
              </a:ext>
            </a:extLst>
          </p:cNvPr>
          <p:cNvSpPr/>
          <p:nvPr/>
        </p:nvSpPr>
        <p:spPr>
          <a:xfrm>
            <a:off x="4126194" y="5858910"/>
            <a:ext cx="410240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+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Thuận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lợi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kim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A6FA69E-A74C-894F-B238-83C6669585AA}"/>
              </a:ext>
            </a:extLst>
          </p:cNvPr>
          <p:cNvSpPr/>
          <p:nvPr/>
        </p:nvSpPr>
        <p:spPr>
          <a:xfrm>
            <a:off x="572918" y="1221681"/>
            <a:ext cx="383791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1.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Điều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kiện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tự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nhiên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568E771-8072-5941-A4E9-7A69F32DD876}"/>
              </a:ext>
            </a:extLst>
          </p:cNvPr>
          <p:cNvSpPr/>
          <p:nvPr/>
        </p:nvSpPr>
        <p:spPr>
          <a:xfrm>
            <a:off x="1029994" y="475870"/>
            <a:ext cx="1020503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A01127"/>
                </a:solidFill>
                <a:effectLst/>
                <a:uLnTx/>
                <a:uFillTx/>
                <a:latin typeface="PT Serif"/>
                <a:ea typeface="+mn-ea"/>
                <a:cs typeface="Arial"/>
                <a:sym typeface="PT Serif"/>
              </a:rPr>
              <a:t>BÀI 10: HY LẠP VÀ LA MÃ CỔ ĐẠI</a:t>
            </a:r>
            <a:endParaRPr kumimoji="0" lang="en-VN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FD85563-04AF-8B4C-B455-82BA816DE0FF}"/>
              </a:ext>
            </a:extLst>
          </p:cNvPr>
          <p:cNvSpPr/>
          <p:nvPr/>
        </p:nvSpPr>
        <p:spPr>
          <a:xfrm>
            <a:off x="598173" y="1799715"/>
            <a:ext cx="306846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Hy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Lạp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cổ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đại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01C861A-96F2-0A48-AA66-7C772CEFB42E}"/>
              </a:ext>
            </a:extLst>
          </p:cNvPr>
          <p:cNvSpPr/>
          <p:nvPr/>
        </p:nvSpPr>
        <p:spPr>
          <a:xfrm>
            <a:off x="572918" y="2363797"/>
            <a:ext cx="293221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La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Mã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cổ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đại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4102022"/>
      </p:ext>
    </p:extLst>
  </p:cSld>
  <p:clrMapOvr>
    <a:masterClrMapping/>
  </p:clrMapOvr>
  <p:transition spd="med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>
            <a:extLst>
              <a:ext uri="{FF2B5EF4-FFF2-40B4-BE49-F238E27FC236}">
                <a16:creationId xmlns:a16="http://schemas.microsoft.com/office/drawing/2014/main" id="{A97FD1E3-0008-4BD1-9E93-4E6BB88BD1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992" y="-116642"/>
            <a:ext cx="12470830" cy="697464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C88F075-42B4-428D-8D18-8F63F149DD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29978"/>
            <a:ext cx="5890771" cy="472480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2854E8B-632C-483A-8F18-18C2E8F0A59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7253" y="1829978"/>
            <a:ext cx="5890770" cy="472480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F9B7E7C-80F4-4C6F-8F58-C8CDAE2CF853}"/>
              </a:ext>
            </a:extLst>
          </p:cNvPr>
          <p:cNvSpPr txBox="1"/>
          <p:nvPr/>
        </p:nvSpPr>
        <p:spPr>
          <a:xfrm>
            <a:off x="785812" y="-20495"/>
            <a:ext cx="932973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dirty="0">
                <a:solidFill>
                  <a:schemeClr val="accent6">
                    <a:lumMod val="50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Quan </a:t>
            </a:r>
            <a:r>
              <a:rPr lang="en-US" sz="3600" b="1" i="1" dirty="0" err="1">
                <a:solidFill>
                  <a:schemeClr val="accent6">
                    <a:lumMod val="50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sát</a:t>
            </a:r>
            <a:r>
              <a:rPr lang="en-US" sz="3600" b="1" i="1" dirty="0">
                <a:solidFill>
                  <a:schemeClr val="accent6">
                    <a:lumMod val="50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3600" b="1" i="1" dirty="0" err="1">
                <a:solidFill>
                  <a:schemeClr val="accent6">
                    <a:lumMod val="50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lược</a:t>
            </a:r>
            <a:r>
              <a:rPr lang="en-US" sz="3600" b="1" i="1" dirty="0">
                <a:solidFill>
                  <a:schemeClr val="accent6">
                    <a:lumMod val="50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3600" b="1" i="1" dirty="0" err="1">
                <a:solidFill>
                  <a:schemeClr val="accent6">
                    <a:lumMod val="50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đồ</a:t>
            </a:r>
            <a:r>
              <a:rPr lang="en-US" sz="3600" b="1" i="1" dirty="0">
                <a:solidFill>
                  <a:schemeClr val="accent6">
                    <a:lumMod val="50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3600" b="1" i="1" dirty="0" err="1">
                <a:solidFill>
                  <a:schemeClr val="accent6">
                    <a:lumMod val="50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và</a:t>
            </a:r>
            <a:r>
              <a:rPr lang="en-US" sz="3600" b="1" i="1" dirty="0">
                <a:solidFill>
                  <a:schemeClr val="accent6">
                    <a:lumMod val="50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3600" b="1" i="1" dirty="0" err="1">
                <a:solidFill>
                  <a:schemeClr val="accent6">
                    <a:lumMod val="50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kiến</a:t>
            </a:r>
            <a:r>
              <a:rPr lang="en-US" sz="3600" b="1" i="1" dirty="0">
                <a:solidFill>
                  <a:schemeClr val="accent6">
                    <a:lumMod val="50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3600" b="1" i="1" dirty="0" err="1">
                <a:solidFill>
                  <a:schemeClr val="accent6">
                    <a:lumMod val="50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thức</a:t>
            </a:r>
            <a:r>
              <a:rPr lang="en-US" sz="3600" b="1" i="1" dirty="0">
                <a:solidFill>
                  <a:schemeClr val="accent6">
                    <a:lumMod val="50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3600" b="1" i="1" dirty="0" err="1">
                <a:solidFill>
                  <a:schemeClr val="accent6">
                    <a:lumMod val="50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đã</a:t>
            </a:r>
            <a:r>
              <a:rPr lang="en-US" sz="3600" b="1" i="1" dirty="0">
                <a:solidFill>
                  <a:schemeClr val="accent6">
                    <a:lumMod val="50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3600" b="1" i="1" dirty="0" err="1">
                <a:solidFill>
                  <a:schemeClr val="accent6">
                    <a:lumMod val="50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học</a:t>
            </a:r>
            <a:r>
              <a:rPr lang="en-US" sz="3600" b="1" i="1" dirty="0">
                <a:solidFill>
                  <a:schemeClr val="accent6">
                    <a:lumMod val="50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3600" b="1" i="1" dirty="0" err="1">
                <a:solidFill>
                  <a:schemeClr val="accent6">
                    <a:lumMod val="50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em</a:t>
            </a:r>
            <a:r>
              <a:rPr lang="en-US" sz="3600" b="1" i="1" dirty="0">
                <a:solidFill>
                  <a:schemeClr val="accent6">
                    <a:lumMod val="50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3600" b="1" i="1" dirty="0" err="1">
                <a:solidFill>
                  <a:schemeClr val="accent6">
                    <a:lumMod val="50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hãy</a:t>
            </a:r>
            <a:r>
              <a:rPr lang="en-US" sz="3600" b="1" i="1" dirty="0">
                <a:solidFill>
                  <a:schemeClr val="accent6">
                    <a:lumMod val="50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3600" b="1" i="1" dirty="0" err="1">
                <a:solidFill>
                  <a:schemeClr val="accent6">
                    <a:lumMod val="50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cho</a:t>
            </a:r>
            <a:r>
              <a:rPr lang="en-US" sz="3600" b="1" i="1" dirty="0">
                <a:solidFill>
                  <a:schemeClr val="accent6">
                    <a:lumMod val="50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3600" b="1" i="1" dirty="0" err="1">
                <a:solidFill>
                  <a:schemeClr val="accent6">
                    <a:lumMod val="50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biết</a:t>
            </a:r>
            <a:r>
              <a:rPr lang="en-US" sz="3600" b="1" i="1" dirty="0">
                <a:solidFill>
                  <a:schemeClr val="accent6">
                    <a:lumMod val="50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3600" b="1" i="1" dirty="0" err="1">
                <a:solidFill>
                  <a:schemeClr val="accent6">
                    <a:lumMod val="50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điều</a:t>
            </a:r>
            <a:r>
              <a:rPr lang="en-US" sz="3600" b="1" i="1" dirty="0">
                <a:solidFill>
                  <a:schemeClr val="accent6">
                    <a:lumMod val="50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3600" b="1" i="1" dirty="0" err="1">
                <a:solidFill>
                  <a:schemeClr val="accent6">
                    <a:lumMod val="50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kiện</a:t>
            </a:r>
            <a:r>
              <a:rPr lang="en-US" sz="3600" b="1" i="1" dirty="0">
                <a:solidFill>
                  <a:schemeClr val="accent6">
                    <a:lumMod val="50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3600" b="1" i="1" dirty="0" err="1">
                <a:solidFill>
                  <a:schemeClr val="accent6">
                    <a:lumMod val="50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tự</a:t>
            </a:r>
            <a:r>
              <a:rPr lang="en-US" sz="3600" b="1" i="1" dirty="0">
                <a:solidFill>
                  <a:schemeClr val="accent6">
                    <a:lumMod val="50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3600" b="1" i="1" dirty="0" err="1">
                <a:solidFill>
                  <a:schemeClr val="accent6">
                    <a:lumMod val="50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nhiên</a:t>
            </a:r>
            <a:r>
              <a:rPr lang="en-US" sz="3600" b="1" i="1" dirty="0">
                <a:solidFill>
                  <a:schemeClr val="accent6">
                    <a:lumMod val="50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3600" b="1" i="1" dirty="0" err="1">
                <a:solidFill>
                  <a:schemeClr val="accent6">
                    <a:lumMod val="50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của</a:t>
            </a:r>
            <a:r>
              <a:rPr lang="en-US" sz="3600" b="1" i="1" dirty="0">
                <a:solidFill>
                  <a:schemeClr val="accent6">
                    <a:lumMod val="50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La </a:t>
            </a:r>
            <a:r>
              <a:rPr lang="en-US" sz="3600" b="1" i="1" dirty="0" err="1">
                <a:solidFill>
                  <a:schemeClr val="accent6">
                    <a:lumMod val="50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Mã</a:t>
            </a:r>
            <a:r>
              <a:rPr lang="en-US" sz="3600" b="1" i="1" dirty="0">
                <a:solidFill>
                  <a:schemeClr val="accent6">
                    <a:lumMod val="50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3600" b="1" i="1" dirty="0" err="1">
                <a:solidFill>
                  <a:schemeClr val="accent6">
                    <a:lumMod val="50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cổ</a:t>
            </a:r>
            <a:r>
              <a:rPr lang="en-US" sz="3600" b="1" i="1" dirty="0">
                <a:solidFill>
                  <a:schemeClr val="accent6">
                    <a:lumMod val="50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3600" b="1" i="1" dirty="0" err="1">
                <a:solidFill>
                  <a:schemeClr val="accent6">
                    <a:lumMod val="50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đại</a:t>
            </a:r>
            <a:r>
              <a:rPr lang="en-US" sz="3600" b="1" i="1" dirty="0">
                <a:solidFill>
                  <a:schemeClr val="accent6">
                    <a:lumMod val="50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3600" b="1" i="1" dirty="0" err="1">
                <a:solidFill>
                  <a:schemeClr val="accent6">
                    <a:lumMod val="50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có</a:t>
            </a:r>
            <a:r>
              <a:rPr lang="en-US" sz="3600" b="1" i="1" dirty="0">
                <a:solidFill>
                  <a:schemeClr val="accent6">
                    <a:lumMod val="50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3600" b="1" i="1" dirty="0" err="1">
                <a:solidFill>
                  <a:schemeClr val="accent6">
                    <a:lumMod val="50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gì</a:t>
            </a:r>
            <a:r>
              <a:rPr lang="en-US" sz="3600" b="1" i="1" dirty="0">
                <a:solidFill>
                  <a:schemeClr val="accent6">
                    <a:lumMod val="50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3600" b="1" i="1" dirty="0" err="1">
                <a:solidFill>
                  <a:schemeClr val="accent6">
                    <a:lumMod val="50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giống</a:t>
            </a:r>
            <a:r>
              <a:rPr lang="en-US" sz="3600" b="1" i="1" dirty="0">
                <a:solidFill>
                  <a:schemeClr val="accent6">
                    <a:lumMod val="50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3600" b="1" i="1" dirty="0" err="1">
                <a:solidFill>
                  <a:schemeClr val="accent6">
                    <a:lumMod val="50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và</a:t>
            </a:r>
            <a:r>
              <a:rPr lang="en-US" sz="3600" b="1" i="1" dirty="0">
                <a:solidFill>
                  <a:schemeClr val="accent6">
                    <a:lumMod val="50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3600" b="1" i="1" dirty="0" err="1">
                <a:solidFill>
                  <a:schemeClr val="accent6">
                    <a:lumMod val="50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khác</a:t>
            </a:r>
            <a:r>
              <a:rPr lang="en-US" sz="3600" b="1" i="1" dirty="0">
                <a:solidFill>
                  <a:schemeClr val="accent6">
                    <a:lumMod val="50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3600" b="1" i="1" dirty="0" err="1">
                <a:solidFill>
                  <a:schemeClr val="accent6">
                    <a:lumMod val="50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nhau</a:t>
            </a:r>
            <a:r>
              <a:rPr lang="en-US" sz="3600" b="1" i="1" dirty="0">
                <a:solidFill>
                  <a:schemeClr val="accent6">
                    <a:lumMod val="50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so </a:t>
            </a:r>
            <a:r>
              <a:rPr lang="en-US" sz="3600" b="1" i="1" dirty="0" err="1">
                <a:solidFill>
                  <a:schemeClr val="accent6">
                    <a:lumMod val="50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với</a:t>
            </a:r>
            <a:r>
              <a:rPr lang="en-US" sz="3600" b="1" i="1" dirty="0">
                <a:solidFill>
                  <a:schemeClr val="accent6">
                    <a:lumMod val="50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Hy </a:t>
            </a:r>
            <a:r>
              <a:rPr lang="en-US" sz="3600" b="1" i="1" dirty="0" err="1">
                <a:solidFill>
                  <a:schemeClr val="accent6">
                    <a:lumMod val="50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Lạp</a:t>
            </a:r>
            <a:r>
              <a:rPr lang="en-US" sz="3600" b="1" i="1" dirty="0">
                <a:solidFill>
                  <a:schemeClr val="accent6">
                    <a:lumMod val="50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3600" b="1" i="1" dirty="0" err="1">
                <a:solidFill>
                  <a:schemeClr val="accent6">
                    <a:lumMod val="50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cổ</a:t>
            </a:r>
            <a:r>
              <a:rPr lang="en-US" sz="3600" b="1" i="1" dirty="0">
                <a:solidFill>
                  <a:schemeClr val="accent6">
                    <a:lumMod val="50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3600" b="1" i="1" dirty="0" err="1">
                <a:solidFill>
                  <a:schemeClr val="accent6">
                    <a:lumMod val="50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đại</a:t>
            </a:r>
            <a:r>
              <a:rPr lang="en-US" sz="3600" b="1" i="1" dirty="0">
                <a:solidFill>
                  <a:schemeClr val="accent6">
                    <a:lumMod val="50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973584685"/>
      </p:ext>
    </p:extLst>
  </p:cSld>
  <p:clrMapOvr>
    <a:masterClrMapping/>
  </p:clrMapOvr>
  <p:transition spd="med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2" name="Google Shape;5642;p54"/>
          <p:cNvSpPr txBox="1">
            <a:spLocks noGrp="1"/>
          </p:cNvSpPr>
          <p:nvPr>
            <p:ph type="title"/>
          </p:nvPr>
        </p:nvSpPr>
        <p:spPr>
          <a:xfrm>
            <a:off x="1422992" y="3532481"/>
            <a:ext cx="4267200" cy="1725951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lvl="0"/>
            <a:r>
              <a:rPr lang="en-US" dirty="0"/>
              <a:t>LUYỆN TẬP, VẬN DỤNG</a:t>
            </a:r>
            <a:endParaRPr dirty="0"/>
          </a:p>
        </p:txBody>
      </p:sp>
      <p:sp>
        <p:nvSpPr>
          <p:cNvPr id="5643" name="Google Shape;5643;p54"/>
          <p:cNvSpPr txBox="1">
            <a:spLocks noGrp="1"/>
          </p:cNvSpPr>
          <p:nvPr>
            <p:ph type="title" idx="2"/>
          </p:nvPr>
        </p:nvSpPr>
        <p:spPr>
          <a:xfrm>
            <a:off x="914400" y="1780000"/>
            <a:ext cx="5765200" cy="15576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r>
              <a:rPr lang="en" dirty="0"/>
              <a:t>C.</a:t>
            </a:r>
            <a:endParaRPr dirty="0"/>
          </a:p>
        </p:txBody>
      </p:sp>
      <p:cxnSp>
        <p:nvCxnSpPr>
          <p:cNvPr id="5691" name="Google Shape;5691;p54"/>
          <p:cNvCxnSpPr/>
          <p:nvPr/>
        </p:nvCxnSpPr>
        <p:spPr>
          <a:xfrm>
            <a:off x="931400" y="3314000"/>
            <a:ext cx="2865600" cy="236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2800" y="451801"/>
            <a:ext cx="5588000" cy="5970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6" descr="Animation Animated GIF | Ocean illustration waves, Wave illustration, Waves  cartoon">
            <a:extLst>
              <a:ext uri="{FF2B5EF4-FFF2-40B4-BE49-F238E27FC236}">
                <a16:creationId xmlns:a16="http://schemas.microsoft.com/office/drawing/2014/main" id="{5CAE304F-2A2C-CB42-BDB6-7116D9027F2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34" t="57777"/>
          <a:stretch/>
        </p:blipFill>
        <p:spPr bwMode="auto">
          <a:xfrm>
            <a:off x="1" y="6101381"/>
            <a:ext cx="2994953" cy="733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Animation Animated GIF | Ocean illustration waves, Wave illustration, Waves  cartoon">
            <a:extLst>
              <a:ext uri="{FF2B5EF4-FFF2-40B4-BE49-F238E27FC236}">
                <a16:creationId xmlns:a16="http://schemas.microsoft.com/office/drawing/2014/main" id="{E2449167-088F-6647-B22A-85DF1DE073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34" t="57777"/>
          <a:stretch/>
        </p:blipFill>
        <p:spPr bwMode="auto">
          <a:xfrm>
            <a:off x="2994954" y="6142268"/>
            <a:ext cx="2994953" cy="733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Animation Animated GIF | Ocean illustration waves, Wave illustration, Waves  cartoon">
            <a:extLst>
              <a:ext uri="{FF2B5EF4-FFF2-40B4-BE49-F238E27FC236}">
                <a16:creationId xmlns:a16="http://schemas.microsoft.com/office/drawing/2014/main" id="{22E947C3-F8A9-C548-855B-9498C2E15E0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34" t="57777"/>
          <a:stretch/>
        </p:blipFill>
        <p:spPr bwMode="auto">
          <a:xfrm>
            <a:off x="5989908" y="6183155"/>
            <a:ext cx="2994953" cy="733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Animation Animated GIF | Ocean illustration waves, Wave illustration, Waves  cartoon">
            <a:extLst>
              <a:ext uri="{FF2B5EF4-FFF2-40B4-BE49-F238E27FC236}">
                <a16:creationId xmlns:a16="http://schemas.microsoft.com/office/drawing/2014/main" id="{DF07FD7A-6AE9-9A4A-B3F1-2D3444EA13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34" t="57777"/>
          <a:stretch/>
        </p:blipFill>
        <p:spPr bwMode="auto">
          <a:xfrm>
            <a:off x="8984861" y="6224041"/>
            <a:ext cx="3207140" cy="733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15737C00-F24B-A843-B494-CC3857FA78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0112" y="147675"/>
            <a:ext cx="2286000" cy="20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177A52E4-2E16-914B-B08A-C568611542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8824" y="702049"/>
            <a:ext cx="2286000" cy="20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9604898"/>
      </p:ext>
    </p:extLst>
  </p:cSld>
  <p:clrMapOvr>
    <a:masterClrMapping/>
  </p:clrMapOvr>
  <p:transition spd="med">
    <p:wheel spokes="1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6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56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56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6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56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56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5" dur="500" fill="hold"/>
                                            <p:tgtEl>
                                              <p:spTgt spid="569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6" dur="500" fill="hold"/>
                                            <p:tgtEl>
                                              <p:spTgt spid="569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6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9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0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6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3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4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6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6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1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2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6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5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6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6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9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40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6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43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44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642" grpId="0"/>
          <p:bldP spid="5643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56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56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56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56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569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569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3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4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642" grpId="0"/>
          <p:bldP spid="5643" grpId="0"/>
        </p:bldLst>
      </p:timing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80" name="Google Shape;1480;p48"/>
          <p:cNvGrpSpPr/>
          <p:nvPr/>
        </p:nvGrpSpPr>
        <p:grpSpPr>
          <a:xfrm>
            <a:off x="13614400" y="-3868535"/>
            <a:ext cx="4064000" cy="5451349"/>
            <a:chOff x="4529725" y="1974475"/>
            <a:chExt cx="455425" cy="596825"/>
          </a:xfrm>
        </p:grpSpPr>
        <p:sp>
          <p:nvSpPr>
            <p:cNvPr id="1481" name="Google Shape;1481;p48"/>
            <p:cNvSpPr/>
            <p:nvPr/>
          </p:nvSpPr>
          <p:spPr>
            <a:xfrm>
              <a:off x="4547275" y="2052175"/>
              <a:ext cx="400075" cy="519125"/>
            </a:xfrm>
            <a:custGeom>
              <a:avLst/>
              <a:gdLst/>
              <a:ahLst/>
              <a:cxnLst/>
              <a:rect l="l" t="t" r="r" b="b"/>
              <a:pathLst>
                <a:path w="16003" h="20765" extrusionOk="0">
                  <a:moveTo>
                    <a:pt x="4263" y="0"/>
                  </a:moveTo>
                  <a:lnTo>
                    <a:pt x="2727" y="524"/>
                  </a:lnTo>
                  <a:lnTo>
                    <a:pt x="1" y="1453"/>
                  </a:lnTo>
                  <a:lnTo>
                    <a:pt x="751" y="2870"/>
                  </a:lnTo>
                  <a:lnTo>
                    <a:pt x="8145" y="16848"/>
                  </a:lnTo>
                  <a:lnTo>
                    <a:pt x="10216" y="20765"/>
                  </a:lnTo>
                  <a:cubicBezTo>
                    <a:pt x="12931" y="20717"/>
                    <a:pt x="14181" y="19538"/>
                    <a:pt x="14788" y="19086"/>
                  </a:cubicBezTo>
                  <a:cubicBezTo>
                    <a:pt x="14967" y="18967"/>
                    <a:pt x="15050" y="18872"/>
                    <a:pt x="15050" y="18872"/>
                  </a:cubicBezTo>
                  <a:lnTo>
                    <a:pt x="16003" y="17431"/>
                  </a:lnTo>
                  <a:lnTo>
                    <a:pt x="4263" y="0"/>
                  </a:lnTo>
                  <a:close/>
                </a:path>
              </a:pathLst>
            </a:custGeom>
            <a:solidFill>
              <a:srgbClr val="C6AE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2" name="Google Shape;1482;p48"/>
            <p:cNvSpPr/>
            <p:nvPr/>
          </p:nvSpPr>
          <p:spPr>
            <a:xfrm>
              <a:off x="4615450" y="2052175"/>
              <a:ext cx="331900" cy="477150"/>
            </a:xfrm>
            <a:custGeom>
              <a:avLst/>
              <a:gdLst/>
              <a:ahLst/>
              <a:cxnLst/>
              <a:rect l="l" t="t" r="r" b="b"/>
              <a:pathLst>
                <a:path w="13276" h="19086" extrusionOk="0">
                  <a:moveTo>
                    <a:pt x="1536" y="0"/>
                  </a:moveTo>
                  <a:lnTo>
                    <a:pt x="0" y="524"/>
                  </a:lnTo>
                  <a:cubicBezTo>
                    <a:pt x="560" y="1143"/>
                    <a:pt x="977" y="1596"/>
                    <a:pt x="977" y="1596"/>
                  </a:cubicBezTo>
                  <a:lnTo>
                    <a:pt x="12061" y="19086"/>
                  </a:lnTo>
                  <a:cubicBezTo>
                    <a:pt x="12240" y="18967"/>
                    <a:pt x="12323" y="18872"/>
                    <a:pt x="12323" y="18872"/>
                  </a:cubicBezTo>
                  <a:lnTo>
                    <a:pt x="13276" y="17431"/>
                  </a:lnTo>
                  <a:lnTo>
                    <a:pt x="1536" y="0"/>
                  </a:lnTo>
                  <a:close/>
                </a:path>
              </a:pathLst>
            </a:custGeom>
            <a:solidFill>
              <a:srgbClr val="87724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3" name="Google Shape;1483;p48"/>
            <p:cNvSpPr/>
            <p:nvPr/>
          </p:nvSpPr>
          <p:spPr>
            <a:xfrm>
              <a:off x="4652350" y="2000675"/>
              <a:ext cx="332800" cy="541150"/>
            </a:xfrm>
            <a:custGeom>
              <a:avLst/>
              <a:gdLst/>
              <a:ahLst/>
              <a:cxnLst/>
              <a:rect l="l" t="t" r="r" b="b"/>
              <a:pathLst>
                <a:path w="13312" h="21646" extrusionOk="0">
                  <a:moveTo>
                    <a:pt x="1596" y="0"/>
                  </a:moveTo>
                  <a:lnTo>
                    <a:pt x="429" y="2763"/>
                  </a:lnTo>
                  <a:lnTo>
                    <a:pt x="1" y="3787"/>
                  </a:lnTo>
                  <a:lnTo>
                    <a:pt x="1298" y="5811"/>
                  </a:lnTo>
                  <a:lnTo>
                    <a:pt x="2084" y="5382"/>
                  </a:lnTo>
                  <a:lnTo>
                    <a:pt x="2072" y="6882"/>
                  </a:lnTo>
                  <a:lnTo>
                    <a:pt x="6311" y="13847"/>
                  </a:lnTo>
                  <a:lnTo>
                    <a:pt x="7573" y="13859"/>
                  </a:lnTo>
                  <a:lnTo>
                    <a:pt x="6823" y="14502"/>
                  </a:lnTo>
                  <a:lnTo>
                    <a:pt x="8942" y="17824"/>
                  </a:lnTo>
                  <a:lnTo>
                    <a:pt x="9335" y="17372"/>
                  </a:lnTo>
                  <a:lnTo>
                    <a:pt x="9692" y="19193"/>
                  </a:lnTo>
                  <a:lnTo>
                    <a:pt x="11324" y="21646"/>
                  </a:lnTo>
                  <a:lnTo>
                    <a:pt x="11383" y="21646"/>
                  </a:lnTo>
                  <a:cubicBezTo>
                    <a:pt x="11681" y="21634"/>
                    <a:pt x="12967" y="21467"/>
                    <a:pt x="13312" y="19372"/>
                  </a:cubicBezTo>
                  <a:lnTo>
                    <a:pt x="10788" y="15217"/>
                  </a:lnTo>
                  <a:lnTo>
                    <a:pt x="8049" y="10680"/>
                  </a:lnTo>
                  <a:lnTo>
                    <a:pt x="1596" y="0"/>
                  </a:lnTo>
                  <a:close/>
                </a:path>
              </a:pathLst>
            </a:custGeom>
            <a:solidFill>
              <a:srgbClr val="A9935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4" name="Google Shape;1484;p48"/>
            <p:cNvSpPr/>
            <p:nvPr/>
          </p:nvSpPr>
          <p:spPr>
            <a:xfrm>
              <a:off x="4922025" y="2380775"/>
              <a:ext cx="63125" cy="161050"/>
            </a:xfrm>
            <a:custGeom>
              <a:avLst/>
              <a:gdLst/>
              <a:ahLst/>
              <a:cxnLst/>
              <a:rect l="l" t="t" r="r" b="b"/>
              <a:pathLst>
                <a:path w="2525" h="6442" extrusionOk="0">
                  <a:moveTo>
                    <a:pt x="1" y="1"/>
                  </a:moveTo>
                  <a:lnTo>
                    <a:pt x="1" y="1"/>
                  </a:lnTo>
                  <a:cubicBezTo>
                    <a:pt x="382" y="917"/>
                    <a:pt x="679" y="1870"/>
                    <a:pt x="822" y="2858"/>
                  </a:cubicBezTo>
                  <a:cubicBezTo>
                    <a:pt x="1001" y="4049"/>
                    <a:pt x="977" y="5299"/>
                    <a:pt x="596" y="6442"/>
                  </a:cubicBezTo>
                  <a:cubicBezTo>
                    <a:pt x="894" y="6430"/>
                    <a:pt x="2180" y="6263"/>
                    <a:pt x="2525" y="4156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C6AE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5" name="Google Shape;1485;p48"/>
            <p:cNvSpPr/>
            <p:nvPr/>
          </p:nvSpPr>
          <p:spPr>
            <a:xfrm>
              <a:off x="4663075" y="2000375"/>
              <a:ext cx="190525" cy="267025"/>
            </a:xfrm>
            <a:custGeom>
              <a:avLst/>
              <a:gdLst/>
              <a:ahLst/>
              <a:cxnLst/>
              <a:rect l="l" t="t" r="r" b="b"/>
              <a:pathLst>
                <a:path w="7621" h="10681" extrusionOk="0">
                  <a:moveTo>
                    <a:pt x="1167" y="1"/>
                  </a:moveTo>
                  <a:lnTo>
                    <a:pt x="0" y="2739"/>
                  </a:lnTo>
                  <a:cubicBezTo>
                    <a:pt x="107" y="2798"/>
                    <a:pt x="215" y="2882"/>
                    <a:pt x="298" y="2953"/>
                  </a:cubicBezTo>
                  <a:cubicBezTo>
                    <a:pt x="1370" y="3858"/>
                    <a:pt x="2346" y="4977"/>
                    <a:pt x="3310" y="5989"/>
                  </a:cubicBezTo>
                  <a:cubicBezTo>
                    <a:pt x="4787" y="7525"/>
                    <a:pt x="6227" y="9085"/>
                    <a:pt x="7620" y="10680"/>
                  </a:cubicBezTo>
                  <a:lnTo>
                    <a:pt x="1167" y="1"/>
                  </a:lnTo>
                  <a:close/>
                </a:path>
              </a:pathLst>
            </a:custGeom>
            <a:solidFill>
              <a:srgbClr val="99825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6" name="Google Shape;1486;p48"/>
            <p:cNvSpPr/>
            <p:nvPr/>
          </p:nvSpPr>
          <p:spPr>
            <a:xfrm>
              <a:off x="4529725" y="1974475"/>
              <a:ext cx="179200" cy="137550"/>
            </a:xfrm>
            <a:custGeom>
              <a:avLst/>
              <a:gdLst/>
              <a:ahLst/>
              <a:cxnLst/>
              <a:rect l="l" t="t" r="r" b="b"/>
              <a:pathLst>
                <a:path w="7168" h="5502" extrusionOk="0">
                  <a:moveTo>
                    <a:pt x="4472" y="0"/>
                  </a:moveTo>
                  <a:cubicBezTo>
                    <a:pt x="3768" y="0"/>
                    <a:pt x="2991" y="224"/>
                    <a:pt x="2274" y="679"/>
                  </a:cubicBezTo>
                  <a:cubicBezTo>
                    <a:pt x="691" y="1679"/>
                    <a:pt x="0" y="3418"/>
                    <a:pt x="727" y="4561"/>
                  </a:cubicBezTo>
                  <a:cubicBezTo>
                    <a:pt x="1128" y="5183"/>
                    <a:pt x="1862" y="5502"/>
                    <a:pt x="2702" y="5502"/>
                  </a:cubicBezTo>
                  <a:cubicBezTo>
                    <a:pt x="3406" y="5502"/>
                    <a:pt x="4184" y="5278"/>
                    <a:pt x="4906" y="4823"/>
                  </a:cubicBezTo>
                  <a:cubicBezTo>
                    <a:pt x="6477" y="3823"/>
                    <a:pt x="7168" y="2084"/>
                    <a:pt x="6442" y="941"/>
                  </a:cubicBezTo>
                  <a:cubicBezTo>
                    <a:pt x="6046" y="319"/>
                    <a:pt x="5312" y="0"/>
                    <a:pt x="4472" y="0"/>
                  </a:cubicBezTo>
                  <a:close/>
                </a:path>
              </a:pathLst>
            </a:custGeom>
            <a:solidFill>
              <a:srgbClr val="D9BE6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7" name="Google Shape;1487;p48"/>
            <p:cNvSpPr/>
            <p:nvPr/>
          </p:nvSpPr>
          <p:spPr>
            <a:xfrm>
              <a:off x="4542225" y="1984375"/>
              <a:ext cx="153600" cy="117850"/>
            </a:xfrm>
            <a:custGeom>
              <a:avLst/>
              <a:gdLst/>
              <a:ahLst/>
              <a:cxnLst/>
              <a:rect l="l" t="t" r="r" b="b"/>
              <a:pathLst>
                <a:path w="6144" h="4714" extrusionOk="0">
                  <a:moveTo>
                    <a:pt x="3834" y="1"/>
                  </a:moveTo>
                  <a:cubicBezTo>
                    <a:pt x="3234" y="1"/>
                    <a:pt x="2570" y="191"/>
                    <a:pt x="1953" y="581"/>
                  </a:cubicBezTo>
                  <a:cubicBezTo>
                    <a:pt x="596" y="1426"/>
                    <a:pt x="0" y="2915"/>
                    <a:pt x="631" y="3903"/>
                  </a:cubicBezTo>
                  <a:cubicBezTo>
                    <a:pt x="968" y="4440"/>
                    <a:pt x="1593" y="4713"/>
                    <a:pt x="2311" y="4713"/>
                  </a:cubicBezTo>
                  <a:cubicBezTo>
                    <a:pt x="2914" y="4713"/>
                    <a:pt x="3584" y="4520"/>
                    <a:pt x="4203" y="4129"/>
                  </a:cubicBezTo>
                  <a:cubicBezTo>
                    <a:pt x="5549" y="3284"/>
                    <a:pt x="6144" y="1795"/>
                    <a:pt x="5525" y="807"/>
                  </a:cubicBezTo>
                  <a:cubicBezTo>
                    <a:pt x="5181" y="275"/>
                    <a:pt x="4553" y="1"/>
                    <a:pt x="3834" y="1"/>
                  </a:cubicBezTo>
                  <a:close/>
                </a:path>
              </a:pathLst>
            </a:custGeom>
            <a:solidFill>
              <a:srgbClr val="A9935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8" name="Google Shape;1488;p48"/>
            <p:cNvSpPr/>
            <p:nvPr/>
          </p:nvSpPr>
          <p:spPr>
            <a:xfrm>
              <a:off x="4553525" y="1992700"/>
              <a:ext cx="131300" cy="101100"/>
            </a:xfrm>
            <a:custGeom>
              <a:avLst/>
              <a:gdLst/>
              <a:ahLst/>
              <a:cxnLst/>
              <a:rect l="l" t="t" r="r" b="b"/>
              <a:pathLst>
                <a:path w="5252" h="4044" extrusionOk="0">
                  <a:moveTo>
                    <a:pt x="3262" y="0"/>
                  </a:moveTo>
                  <a:cubicBezTo>
                    <a:pt x="2750" y="0"/>
                    <a:pt x="2186" y="164"/>
                    <a:pt x="1668" y="498"/>
                  </a:cubicBezTo>
                  <a:cubicBezTo>
                    <a:pt x="501" y="1236"/>
                    <a:pt x="1" y="2510"/>
                    <a:pt x="537" y="3344"/>
                  </a:cubicBezTo>
                  <a:cubicBezTo>
                    <a:pt x="815" y="3809"/>
                    <a:pt x="1346" y="4043"/>
                    <a:pt x="1960" y="4043"/>
                  </a:cubicBezTo>
                  <a:cubicBezTo>
                    <a:pt x="2476" y="4043"/>
                    <a:pt x="3052" y="3878"/>
                    <a:pt x="3585" y="3546"/>
                  </a:cubicBezTo>
                  <a:cubicBezTo>
                    <a:pt x="4740" y="2808"/>
                    <a:pt x="5251" y="1534"/>
                    <a:pt x="4716" y="700"/>
                  </a:cubicBezTo>
                  <a:cubicBezTo>
                    <a:pt x="4423" y="238"/>
                    <a:pt x="3880" y="0"/>
                    <a:pt x="3262" y="0"/>
                  </a:cubicBezTo>
                  <a:close/>
                </a:path>
              </a:pathLst>
            </a:custGeom>
            <a:solidFill>
              <a:srgbClr val="D9BE6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9" name="Google Shape;1489;p48"/>
            <p:cNvSpPr/>
            <p:nvPr/>
          </p:nvSpPr>
          <p:spPr>
            <a:xfrm>
              <a:off x="4562475" y="1999625"/>
              <a:ext cx="113725" cy="87675"/>
            </a:xfrm>
            <a:custGeom>
              <a:avLst/>
              <a:gdLst/>
              <a:ahLst/>
              <a:cxnLst/>
              <a:rect l="l" t="t" r="r" b="b"/>
              <a:pathLst>
                <a:path w="4549" h="3507" extrusionOk="0">
                  <a:moveTo>
                    <a:pt x="2832" y="1"/>
                  </a:moveTo>
                  <a:cubicBezTo>
                    <a:pt x="2390" y="1"/>
                    <a:pt x="1901" y="143"/>
                    <a:pt x="1441" y="435"/>
                  </a:cubicBezTo>
                  <a:cubicBezTo>
                    <a:pt x="429" y="1078"/>
                    <a:pt x="0" y="2174"/>
                    <a:pt x="452" y="2912"/>
                  </a:cubicBezTo>
                  <a:cubicBezTo>
                    <a:pt x="704" y="3305"/>
                    <a:pt x="1168" y="3506"/>
                    <a:pt x="1699" y="3506"/>
                  </a:cubicBezTo>
                  <a:cubicBezTo>
                    <a:pt x="2150" y="3506"/>
                    <a:pt x="2649" y="3362"/>
                    <a:pt x="3108" y="3067"/>
                  </a:cubicBezTo>
                  <a:cubicBezTo>
                    <a:pt x="4120" y="2436"/>
                    <a:pt x="4548" y="1328"/>
                    <a:pt x="4084" y="602"/>
                  </a:cubicBezTo>
                  <a:cubicBezTo>
                    <a:pt x="3824" y="206"/>
                    <a:pt x="3362" y="1"/>
                    <a:pt x="2832" y="1"/>
                  </a:cubicBezTo>
                  <a:close/>
                </a:path>
              </a:pathLst>
            </a:custGeom>
            <a:solidFill>
              <a:srgbClr val="A9935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0" name="Google Shape;1490;p48"/>
            <p:cNvSpPr/>
            <p:nvPr/>
          </p:nvSpPr>
          <p:spPr>
            <a:xfrm>
              <a:off x="4573175" y="2007525"/>
              <a:ext cx="92300" cy="71450"/>
            </a:xfrm>
            <a:custGeom>
              <a:avLst/>
              <a:gdLst/>
              <a:ahLst/>
              <a:cxnLst/>
              <a:rect l="l" t="t" r="r" b="b"/>
              <a:pathLst>
                <a:path w="3692" h="2858" extrusionOk="0">
                  <a:moveTo>
                    <a:pt x="2303" y="0"/>
                  </a:moveTo>
                  <a:cubicBezTo>
                    <a:pt x="1937" y="0"/>
                    <a:pt x="1531" y="118"/>
                    <a:pt x="1156" y="357"/>
                  </a:cubicBezTo>
                  <a:cubicBezTo>
                    <a:pt x="358" y="881"/>
                    <a:pt x="1" y="1774"/>
                    <a:pt x="370" y="2370"/>
                  </a:cubicBezTo>
                  <a:cubicBezTo>
                    <a:pt x="570" y="2693"/>
                    <a:pt x="949" y="2858"/>
                    <a:pt x="1383" y="2858"/>
                  </a:cubicBezTo>
                  <a:cubicBezTo>
                    <a:pt x="1749" y="2858"/>
                    <a:pt x="2154" y="2740"/>
                    <a:pt x="2525" y="2501"/>
                  </a:cubicBezTo>
                  <a:cubicBezTo>
                    <a:pt x="3334" y="1977"/>
                    <a:pt x="3692" y="1084"/>
                    <a:pt x="3322" y="488"/>
                  </a:cubicBezTo>
                  <a:cubicBezTo>
                    <a:pt x="3116" y="165"/>
                    <a:pt x="2737" y="0"/>
                    <a:pt x="2303" y="0"/>
                  </a:cubicBezTo>
                  <a:close/>
                </a:path>
              </a:pathLst>
            </a:custGeom>
            <a:solidFill>
              <a:srgbClr val="D9BE6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1" name="Google Shape;1491;p48"/>
            <p:cNvSpPr/>
            <p:nvPr/>
          </p:nvSpPr>
          <p:spPr>
            <a:xfrm>
              <a:off x="4582700" y="2014000"/>
              <a:ext cx="71175" cy="55875"/>
            </a:xfrm>
            <a:custGeom>
              <a:avLst/>
              <a:gdLst/>
              <a:ahLst/>
              <a:cxnLst/>
              <a:rect l="l" t="t" r="r" b="b"/>
              <a:pathLst>
                <a:path w="2847" h="2235" extrusionOk="0">
                  <a:moveTo>
                    <a:pt x="1724" y="0"/>
                  </a:moveTo>
                  <a:cubicBezTo>
                    <a:pt x="1449" y="0"/>
                    <a:pt x="1150" y="86"/>
                    <a:pt x="882" y="265"/>
                  </a:cubicBezTo>
                  <a:cubicBezTo>
                    <a:pt x="274" y="670"/>
                    <a:pt x="1" y="1361"/>
                    <a:pt x="298" y="1837"/>
                  </a:cubicBezTo>
                  <a:cubicBezTo>
                    <a:pt x="466" y="2098"/>
                    <a:pt x="776" y="2235"/>
                    <a:pt x="1126" y="2235"/>
                  </a:cubicBezTo>
                  <a:cubicBezTo>
                    <a:pt x="1398" y="2235"/>
                    <a:pt x="1694" y="2152"/>
                    <a:pt x="1965" y="1980"/>
                  </a:cubicBezTo>
                  <a:cubicBezTo>
                    <a:pt x="2584" y="1575"/>
                    <a:pt x="2846" y="872"/>
                    <a:pt x="2549" y="396"/>
                  </a:cubicBezTo>
                  <a:cubicBezTo>
                    <a:pt x="2383" y="137"/>
                    <a:pt x="2072" y="0"/>
                    <a:pt x="1724" y="0"/>
                  </a:cubicBezTo>
                  <a:close/>
                </a:path>
              </a:pathLst>
            </a:custGeom>
            <a:solidFill>
              <a:srgbClr val="A9935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2" name="Google Shape;1492;p48"/>
            <p:cNvSpPr/>
            <p:nvPr/>
          </p:nvSpPr>
          <p:spPr>
            <a:xfrm>
              <a:off x="4593125" y="2022125"/>
              <a:ext cx="50625" cy="40025"/>
            </a:xfrm>
            <a:custGeom>
              <a:avLst/>
              <a:gdLst/>
              <a:ahLst/>
              <a:cxnLst/>
              <a:rect l="l" t="t" r="r" b="b"/>
              <a:pathLst>
                <a:path w="2025" h="1601" extrusionOk="0">
                  <a:moveTo>
                    <a:pt x="1226" y="1"/>
                  </a:moveTo>
                  <a:cubicBezTo>
                    <a:pt x="1032" y="1"/>
                    <a:pt x="823" y="61"/>
                    <a:pt x="631" y="190"/>
                  </a:cubicBezTo>
                  <a:cubicBezTo>
                    <a:pt x="179" y="476"/>
                    <a:pt x="0" y="976"/>
                    <a:pt x="215" y="1309"/>
                  </a:cubicBezTo>
                  <a:cubicBezTo>
                    <a:pt x="262" y="1369"/>
                    <a:pt x="298" y="1428"/>
                    <a:pt x="358" y="1464"/>
                  </a:cubicBezTo>
                  <a:cubicBezTo>
                    <a:pt x="480" y="1553"/>
                    <a:pt x="638" y="1600"/>
                    <a:pt x="808" y="1600"/>
                  </a:cubicBezTo>
                  <a:cubicBezTo>
                    <a:pt x="1003" y="1600"/>
                    <a:pt x="1215" y="1538"/>
                    <a:pt x="1405" y="1405"/>
                  </a:cubicBezTo>
                  <a:cubicBezTo>
                    <a:pt x="1846" y="1131"/>
                    <a:pt x="2024" y="643"/>
                    <a:pt x="1822" y="297"/>
                  </a:cubicBezTo>
                  <a:cubicBezTo>
                    <a:pt x="1798" y="262"/>
                    <a:pt x="1774" y="238"/>
                    <a:pt x="1762" y="214"/>
                  </a:cubicBezTo>
                  <a:cubicBezTo>
                    <a:pt x="1637" y="76"/>
                    <a:pt x="1442" y="1"/>
                    <a:pt x="1226" y="1"/>
                  </a:cubicBezTo>
                  <a:close/>
                </a:path>
              </a:pathLst>
            </a:custGeom>
            <a:solidFill>
              <a:srgbClr val="D9BE6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3" name="Google Shape;1493;p48"/>
            <p:cNvSpPr/>
            <p:nvPr/>
          </p:nvSpPr>
          <p:spPr>
            <a:xfrm>
              <a:off x="4593125" y="2022025"/>
              <a:ext cx="44075" cy="36125"/>
            </a:xfrm>
            <a:custGeom>
              <a:avLst/>
              <a:gdLst/>
              <a:ahLst/>
              <a:cxnLst/>
              <a:rect l="l" t="t" r="r" b="b"/>
              <a:pathLst>
                <a:path w="1763" h="1445" extrusionOk="0">
                  <a:moveTo>
                    <a:pt x="1210" y="1"/>
                  </a:moveTo>
                  <a:cubicBezTo>
                    <a:pt x="1021" y="1"/>
                    <a:pt x="817" y="55"/>
                    <a:pt x="631" y="170"/>
                  </a:cubicBezTo>
                  <a:cubicBezTo>
                    <a:pt x="179" y="444"/>
                    <a:pt x="0" y="956"/>
                    <a:pt x="215" y="1278"/>
                  </a:cubicBezTo>
                  <a:cubicBezTo>
                    <a:pt x="250" y="1337"/>
                    <a:pt x="298" y="1397"/>
                    <a:pt x="358" y="1444"/>
                  </a:cubicBezTo>
                  <a:cubicBezTo>
                    <a:pt x="393" y="1361"/>
                    <a:pt x="429" y="1266"/>
                    <a:pt x="512" y="1182"/>
                  </a:cubicBezTo>
                  <a:cubicBezTo>
                    <a:pt x="587" y="1282"/>
                    <a:pt x="714" y="1333"/>
                    <a:pt x="858" y="1333"/>
                  </a:cubicBezTo>
                  <a:cubicBezTo>
                    <a:pt x="988" y="1333"/>
                    <a:pt x="1132" y="1291"/>
                    <a:pt x="1262" y="1206"/>
                  </a:cubicBezTo>
                  <a:cubicBezTo>
                    <a:pt x="1560" y="1016"/>
                    <a:pt x="1703" y="670"/>
                    <a:pt x="1548" y="444"/>
                  </a:cubicBezTo>
                  <a:lnTo>
                    <a:pt x="1501" y="397"/>
                  </a:lnTo>
                  <a:cubicBezTo>
                    <a:pt x="1584" y="349"/>
                    <a:pt x="1667" y="266"/>
                    <a:pt x="1762" y="218"/>
                  </a:cubicBezTo>
                  <a:cubicBezTo>
                    <a:pt x="1634" y="76"/>
                    <a:pt x="1432" y="1"/>
                    <a:pt x="1210" y="1"/>
                  </a:cubicBezTo>
                  <a:close/>
                </a:path>
              </a:pathLst>
            </a:custGeom>
            <a:solidFill>
              <a:srgbClr val="A9935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4" name="Google Shape;1494;p48"/>
            <p:cNvSpPr/>
            <p:nvPr/>
          </p:nvSpPr>
          <p:spPr>
            <a:xfrm>
              <a:off x="4566325" y="2123900"/>
              <a:ext cx="184875" cy="349475"/>
            </a:xfrm>
            <a:custGeom>
              <a:avLst/>
              <a:gdLst/>
              <a:ahLst/>
              <a:cxnLst/>
              <a:rect l="l" t="t" r="r" b="b"/>
              <a:pathLst>
                <a:path w="7395" h="13979" extrusionOk="0">
                  <a:moveTo>
                    <a:pt x="1" y="1"/>
                  </a:moveTo>
                  <a:lnTo>
                    <a:pt x="7395" y="13979"/>
                  </a:lnTo>
                  <a:cubicBezTo>
                    <a:pt x="7395" y="13907"/>
                    <a:pt x="7383" y="13836"/>
                    <a:pt x="7383" y="13752"/>
                  </a:cubicBezTo>
                  <a:cubicBezTo>
                    <a:pt x="7061" y="8395"/>
                    <a:pt x="4263" y="3263"/>
                    <a:pt x="1" y="1"/>
                  </a:cubicBezTo>
                  <a:close/>
                </a:path>
              </a:pathLst>
            </a:custGeom>
            <a:solidFill>
              <a:srgbClr val="D9BE6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5" name="Google Shape;1495;p48"/>
            <p:cNvSpPr/>
            <p:nvPr/>
          </p:nvSpPr>
          <p:spPr>
            <a:xfrm>
              <a:off x="4692550" y="2275075"/>
              <a:ext cx="194975" cy="127150"/>
            </a:xfrm>
            <a:custGeom>
              <a:avLst/>
              <a:gdLst/>
              <a:ahLst/>
              <a:cxnLst/>
              <a:rect l="l" t="t" r="r" b="b"/>
              <a:pathLst>
                <a:path w="7799" h="5086" extrusionOk="0">
                  <a:moveTo>
                    <a:pt x="6797" y="0"/>
                  </a:moveTo>
                  <a:cubicBezTo>
                    <a:pt x="6678" y="0"/>
                    <a:pt x="6596" y="26"/>
                    <a:pt x="6596" y="26"/>
                  </a:cubicBezTo>
                  <a:cubicBezTo>
                    <a:pt x="4931" y="3710"/>
                    <a:pt x="1636" y="4028"/>
                    <a:pt x="548" y="4028"/>
                  </a:cubicBezTo>
                  <a:cubicBezTo>
                    <a:pt x="321" y="4028"/>
                    <a:pt x="191" y="4014"/>
                    <a:pt x="191" y="4014"/>
                  </a:cubicBezTo>
                  <a:cubicBezTo>
                    <a:pt x="48" y="4288"/>
                    <a:pt x="0" y="4491"/>
                    <a:pt x="36" y="4645"/>
                  </a:cubicBezTo>
                  <a:cubicBezTo>
                    <a:pt x="107" y="5086"/>
                    <a:pt x="750" y="5086"/>
                    <a:pt x="750" y="5086"/>
                  </a:cubicBezTo>
                  <a:cubicBezTo>
                    <a:pt x="750" y="5086"/>
                    <a:pt x="2953" y="4955"/>
                    <a:pt x="4167" y="4288"/>
                  </a:cubicBezTo>
                  <a:cubicBezTo>
                    <a:pt x="5394" y="3598"/>
                    <a:pt x="7799" y="1014"/>
                    <a:pt x="7513" y="431"/>
                  </a:cubicBezTo>
                  <a:cubicBezTo>
                    <a:pt x="7394" y="204"/>
                    <a:pt x="7215" y="85"/>
                    <a:pt x="7072" y="50"/>
                  </a:cubicBezTo>
                  <a:cubicBezTo>
                    <a:pt x="6972" y="12"/>
                    <a:pt x="6876" y="0"/>
                    <a:pt x="6797" y="0"/>
                  </a:cubicBezTo>
                  <a:close/>
                </a:path>
              </a:pathLst>
            </a:custGeom>
            <a:solidFill>
              <a:srgbClr val="A2633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6" name="Google Shape;1496;p48"/>
            <p:cNvSpPr/>
            <p:nvPr/>
          </p:nvSpPr>
          <p:spPr>
            <a:xfrm>
              <a:off x="4692250" y="2275075"/>
              <a:ext cx="176825" cy="118475"/>
            </a:xfrm>
            <a:custGeom>
              <a:avLst/>
              <a:gdLst/>
              <a:ahLst/>
              <a:cxnLst/>
              <a:rect l="l" t="t" r="r" b="b"/>
              <a:pathLst>
                <a:path w="7073" h="4739" extrusionOk="0">
                  <a:moveTo>
                    <a:pt x="6792" y="0"/>
                  </a:moveTo>
                  <a:cubicBezTo>
                    <a:pt x="6673" y="0"/>
                    <a:pt x="6596" y="26"/>
                    <a:pt x="6596" y="26"/>
                  </a:cubicBezTo>
                  <a:cubicBezTo>
                    <a:pt x="4931" y="3710"/>
                    <a:pt x="1636" y="4028"/>
                    <a:pt x="548" y="4028"/>
                  </a:cubicBezTo>
                  <a:cubicBezTo>
                    <a:pt x="321" y="4028"/>
                    <a:pt x="191" y="4014"/>
                    <a:pt x="191" y="4014"/>
                  </a:cubicBezTo>
                  <a:cubicBezTo>
                    <a:pt x="48" y="4288"/>
                    <a:pt x="0" y="4491"/>
                    <a:pt x="24" y="4645"/>
                  </a:cubicBezTo>
                  <a:cubicBezTo>
                    <a:pt x="307" y="4710"/>
                    <a:pt x="601" y="4739"/>
                    <a:pt x="897" y="4739"/>
                  </a:cubicBezTo>
                  <a:cubicBezTo>
                    <a:pt x="2022" y="4739"/>
                    <a:pt x="3193" y="4324"/>
                    <a:pt x="4013" y="3871"/>
                  </a:cubicBezTo>
                  <a:cubicBezTo>
                    <a:pt x="4703" y="3479"/>
                    <a:pt x="5263" y="2931"/>
                    <a:pt x="5775" y="2324"/>
                  </a:cubicBezTo>
                  <a:cubicBezTo>
                    <a:pt x="6358" y="1633"/>
                    <a:pt x="6894" y="919"/>
                    <a:pt x="7072" y="50"/>
                  </a:cubicBezTo>
                  <a:cubicBezTo>
                    <a:pt x="6968" y="12"/>
                    <a:pt x="6871" y="0"/>
                    <a:pt x="6792" y="0"/>
                  </a:cubicBezTo>
                  <a:close/>
                </a:path>
              </a:pathLst>
            </a:custGeom>
            <a:solidFill>
              <a:srgbClr val="90502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7" name="Google Shape;1497;p48"/>
            <p:cNvSpPr/>
            <p:nvPr/>
          </p:nvSpPr>
          <p:spPr>
            <a:xfrm>
              <a:off x="4837800" y="2174975"/>
              <a:ext cx="89900" cy="104325"/>
            </a:xfrm>
            <a:custGeom>
              <a:avLst/>
              <a:gdLst/>
              <a:ahLst/>
              <a:cxnLst/>
              <a:rect l="l" t="t" r="r" b="b"/>
              <a:pathLst>
                <a:path w="3596" h="4173" extrusionOk="0">
                  <a:moveTo>
                    <a:pt x="2166" y="1"/>
                  </a:moveTo>
                  <a:cubicBezTo>
                    <a:pt x="1852" y="1"/>
                    <a:pt x="1629" y="170"/>
                    <a:pt x="1620" y="315"/>
                  </a:cubicBezTo>
                  <a:cubicBezTo>
                    <a:pt x="1608" y="565"/>
                    <a:pt x="1751" y="1053"/>
                    <a:pt x="1334" y="2053"/>
                  </a:cubicBezTo>
                  <a:cubicBezTo>
                    <a:pt x="917" y="3065"/>
                    <a:pt x="131" y="3661"/>
                    <a:pt x="131" y="3661"/>
                  </a:cubicBezTo>
                  <a:cubicBezTo>
                    <a:pt x="131" y="3673"/>
                    <a:pt x="119" y="3685"/>
                    <a:pt x="119" y="3708"/>
                  </a:cubicBezTo>
                  <a:cubicBezTo>
                    <a:pt x="0" y="4054"/>
                    <a:pt x="381" y="4173"/>
                    <a:pt x="381" y="4173"/>
                  </a:cubicBezTo>
                  <a:cubicBezTo>
                    <a:pt x="381" y="4173"/>
                    <a:pt x="858" y="3875"/>
                    <a:pt x="1512" y="3292"/>
                  </a:cubicBezTo>
                  <a:cubicBezTo>
                    <a:pt x="2167" y="2708"/>
                    <a:pt x="2917" y="1470"/>
                    <a:pt x="3048" y="1232"/>
                  </a:cubicBezTo>
                  <a:cubicBezTo>
                    <a:pt x="3179" y="994"/>
                    <a:pt x="3596" y="839"/>
                    <a:pt x="2929" y="303"/>
                  </a:cubicBezTo>
                  <a:cubicBezTo>
                    <a:pt x="2751" y="160"/>
                    <a:pt x="2560" y="77"/>
                    <a:pt x="2393" y="29"/>
                  </a:cubicBezTo>
                  <a:cubicBezTo>
                    <a:pt x="2314" y="9"/>
                    <a:pt x="2237" y="1"/>
                    <a:pt x="2166" y="1"/>
                  </a:cubicBezTo>
                  <a:close/>
                </a:path>
              </a:pathLst>
            </a:custGeom>
            <a:solidFill>
              <a:srgbClr val="90502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8" name="Google Shape;1498;p48"/>
            <p:cNvSpPr/>
            <p:nvPr/>
          </p:nvSpPr>
          <p:spPr>
            <a:xfrm>
              <a:off x="4840775" y="2174975"/>
              <a:ext cx="57475" cy="92725"/>
            </a:xfrm>
            <a:custGeom>
              <a:avLst/>
              <a:gdLst/>
              <a:ahLst/>
              <a:cxnLst/>
              <a:rect l="l" t="t" r="r" b="b"/>
              <a:pathLst>
                <a:path w="2299" h="3709" extrusionOk="0">
                  <a:moveTo>
                    <a:pt x="2042" y="1"/>
                  </a:moveTo>
                  <a:cubicBezTo>
                    <a:pt x="1725" y="1"/>
                    <a:pt x="1510" y="170"/>
                    <a:pt x="1501" y="315"/>
                  </a:cubicBezTo>
                  <a:cubicBezTo>
                    <a:pt x="1477" y="565"/>
                    <a:pt x="1632" y="1053"/>
                    <a:pt x="1215" y="2053"/>
                  </a:cubicBezTo>
                  <a:cubicBezTo>
                    <a:pt x="798" y="3065"/>
                    <a:pt x="12" y="3661"/>
                    <a:pt x="12" y="3661"/>
                  </a:cubicBezTo>
                  <a:cubicBezTo>
                    <a:pt x="12" y="3673"/>
                    <a:pt x="0" y="3696"/>
                    <a:pt x="0" y="3708"/>
                  </a:cubicBezTo>
                  <a:cubicBezTo>
                    <a:pt x="798" y="3363"/>
                    <a:pt x="1465" y="2744"/>
                    <a:pt x="1870" y="1946"/>
                  </a:cubicBezTo>
                  <a:cubicBezTo>
                    <a:pt x="2167" y="1351"/>
                    <a:pt x="2298" y="684"/>
                    <a:pt x="2274" y="29"/>
                  </a:cubicBezTo>
                  <a:cubicBezTo>
                    <a:pt x="2193" y="9"/>
                    <a:pt x="2115" y="1"/>
                    <a:pt x="2042" y="1"/>
                  </a:cubicBezTo>
                  <a:close/>
                </a:path>
              </a:pathLst>
            </a:custGeom>
            <a:solidFill>
              <a:srgbClr val="7C40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9" name="Google Shape;1499;p48"/>
            <p:cNvSpPr/>
            <p:nvPr/>
          </p:nvSpPr>
          <p:spPr>
            <a:xfrm>
              <a:off x="4800600" y="2148350"/>
              <a:ext cx="64600" cy="114550"/>
            </a:xfrm>
            <a:custGeom>
              <a:avLst/>
              <a:gdLst/>
              <a:ahLst/>
              <a:cxnLst/>
              <a:rect l="l" t="t" r="r" b="b"/>
              <a:pathLst>
                <a:path w="2584" h="4582" extrusionOk="0">
                  <a:moveTo>
                    <a:pt x="1078" y="1"/>
                  </a:moveTo>
                  <a:cubicBezTo>
                    <a:pt x="948" y="1"/>
                    <a:pt x="828" y="26"/>
                    <a:pt x="750" y="82"/>
                  </a:cubicBezTo>
                  <a:cubicBezTo>
                    <a:pt x="714" y="118"/>
                    <a:pt x="679" y="142"/>
                    <a:pt x="655" y="178"/>
                  </a:cubicBezTo>
                  <a:cubicBezTo>
                    <a:pt x="500" y="308"/>
                    <a:pt x="452" y="392"/>
                    <a:pt x="250" y="606"/>
                  </a:cubicBezTo>
                  <a:cubicBezTo>
                    <a:pt x="0" y="856"/>
                    <a:pt x="155" y="856"/>
                    <a:pt x="155" y="951"/>
                  </a:cubicBezTo>
                  <a:cubicBezTo>
                    <a:pt x="155" y="1023"/>
                    <a:pt x="417" y="856"/>
                    <a:pt x="1024" y="1963"/>
                  </a:cubicBezTo>
                  <a:cubicBezTo>
                    <a:pt x="1310" y="2475"/>
                    <a:pt x="1488" y="2999"/>
                    <a:pt x="1607" y="3404"/>
                  </a:cubicBezTo>
                  <a:cubicBezTo>
                    <a:pt x="1726" y="3845"/>
                    <a:pt x="1762" y="4166"/>
                    <a:pt x="1762" y="4166"/>
                  </a:cubicBezTo>
                  <a:cubicBezTo>
                    <a:pt x="1842" y="4506"/>
                    <a:pt x="2057" y="4581"/>
                    <a:pt x="2230" y="4581"/>
                  </a:cubicBezTo>
                  <a:cubicBezTo>
                    <a:pt x="2366" y="4581"/>
                    <a:pt x="2477" y="4535"/>
                    <a:pt x="2477" y="4535"/>
                  </a:cubicBezTo>
                  <a:cubicBezTo>
                    <a:pt x="2584" y="3487"/>
                    <a:pt x="1881" y="1428"/>
                    <a:pt x="1869" y="1344"/>
                  </a:cubicBezTo>
                  <a:cubicBezTo>
                    <a:pt x="1822" y="1261"/>
                    <a:pt x="1726" y="618"/>
                    <a:pt x="1738" y="332"/>
                  </a:cubicBezTo>
                  <a:cubicBezTo>
                    <a:pt x="1747" y="140"/>
                    <a:pt x="1385" y="1"/>
                    <a:pt x="1078" y="1"/>
                  </a:cubicBezTo>
                  <a:close/>
                </a:path>
              </a:pathLst>
            </a:custGeom>
            <a:solidFill>
              <a:srgbClr val="90502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0" name="Google Shape;1500;p48"/>
            <p:cNvSpPr/>
            <p:nvPr/>
          </p:nvSpPr>
          <p:spPr>
            <a:xfrm>
              <a:off x="4800000" y="2152775"/>
              <a:ext cx="41700" cy="80700"/>
            </a:xfrm>
            <a:custGeom>
              <a:avLst/>
              <a:gdLst/>
              <a:ahLst/>
              <a:cxnLst/>
              <a:rect l="l" t="t" r="r" b="b"/>
              <a:pathLst>
                <a:path w="1668" h="3228" extrusionOk="0">
                  <a:moveTo>
                    <a:pt x="655" y="1"/>
                  </a:moveTo>
                  <a:cubicBezTo>
                    <a:pt x="512" y="131"/>
                    <a:pt x="465" y="215"/>
                    <a:pt x="262" y="429"/>
                  </a:cubicBezTo>
                  <a:cubicBezTo>
                    <a:pt x="0" y="679"/>
                    <a:pt x="167" y="679"/>
                    <a:pt x="167" y="774"/>
                  </a:cubicBezTo>
                  <a:cubicBezTo>
                    <a:pt x="167" y="846"/>
                    <a:pt x="417" y="679"/>
                    <a:pt x="1036" y="1786"/>
                  </a:cubicBezTo>
                  <a:cubicBezTo>
                    <a:pt x="1310" y="2298"/>
                    <a:pt x="1488" y="2822"/>
                    <a:pt x="1608" y="3227"/>
                  </a:cubicBezTo>
                  <a:cubicBezTo>
                    <a:pt x="1667" y="2263"/>
                    <a:pt x="1453" y="1274"/>
                    <a:pt x="941" y="429"/>
                  </a:cubicBezTo>
                  <a:cubicBezTo>
                    <a:pt x="869" y="274"/>
                    <a:pt x="762" y="131"/>
                    <a:pt x="655" y="1"/>
                  </a:cubicBezTo>
                  <a:close/>
                </a:path>
              </a:pathLst>
            </a:custGeom>
            <a:solidFill>
              <a:srgbClr val="A2633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1" name="Google Shape;1501;p48"/>
            <p:cNvSpPr/>
            <p:nvPr/>
          </p:nvSpPr>
          <p:spPr>
            <a:xfrm>
              <a:off x="4680625" y="2251525"/>
              <a:ext cx="197375" cy="126900"/>
            </a:xfrm>
            <a:custGeom>
              <a:avLst/>
              <a:gdLst/>
              <a:ahLst/>
              <a:cxnLst/>
              <a:rect l="l" t="t" r="r" b="b"/>
              <a:pathLst>
                <a:path w="7895" h="5076" extrusionOk="0">
                  <a:moveTo>
                    <a:pt x="6863" y="1"/>
                  </a:moveTo>
                  <a:cubicBezTo>
                    <a:pt x="6697" y="1"/>
                    <a:pt x="6573" y="39"/>
                    <a:pt x="6573" y="39"/>
                  </a:cubicBezTo>
                  <a:cubicBezTo>
                    <a:pt x="6335" y="551"/>
                    <a:pt x="6073" y="1015"/>
                    <a:pt x="5775" y="1420"/>
                  </a:cubicBezTo>
                  <a:cubicBezTo>
                    <a:pt x="4042" y="3779"/>
                    <a:pt x="1570" y="4020"/>
                    <a:pt x="632" y="4020"/>
                  </a:cubicBezTo>
                  <a:cubicBezTo>
                    <a:pt x="391" y="4020"/>
                    <a:pt x="251" y="4004"/>
                    <a:pt x="251" y="4004"/>
                  </a:cubicBezTo>
                  <a:cubicBezTo>
                    <a:pt x="1" y="4480"/>
                    <a:pt x="72" y="4742"/>
                    <a:pt x="239" y="4885"/>
                  </a:cubicBezTo>
                  <a:cubicBezTo>
                    <a:pt x="453" y="5075"/>
                    <a:pt x="822" y="5075"/>
                    <a:pt x="822" y="5075"/>
                  </a:cubicBezTo>
                  <a:cubicBezTo>
                    <a:pt x="822" y="5075"/>
                    <a:pt x="3025" y="4944"/>
                    <a:pt x="4239" y="4278"/>
                  </a:cubicBezTo>
                  <a:cubicBezTo>
                    <a:pt x="5466" y="3587"/>
                    <a:pt x="7895" y="992"/>
                    <a:pt x="7573" y="408"/>
                  </a:cubicBezTo>
                  <a:cubicBezTo>
                    <a:pt x="7395" y="72"/>
                    <a:pt x="7090" y="1"/>
                    <a:pt x="6863" y="1"/>
                  </a:cubicBezTo>
                  <a:close/>
                </a:path>
              </a:pathLst>
            </a:custGeom>
            <a:solidFill>
              <a:srgbClr val="A2633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2" name="Google Shape;1502;p48"/>
            <p:cNvSpPr/>
            <p:nvPr/>
          </p:nvSpPr>
          <p:spPr>
            <a:xfrm>
              <a:off x="4680625" y="2287025"/>
              <a:ext cx="144100" cy="86625"/>
            </a:xfrm>
            <a:custGeom>
              <a:avLst/>
              <a:gdLst/>
              <a:ahLst/>
              <a:cxnLst/>
              <a:rect l="l" t="t" r="r" b="b"/>
              <a:pathLst>
                <a:path w="5764" h="3465" extrusionOk="0">
                  <a:moveTo>
                    <a:pt x="251" y="2584"/>
                  </a:moveTo>
                  <a:lnTo>
                    <a:pt x="251" y="2584"/>
                  </a:lnTo>
                  <a:cubicBezTo>
                    <a:pt x="251" y="2584"/>
                    <a:pt x="251" y="2584"/>
                    <a:pt x="251" y="2584"/>
                  </a:cubicBezTo>
                  <a:lnTo>
                    <a:pt x="251" y="2584"/>
                  </a:lnTo>
                  <a:cubicBezTo>
                    <a:pt x="251" y="2584"/>
                    <a:pt x="251" y="2584"/>
                    <a:pt x="251" y="2584"/>
                  </a:cubicBezTo>
                  <a:close/>
                  <a:moveTo>
                    <a:pt x="5763" y="0"/>
                  </a:moveTo>
                  <a:cubicBezTo>
                    <a:pt x="4030" y="2359"/>
                    <a:pt x="1558" y="2600"/>
                    <a:pt x="626" y="2600"/>
                  </a:cubicBezTo>
                  <a:cubicBezTo>
                    <a:pt x="390" y="2600"/>
                    <a:pt x="253" y="2584"/>
                    <a:pt x="251" y="2584"/>
                  </a:cubicBezTo>
                  <a:lnTo>
                    <a:pt x="251" y="2584"/>
                  </a:lnTo>
                  <a:cubicBezTo>
                    <a:pt x="1" y="3060"/>
                    <a:pt x="72" y="3322"/>
                    <a:pt x="239" y="3465"/>
                  </a:cubicBezTo>
                  <a:cubicBezTo>
                    <a:pt x="548" y="3453"/>
                    <a:pt x="870" y="3405"/>
                    <a:pt x="1072" y="3393"/>
                  </a:cubicBezTo>
                  <a:cubicBezTo>
                    <a:pt x="1727" y="3334"/>
                    <a:pt x="2394" y="3215"/>
                    <a:pt x="2977" y="2905"/>
                  </a:cubicBezTo>
                  <a:cubicBezTo>
                    <a:pt x="3525" y="2608"/>
                    <a:pt x="4025" y="2167"/>
                    <a:pt x="4466" y="1727"/>
                  </a:cubicBezTo>
                  <a:cubicBezTo>
                    <a:pt x="4978" y="1203"/>
                    <a:pt x="5406" y="619"/>
                    <a:pt x="5763" y="0"/>
                  </a:cubicBezTo>
                  <a:close/>
                </a:path>
              </a:pathLst>
            </a:custGeom>
            <a:solidFill>
              <a:srgbClr val="B8745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" name="Title 2">
            <a:extLst>
              <a:ext uri="{FF2B5EF4-FFF2-40B4-BE49-F238E27FC236}">
                <a16:creationId xmlns:a16="http://schemas.microsoft.com/office/drawing/2014/main" id="{9692D5FE-8393-8749-B534-089C6D5805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4634" y="578084"/>
            <a:ext cx="7416799" cy="1122400"/>
          </a:xfrm>
        </p:spPr>
        <p:txBody>
          <a:bodyPr/>
          <a:lstStyle/>
          <a:p>
            <a:pPr algn="ctr"/>
            <a:r>
              <a:rPr lang="en-VN" sz="7200" dirty="0"/>
              <a:t>LUYỆN TẬP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7732C338-2DB1-2048-BB71-A9734FE9FB9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623"/>
          <a:stretch/>
        </p:blipFill>
        <p:spPr bwMode="auto">
          <a:xfrm>
            <a:off x="521235" y="1897485"/>
            <a:ext cx="5821799" cy="4681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2">
            <a:extLst>
              <a:ext uri="{FF2B5EF4-FFF2-40B4-BE49-F238E27FC236}">
                <a16:creationId xmlns:a16="http://schemas.microsoft.com/office/drawing/2014/main" id="{50C123C4-697C-C140-88E8-B74FA6A73A9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22" t="47623"/>
          <a:stretch/>
        </p:blipFill>
        <p:spPr bwMode="auto">
          <a:xfrm flipH="1">
            <a:off x="6299199" y="1897483"/>
            <a:ext cx="5371565" cy="4681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9809625"/>
      </p:ext>
    </p:extLst>
  </p:cSld>
  <p:clrMapOvr>
    <a:masterClrMapping/>
  </p:clrMapOvr>
  <p:transition spd="med">
    <p:wheel spokes="1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307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307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5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6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307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307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</p:bldLst>
      </p:timing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C7FB6BC8-F3AB-704C-8398-874F700F07E7}"/>
              </a:ext>
            </a:extLst>
          </p:cNvPr>
          <p:cNvGrpSpPr/>
          <p:nvPr/>
        </p:nvGrpSpPr>
        <p:grpSpPr>
          <a:xfrm>
            <a:off x="5588000" y="990601"/>
            <a:ext cx="5791200" cy="5529500"/>
            <a:chOff x="4191000" y="742950"/>
            <a:chExt cx="4343400" cy="4147125"/>
          </a:xfrm>
        </p:grpSpPr>
        <p:sp>
          <p:nvSpPr>
            <p:cNvPr id="3" name="Google Shape;305;p35">
              <a:extLst>
                <a:ext uri="{FF2B5EF4-FFF2-40B4-BE49-F238E27FC236}">
                  <a16:creationId xmlns:a16="http://schemas.microsoft.com/office/drawing/2014/main" id="{8F045E48-FDC0-6C42-828A-80B89FE753A6}"/>
                </a:ext>
              </a:extLst>
            </p:cNvPr>
            <p:cNvSpPr/>
            <p:nvPr/>
          </p:nvSpPr>
          <p:spPr>
            <a:xfrm>
              <a:off x="4191000" y="742950"/>
              <a:ext cx="4343400" cy="4110588"/>
            </a:xfrm>
            <a:custGeom>
              <a:avLst/>
              <a:gdLst/>
              <a:ahLst/>
              <a:cxnLst/>
              <a:rect l="l" t="t" r="r" b="b"/>
              <a:pathLst>
                <a:path w="143434" h="111665" extrusionOk="0">
                  <a:moveTo>
                    <a:pt x="71751" y="2308"/>
                  </a:moveTo>
                  <a:lnTo>
                    <a:pt x="71887" y="2376"/>
                  </a:lnTo>
                  <a:lnTo>
                    <a:pt x="72091" y="2444"/>
                  </a:lnTo>
                  <a:lnTo>
                    <a:pt x="72159" y="2647"/>
                  </a:lnTo>
                  <a:lnTo>
                    <a:pt x="72226" y="2783"/>
                  </a:lnTo>
                  <a:lnTo>
                    <a:pt x="72159" y="2987"/>
                  </a:lnTo>
                  <a:lnTo>
                    <a:pt x="72091" y="3190"/>
                  </a:lnTo>
                  <a:lnTo>
                    <a:pt x="71887" y="3258"/>
                  </a:lnTo>
                  <a:lnTo>
                    <a:pt x="71751" y="3326"/>
                  </a:lnTo>
                  <a:lnTo>
                    <a:pt x="71548" y="3258"/>
                  </a:lnTo>
                  <a:lnTo>
                    <a:pt x="71344" y="3190"/>
                  </a:lnTo>
                  <a:lnTo>
                    <a:pt x="71276" y="2987"/>
                  </a:lnTo>
                  <a:lnTo>
                    <a:pt x="71208" y="2783"/>
                  </a:lnTo>
                  <a:lnTo>
                    <a:pt x="71276" y="2647"/>
                  </a:lnTo>
                  <a:lnTo>
                    <a:pt x="71344" y="2444"/>
                  </a:lnTo>
                  <a:lnTo>
                    <a:pt x="71548" y="2376"/>
                  </a:lnTo>
                  <a:lnTo>
                    <a:pt x="71751" y="2308"/>
                  </a:lnTo>
                  <a:close/>
                  <a:moveTo>
                    <a:pt x="137528" y="5906"/>
                  </a:moveTo>
                  <a:lnTo>
                    <a:pt x="137596" y="5974"/>
                  </a:lnTo>
                  <a:lnTo>
                    <a:pt x="137596" y="89604"/>
                  </a:lnTo>
                  <a:lnTo>
                    <a:pt x="5906" y="89604"/>
                  </a:lnTo>
                  <a:lnTo>
                    <a:pt x="5906" y="5974"/>
                  </a:lnTo>
                  <a:lnTo>
                    <a:pt x="5906" y="5906"/>
                  </a:lnTo>
                  <a:close/>
                  <a:moveTo>
                    <a:pt x="3530" y="0"/>
                  </a:moveTo>
                  <a:lnTo>
                    <a:pt x="3191" y="68"/>
                  </a:lnTo>
                  <a:lnTo>
                    <a:pt x="2444" y="339"/>
                  </a:lnTo>
                  <a:lnTo>
                    <a:pt x="1766" y="679"/>
                  </a:lnTo>
                  <a:lnTo>
                    <a:pt x="1155" y="1154"/>
                  </a:lnTo>
                  <a:lnTo>
                    <a:pt x="679" y="1765"/>
                  </a:lnTo>
                  <a:lnTo>
                    <a:pt x="272" y="2444"/>
                  </a:lnTo>
                  <a:lnTo>
                    <a:pt x="69" y="3190"/>
                  </a:lnTo>
                  <a:lnTo>
                    <a:pt x="1" y="3598"/>
                  </a:lnTo>
                  <a:lnTo>
                    <a:pt x="1" y="4005"/>
                  </a:lnTo>
                  <a:lnTo>
                    <a:pt x="1" y="91572"/>
                  </a:lnTo>
                  <a:lnTo>
                    <a:pt x="1" y="91979"/>
                  </a:lnTo>
                  <a:lnTo>
                    <a:pt x="69" y="92319"/>
                  </a:lnTo>
                  <a:lnTo>
                    <a:pt x="272" y="93065"/>
                  </a:lnTo>
                  <a:lnTo>
                    <a:pt x="679" y="93744"/>
                  </a:lnTo>
                  <a:lnTo>
                    <a:pt x="1155" y="94355"/>
                  </a:lnTo>
                  <a:lnTo>
                    <a:pt x="1766" y="94830"/>
                  </a:lnTo>
                  <a:lnTo>
                    <a:pt x="2444" y="95238"/>
                  </a:lnTo>
                  <a:lnTo>
                    <a:pt x="3191" y="95441"/>
                  </a:lnTo>
                  <a:lnTo>
                    <a:pt x="3530" y="95509"/>
                  </a:lnTo>
                  <a:lnTo>
                    <a:pt x="139904" y="95509"/>
                  </a:lnTo>
                  <a:lnTo>
                    <a:pt x="140311" y="95441"/>
                  </a:lnTo>
                  <a:lnTo>
                    <a:pt x="141058" y="95238"/>
                  </a:lnTo>
                  <a:lnTo>
                    <a:pt x="141737" y="94830"/>
                  </a:lnTo>
                  <a:lnTo>
                    <a:pt x="142280" y="94355"/>
                  </a:lnTo>
                  <a:lnTo>
                    <a:pt x="142755" y="93744"/>
                  </a:lnTo>
                  <a:lnTo>
                    <a:pt x="143162" y="93065"/>
                  </a:lnTo>
                  <a:lnTo>
                    <a:pt x="143366" y="92319"/>
                  </a:lnTo>
                  <a:lnTo>
                    <a:pt x="143434" y="91979"/>
                  </a:lnTo>
                  <a:lnTo>
                    <a:pt x="143434" y="91572"/>
                  </a:lnTo>
                  <a:lnTo>
                    <a:pt x="143434" y="4005"/>
                  </a:lnTo>
                  <a:lnTo>
                    <a:pt x="143434" y="3598"/>
                  </a:lnTo>
                  <a:lnTo>
                    <a:pt x="143366" y="3190"/>
                  </a:lnTo>
                  <a:lnTo>
                    <a:pt x="143162" y="2444"/>
                  </a:lnTo>
                  <a:lnTo>
                    <a:pt x="142755" y="1765"/>
                  </a:lnTo>
                  <a:lnTo>
                    <a:pt x="142280" y="1154"/>
                  </a:lnTo>
                  <a:lnTo>
                    <a:pt x="141737" y="679"/>
                  </a:lnTo>
                  <a:lnTo>
                    <a:pt x="141058" y="339"/>
                  </a:lnTo>
                  <a:lnTo>
                    <a:pt x="140311" y="68"/>
                  </a:lnTo>
                  <a:lnTo>
                    <a:pt x="139904" y="0"/>
                  </a:lnTo>
                  <a:close/>
                  <a:moveTo>
                    <a:pt x="55324" y="95713"/>
                  </a:moveTo>
                  <a:lnTo>
                    <a:pt x="55052" y="98971"/>
                  </a:lnTo>
                  <a:lnTo>
                    <a:pt x="54713" y="102297"/>
                  </a:lnTo>
                  <a:lnTo>
                    <a:pt x="54374" y="105284"/>
                  </a:lnTo>
                  <a:lnTo>
                    <a:pt x="53966" y="107388"/>
                  </a:lnTo>
                  <a:lnTo>
                    <a:pt x="53763" y="108203"/>
                  </a:lnTo>
                  <a:lnTo>
                    <a:pt x="53627" y="108746"/>
                  </a:lnTo>
                  <a:lnTo>
                    <a:pt x="53423" y="109153"/>
                  </a:lnTo>
                  <a:lnTo>
                    <a:pt x="53220" y="109357"/>
                  </a:lnTo>
                  <a:lnTo>
                    <a:pt x="52677" y="109493"/>
                  </a:lnTo>
                  <a:lnTo>
                    <a:pt x="51794" y="109696"/>
                  </a:lnTo>
                  <a:lnTo>
                    <a:pt x="49690" y="110036"/>
                  </a:lnTo>
                  <a:lnTo>
                    <a:pt x="48061" y="110307"/>
                  </a:lnTo>
                  <a:lnTo>
                    <a:pt x="47450" y="110443"/>
                  </a:lnTo>
                  <a:lnTo>
                    <a:pt x="47110" y="110511"/>
                  </a:lnTo>
                  <a:lnTo>
                    <a:pt x="47042" y="110579"/>
                  </a:lnTo>
                  <a:lnTo>
                    <a:pt x="47042" y="110783"/>
                  </a:lnTo>
                  <a:lnTo>
                    <a:pt x="47110" y="110850"/>
                  </a:lnTo>
                  <a:lnTo>
                    <a:pt x="47585" y="110918"/>
                  </a:lnTo>
                  <a:lnTo>
                    <a:pt x="48400" y="110986"/>
                  </a:lnTo>
                  <a:lnTo>
                    <a:pt x="51387" y="111054"/>
                  </a:lnTo>
                  <a:lnTo>
                    <a:pt x="56071" y="111122"/>
                  </a:lnTo>
                  <a:lnTo>
                    <a:pt x="87092" y="111122"/>
                  </a:lnTo>
                  <a:lnTo>
                    <a:pt x="91708" y="111054"/>
                  </a:lnTo>
                  <a:lnTo>
                    <a:pt x="94695" y="110986"/>
                  </a:lnTo>
                  <a:lnTo>
                    <a:pt x="95578" y="110918"/>
                  </a:lnTo>
                  <a:lnTo>
                    <a:pt x="96053" y="110850"/>
                  </a:lnTo>
                  <a:lnTo>
                    <a:pt x="96121" y="110783"/>
                  </a:lnTo>
                  <a:lnTo>
                    <a:pt x="96121" y="110579"/>
                  </a:lnTo>
                  <a:lnTo>
                    <a:pt x="96053" y="110511"/>
                  </a:lnTo>
                  <a:lnTo>
                    <a:pt x="95713" y="110443"/>
                  </a:lnTo>
                  <a:lnTo>
                    <a:pt x="95102" y="110307"/>
                  </a:lnTo>
                  <a:lnTo>
                    <a:pt x="93473" y="110036"/>
                  </a:lnTo>
                  <a:lnTo>
                    <a:pt x="91369" y="109696"/>
                  </a:lnTo>
                  <a:lnTo>
                    <a:pt x="90487" y="109493"/>
                  </a:lnTo>
                  <a:lnTo>
                    <a:pt x="89943" y="109357"/>
                  </a:lnTo>
                  <a:lnTo>
                    <a:pt x="89740" y="109153"/>
                  </a:lnTo>
                  <a:lnTo>
                    <a:pt x="89536" y="108746"/>
                  </a:lnTo>
                  <a:lnTo>
                    <a:pt x="89333" y="108203"/>
                  </a:lnTo>
                  <a:lnTo>
                    <a:pt x="89197" y="107388"/>
                  </a:lnTo>
                  <a:lnTo>
                    <a:pt x="88789" y="105284"/>
                  </a:lnTo>
                  <a:lnTo>
                    <a:pt x="88382" y="102297"/>
                  </a:lnTo>
                  <a:lnTo>
                    <a:pt x="88043" y="98971"/>
                  </a:lnTo>
                  <a:lnTo>
                    <a:pt x="87839" y="95713"/>
                  </a:lnTo>
                  <a:close/>
                  <a:moveTo>
                    <a:pt x="47450" y="111054"/>
                  </a:moveTo>
                  <a:lnTo>
                    <a:pt x="47450" y="111122"/>
                  </a:lnTo>
                  <a:lnTo>
                    <a:pt x="47450" y="111393"/>
                  </a:lnTo>
                  <a:lnTo>
                    <a:pt x="47518" y="111461"/>
                  </a:lnTo>
                  <a:lnTo>
                    <a:pt x="48807" y="111529"/>
                  </a:lnTo>
                  <a:lnTo>
                    <a:pt x="52473" y="111597"/>
                  </a:lnTo>
                  <a:lnTo>
                    <a:pt x="62384" y="111665"/>
                  </a:lnTo>
                  <a:lnTo>
                    <a:pt x="80779" y="111665"/>
                  </a:lnTo>
                  <a:lnTo>
                    <a:pt x="90622" y="111597"/>
                  </a:lnTo>
                  <a:lnTo>
                    <a:pt x="94356" y="111529"/>
                  </a:lnTo>
                  <a:lnTo>
                    <a:pt x="95646" y="111461"/>
                  </a:lnTo>
                  <a:lnTo>
                    <a:pt x="95713" y="111393"/>
                  </a:lnTo>
                  <a:lnTo>
                    <a:pt x="95713" y="111122"/>
                  </a:lnTo>
                  <a:lnTo>
                    <a:pt x="95646" y="111054"/>
                  </a:lnTo>
                  <a:lnTo>
                    <a:pt x="94084" y="111122"/>
                  </a:lnTo>
                  <a:lnTo>
                    <a:pt x="91233" y="111190"/>
                  </a:lnTo>
                  <a:lnTo>
                    <a:pt x="80847" y="111258"/>
                  </a:lnTo>
                  <a:lnTo>
                    <a:pt x="62316" y="111258"/>
                  </a:lnTo>
                  <a:lnTo>
                    <a:pt x="51930" y="111190"/>
                  </a:lnTo>
                  <a:lnTo>
                    <a:pt x="49079" y="111122"/>
                  </a:lnTo>
                  <a:lnTo>
                    <a:pt x="47518" y="111054"/>
                  </a:lnTo>
                  <a:close/>
                </a:path>
              </a:pathLst>
            </a:custGeom>
            <a:solidFill>
              <a:srgbClr val="000000"/>
            </a:solidFill>
            <a:ln w="19050" cap="flat" cmpd="sng">
              <a:solidFill>
                <a:srgbClr val="FFFF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8F337A21-FF54-4A4E-BA59-EBE58E44E40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019800" y="4251900"/>
              <a:ext cx="638175" cy="638175"/>
            </a:xfrm>
            <a:prstGeom prst="rect">
              <a:avLst/>
            </a:prstGeom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E130E840-E55E-F646-A685-1930081D11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015999" y="685800"/>
            <a:ext cx="4359836" cy="5740893"/>
          </a:xfrm>
          <a:prstGeom prst="rect">
            <a:avLst/>
          </a:prstGeom>
        </p:spPr>
      </p:pic>
      <p:pic>
        <p:nvPicPr>
          <p:cNvPr id="8" name="Picture 4" descr="Lại Văn Sâm | Wiki Ai là triệu phú | Fandom">
            <a:extLst>
              <a:ext uri="{FF2B5EF4-FFF2-40B4-BE49-F238E27FC236}">
                <a16:creationId xmlns:a16="http://schemas.microsoft.com/office/drawing/2014/main" id="{88CDA532-A43B-5742-9A61-EBE0E9F59F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9326" y="1319375"/>
            <a:ext cx="5288548" cy="4118899"/>
          </a:xfrm>
          <a:prstGeom prst="rect">
            <a:avLst/>
          </a:prstGeom>
          <a:noFill/>
          <a:ln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9530708-D95E-B34B-A290-7D2CA0E74BF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7030" y="1319375"/>
            <a:ext cx="1110844" cy="1122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810202"/>
      </p:ext>
    </p:extLst>
  </p:cSld>
  <p:clrMapOvr>
    <a:masterClrMapping/>
  </p:clrMapOvr>
  <p:transition spd="med">
    <p:wheel spokes="1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4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6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16" presetClass="entr" presetSubtype="37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9" dur="10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4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6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16" presetClass="entr" presetSubtype="37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9" dur="10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  <a:alpha val="7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69C01B56-DA3A-41A9-AE57-D9F13F2E198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659"/>
            <a:ext cx="2113488" cy="2113488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10905" y="6053453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F7D700C-B032-496C-9680-57633EB31182}"/>
              </a:ext>
            </a:extLst>
          </p:cNvPr>
          <p:cNvCxnSpPr/>
          <p:nvPr/>
        </p:nvCxnSpPr>
        <p:spPr>
          <a:xfrm>
            <a:off x="0" y="4437064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-20661" y="2785087"/>
            <a:ext cx="12192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699799" y="1826149"/>
            <a:ext cx="10872191" cy="1600439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>
              <a:solidFill>
                <a:prstClr val="white"/>
              </a:solidFill>
              <a:latin typeface="Calibri" panose="020F0502020204030204"/>
              <a:sym typeface="Arial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605F6AC-8356-4661-B6A4-309609CF4CCF}"/>
              </a:ext>
            </a:extLst>
          </p:cNvPr>
          <p:cNvSpPr txBox="1"/>
          <p:nvPr/>
        </p:nvSpPr>
        <p:spPr>
          <a:xfrm>
            <a:off x="1444045" y="1840677"/>
            <a:ext cx="938369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defRPr/>
            </a:pPr>
            <a:r>
              <a:rPr lang="vi-VN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Nền tảng kinh tế của các quốc gia Hy Lạp và La Mã cổ đại là ?</a:t>
            </a:r>
          </a:p>
        </p:txBody>
      </p:sp>
      <p:sp>
        <p:nvSpPr>
          <p:cNvPr id="15" name="bang d">
            <a:extLst>
              <a:ext uri="{FF2B5EF4-FFF2-40B4-BE49-F238E27FC236}">
                <a16:creationId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6135896" y="5465730"/>
            <a:ext cx="5249773" cy="1097005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44" indent="-285744" algn="ctr" defTabSz="914377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endParaRPr lang="en-US" sz="28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6" name="bang b">
            <a:extLst>
              <a:ext uri="{FF2B5EF4-FFF2-40B4-BE49-F238E27FC236}">
                <a16:creationId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6135896" y="3888570"/>
            <a:ext cx="5249773" cy="1115177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44" indent="-285744" algn="ctr" defTabSz="914377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endParaRPr lang="en-US" sz="28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5" name="cau hoi d">
            <a:extLst>
              <a:ext uri="{FF2B5EF4-FFF2-40B4-BE49-F238E27FC236}">
                <a16:creationId xmlns:a16="http://schemas.microsoft.com/office/drawing/2014/main" id="{9897B1B9-EB78-41AF-AC33-1E8F7714B11F}"/>
              </a:ext>
            </a:extLst>
          </p:cNvPr>
          <p:cNvSpPr txBox="1"/>
          <p:nvPr/>
        </p:nvSpPr>
        <p:spPr>
          <a:xfrm>
            <a:off x="6435571" y="5589594"/>
            <a:ext cx="465041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891" indent="-342891" algn="ctr" defTabSz="914377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D. </a:t>
            </a:r>
            <a:r>
              <a:rPr lang="vi-VN" sz="28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Thủ công nghiệp và thương nghiệp.</a:t>
            </a:r>
            <a:endParaRPr lang="en-US" sz="2800" dirty="0">
              <a:solidFill>
                <a:prstClr val="white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7" name="cau hoi b">
            <a:extLst>
              <a:ext uri="{FF2B5EF4-FFF2-40B4-BE49-F238E27FC236}">
                <a16:creationId xmlns:a16="http://schemas.microsoft.com/office/drawing/2014/main" id="{D96707EC-5A82-4050-B897-6DBAB63AC957}"/>
              </a:ext>
            </a:extLst>
          </p:cNvPr>
          <p:cNvSpPr txBox="1"/>
          <p:nvPr/>
        </p:nvSpPr>
        <p:spPr>
          <a:xfrm>
            <a:off x="6435572" y="4125429"/>
            <a:ext cx="465041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891" indent="-342891" algn="ctr" defTabSz="914377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B.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thủ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công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nghiệp</a:t>
            </a:r>
            <a:endParaRPr lang="en-US" sz="2800" dirty="0">
              <a:solidFill>
                <a:prstClr val="white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Arial"/>
            </a:endParaRPr>
          </a:p>
          <a:p>
            <a:pPr marL="342891" indent="-342891" algn="ctr" defTabSz="914377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endParaRPr lang="en-US" sz="2800" dirty="0">
              <a:solidFill>
                <a:prstClr val="white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1" name="bang a">
            <a:extLst>
              <a:ext uri="{FF2B5EF4-FFF2-40B4-BE49-F238E27FC236}">
                <a16:creationId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806332" y="3888572"/>
            <a:ext cx="5249773" cy="1115177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 sz="28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2" name="bang c">
            <a:extLst>
              <a:ext uri="{FF2B5EF4-FFF2-40B4-BE49-F238E27FC236}">
                <a16:creationId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806332" y="5465730"/>
            <a:ext cx="5249773" cy="1097005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 sz="28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3" name="cau hoi a">
            <a:extLst>
              <a:ext uri="{FF2B5EF4-FFF2-40B4-BE49-F238E27FC236}">
                <a16:creationId xmlns:a16="http://schemas.microsoft.com/office/drawing/2014/main" id="{9B5DABB8-849A-4D2D-930C-9CA07BFC5BDE}"/>
              </a:ext>
            </a:extLst>
          </p:cNvPr>
          <p:cNvSpPr txBox="1"/>
          <p:nvPr/>
        </p:nvSpPr>
        <p:spPr>
          <a:xfrm>
            <a:off x="1056744" y="3978092"/>
            <a:ext cx="465041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891" indent="-342891" algn="ctr" defTabSz="914377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A. </a:t>
            </a:r>
            <a:r>
              <a:rPr lang="vi-VN" sz="28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Nông nghiệp trồng lúa nước.</a:t>
            </a:r>
            <a:endParaRPr lang="en-US" sz="2800" dirty="0">
              <a:solidFill>
                <a:prstClr val="white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4" name="cau hoi c">
            <a:extLst>
              <a:ext uri="{FF2B5EF4-FFF2-40B4-BE49-F238E27FC236}">
                <a16:creationId xmlns:a16="http://schemas.microsoft.com/office/drawing/2014/main" id="{42A746A3-96B8-42A5-8EFA-A104DB6B2F69}"/>
              </a:ext>
            </a:extLst>
          </p:cNvPr>
          <p:cNvSpPr txBox="1"/>
          <p:nvPr/>
        </p:nvSpPr>
        <p:spPr>
          <a:xfrm>
            <a:off x="1028145" y="5704640"/>
            <a:ext cx="46504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891" indent="-342891" algn="ctr" defTabSz="914377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C.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Thương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nghiệp</a:t>
            </a:r>
            <a:endParaRPr lang="en-US" sz="2800" dirty="0">
              <a:solidFill>
                <a:prstClr val="white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192001" y="863860"/>
            <a:ext cx="487363" cy="487363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192001" y="1478693"/>
            <a:ext cx="487363" cy="487363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02905" y="2074156"/>
            <a:ext cx="487363" cy="487363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02905" y="2630412"/>
            <a:ext cx="487363" cy="487363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24B47872-9FE6-6E45-ABEF-DCA2CCA79890}"/>
              </a:ext>
            </a:extLst>
          </p:cNvPr>
          <p:cNvSpPr/>
          <p:nvPr/>
        </p:nvSpPr>
        <p:spPr>
          <a:xfrm>
            <a:off x="2277750" y="201492"/>
            <a:ext cx="8536952" cy="1354217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sz="8000" kern="0" dirty="0">
                <a:ln w="0"/>
                <a:solidFill>
                  <a:srgbClr val="FFFF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AI LÀ TRIỆU PHÚ</a:t>
            </a:r>
          </a:p>
        </p:txBody>
      </p:sp>
    </p:spTree>
    <p:extLst>
      <p:ext uri="{BB962C8B-B14F-4D97-AF65-F5344CB8AC3E}">
        <p14:creationId xmlns:p14="http://schemas.microsoft.com/office/powerpoint/2010/main" val="4173867860"/>
      </p:ext>
    </p:extLst>
  </p:cSld>
  <p:clrMapOvr>
    <a:masterClrMapping/>
  </p:clrMapOvr>
  <p:transition spd="med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603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1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8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9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0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1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2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8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9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0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0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0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0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2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3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9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21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2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2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2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2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27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8" fill="hold">
                      <p:stCondLst>
                        <p:cond delay="0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3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3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3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3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1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3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4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4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4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0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5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5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5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5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6" grpId="0" animBg="1"/>
      <p:bldP spid="16" grpId="1" animBg="1"/>
      <p:bldP spid="25" grpId="0"/>
      <p:bldP spid="25" grpId="1"/>
      <p:bldP spid="25" grpId="2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  <p:bldP spid="20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  <a:alpha val="7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69C01B56-DA3A-41A9-AE57-D9F13F2E198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659"/>
            <a:ext cx="2113488" cy="2113488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10905" y="6053453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F7D700C-B032-496C-9680-57633EB31182}"/>
              </a:ext>
            </a:extLst>
          </p:cNvPr>
          <p:cNvCxnSpPr/>
          <p:nvPr/>
        </p:nvCxnSpPr>
        <p:spPr>
          <a:xfrm>
            <a:off x="0" y="4437064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-20661" y="2785087"/>
            <a:ext cx="12192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699798" y="1855263"/>
            <a:ext cx="10872191" cy="1826677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>
              <a:solidFill>
                <a:prstClr val="white"/>
              </a:solidFill>
              <a:latin typeface="Calibri" panose="020F0502020204030204"/>
              <a:sym typeface="Arial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605F6AC-8356-4661-B6A4-309609CF4CCF}"/>
              </a:ext>
            </a:extLst>
          </p:cNvPr>
          <p:cNvSpPr txBox="1"/>
          <p:nvPr/>
        </p:nvSpPr>
        <p:spPr>
          <a:xfrm>
            <a:off x="1054171" y="1835280"/>
            <a:ext cx="1003182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vi-VN" sz="4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I-ta-li-a là nơi khởi sinh nền văn minh nào?</a:t>
            </a:r>
            <a:endParaRPr lang="en-US" sz="4800" b="1" dirty="0">
              <a:solidFill>
                <a:prstClr val="white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5" name="bang d">
            <a:extLst>
              <a:ext uri="{FF2B5EF4-FFF2-40B4-BE49-F238E27FC236}">
                <a16:creationId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6135896" y="5465730"/>
            <a:ext cx="5249773" cy="1097005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44" indent="-285744" algn="ctr" defTabSz="914377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endParaRPr lang="en-US" sz="3733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6" name="bang b">
            <a:extLst>
              <a:ext uri="{FF2B5EF4-FFF2-40B4-BE49-F238E27FC236}">
                <a16:creationId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6135896" y="3888570"/>
            <a:ext cx="5249773" cy="1115177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44" indent="-285744" algn="ctr" defTabSz="914377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endParaRPr lang="en-US" sz="3733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5" name="cau hoi d">
            <a:extLst>
              <a:ext uri="{FF2B5EF4-FFF2-40B4-BE49-F238E27FC236}">
                <a16:creationId xmlns:a16="http://schemas.microsoft.com/office/drawing/2014/main" id="{9897B1B9-EB78-41AF-AC33-1E8F7714B11F}"/>
              </a:ext>
            </a:extLst>
          </p:cNvPr>
          <p:cNvSpPr txBox="1"/>
          <p:nvPr/>
        </p:nvSpPr>
        <p:spPr>
          <a:xfrm>
            <a:off x="6435572" y="5716731"/>
            <a:ext cx="4650419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891" indent="-342891" defTabSz="914377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sz="3733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D. </a:t>
            </a:r>
            <a:r>
              <a:rPr lang="en-US" sz="3733" kern="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La </a:t>
            </a:r>
            <a:r>
              <a:rPr lang="en-US" sz="3733" kern="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Mã</a:t>
            </a:r>
            <a:r>
              <a:rPr lang="en-US" sz="3733" kern="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</a:t>
            </a:r>
            <a:endParaRPr lang="en-US" sz="3733" dirty="0">
              <a:solidFill>
                <a:prstClr val="white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7" name="cau hoi b">
            <a:extLst>
              <a:ext uri="{FF2B5EF4-FFF2-40B4-BE49-F238E27FC236}">
                <a16:creationId xmlns:a16="http://schemas.microsoft.com/office/drawing/2014/main" id="{D96707EC-5A82-4050-B897-6DBAB63AC957}"/>
              </a:ext>
            </a:extLst>
          </p:cNvPr>
          <p:cNvSpPr txBox="1"/>
          <p:nvPr/>
        </p:nvSpPr>
        <p:spPr>
          <a:xfrm>
            <a:off x="6435572" y="4125429"/>
            <a:ext cx="4650419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891" indent="-342891" defTabSz="914377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sz="3733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B. </a:t>
            </a:r>
            <a:r>
              <a:rPr lang="en-US" sz="3733" kern="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Hy </a:t>
            </a:r>
            <a:r>
              <a:rPr lang="en-US" sz="3733" kern="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Lạp</a:t>
            </a:r>
            <a:r>
              <a:rPr lang="en-US" sz="3733" kern="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..</a:t>
            </a:r>
            <a:endParaRPr lang="en-US" sz="3733" dirty="0">
              <a:solidFill>
                <a:prstClr val="white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1" name="bang a">
            <a:extLst>
              <a:ext uri="{FF2B5EF4-FFF2-40B4-BE49-F238E27FC236}">
                <a16:creationId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806332" y="3888572"/>
            <a:ext cx="5249773" cy="1115177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 sz="3733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2" name="bang c">
            <a:extLst>
              <a:ext uri="{FF2B5EF4-FFF2-40B4-BE49-F238E27FC236}">
                <a16:creationId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806332" y="5465730"/>
            <a:ext cx="5249773" cy="1097005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 sz="3733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3" name="cau hoi a">
            <a:extLst>
              <a:ext uri="{FF2B5EF4-FFF2-40B4-BE49-F238E27FC236}">
                <a16:creationId xmlns:a16="http://schemas.microsoft.com/office/drawing/2014/main" id="{9B5DABB8-849A-4D2D-930C-9CA07BFC5BDE}"/>
              </a:ext>
            </a:extLst>
          </p:cNvPr>
          <p:cNvSpPr txBox="1"/>
          <p:nvPr/>
        </p:nvSpPr>
        <p:spPr>
          <a:xfrm>
            <a:off x="1049071" y="4088251"/>
            <a:ext cx="4650419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891" indent="-342891" defTabSz="914377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sz="3733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A. </a:t>
            </a:r>
            <a:r>
              <a:rPr lang="en-US" sz="3733" kern="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Ai </a:t>
            </a:r>
            <a:r>
              <a:rPr lang="en-US" sz="3733" kern="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Cập</a:t>
            </a:r>
            <a:r>
              <a:rPr lang="en-US" sz="3733" kern="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</a:t>
            </a:r>
            <a:endParaRPr lang="en-US" sz="3733" dirty="0">
              <a:solidFill>
                <a:prstClr val="white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4" name="cau hoi c">
            <a:extLst>
              <a:ext uri="{FF2B5EF4-FFF2-40B4-BE49-F238E27FC236}">
                <a16:creationId xmlns:a16="http://schemas.microsoft.com/office/drawing/2014/main" id="{42A746A3-96B8-42A5-8EFA-A104DB6B2F69}"/>
              </a:ext>
            </a:extLst>
          </p:cNvPr>
          <p:cNvSpPr txBox="1"/>
          <p:nvPr/>
        </p:nvSpPr>
        <p:spPr>
          <a:xfrm>
            <a:off x="763569" y="5665419"/>
            <a:ext cx="5407427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891" indent="-342891" defTabSz="914377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sz="3733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C. </a:t>
            </a:r>
            <a:r>
              <a:rPr lang="vi-VN" sz="3733" kern="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Lưỡng Hà.</a:t>
            </a:r>
            <a:endParaRPr lang="en-US" sz="3733" dirty="0">
              <a:solidFill>
                <a:prstClr val="white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192001" y="863860"/>
            <a:ext cx="487363" cy="487363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192001" y="1478693"/>
            <a:ext cx="487363" cy="487363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02905" y="2074156"/>
            <a:ext cx="487363" cy="487363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02905" y="2630412"/>
            <a:ext cx="487363" cy="487363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24B47872-9FE6-6E45-ABEF-DCA2CCA79890}"/>
              </a:ext>
            </a:extLst>
          </p:cNvPr>
          <p:cNvSpPr/>
          <p:nvPr/>
        </p:nvSpPr>
        <p:spPr>
          <a:xfrm>
            <a:off x="2277750" y="201492"/>
            <a:ext cx="8536952" cy="1354217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sz="8000" kern="0" dirty="0">
                <a:ln w="0"/>
                <a:solidFill>
                  <a:srgbClr val="FFFF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AI LÀ TRIỆU PHÚ</a:t>
            </a:r>
          </a:p>
        </p:txBody>
      </p:sp>
    </p:spTree>
    <p:extLst>
      <p:ext uri="{BB962C8B-B14F-4D97-AF65-F5344CB8AC3E}">
        <p14:creationId xmlns:p14="http://schemas.microsoft.com/office/powerpoint/2010/main" val="3782887971"/>
      </p:ext>
    </p:extLst>
  </p:cSld>
  <p:clrMapOvr>
    <a:masterClrMapping/>
  </p:clrMapOvr>
  <p:transition spd="med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603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1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8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9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0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1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2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8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9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0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0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0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0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2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3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9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21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2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2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2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2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27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8" fill="hold">
                      <p:stCondLst>
                        <p:cond delay="0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3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3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3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3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1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3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4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4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4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0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5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5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5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5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6" grpId="0" animBg="1"/>
      <p:bldP spid="16" grpId="1" animBg="1"/>
      <p:bldP spid="25" grpId="0"/>
      <p:bldP spid="25" grpId="1"/>
      <p:bldP spid="25" grpId="2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  <p:bldP spid="2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2" name="Google Shape;5642;p54"/>
          <p:cNvSpPr txBox="1">
            <a:spLocks noGrp="1"/>
          </p:cNvSpPr>
          <p:nvPr>
            <p:ph type="title"/>
          </p:nvPr>
        </p:nvSpPr>
        <p:spPr>
          <a:xfrm>
            <a:off x="1422992" y="3532481"/>
            <a:ext cx="4267200" cy="1725951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lvl="0"/>
            <a:r>
              <a:rPr lang="en-US" dirty="0"/>
              <a:t>HÌNH THÀNH KIẾN THỨC</a:t>
            </a:r>
            <a:endParaRPr dirty="0"/>
          </a:p>
        </p:txBody>
      </p:sp>
      <p:sp>
        <p:nvSpPr>
          <p:cNvPr id="5643" name="Google Shape;5643;p54"/>
          <p:cNvSpPr txBox="1">
            <a:spLocks noGrp="1"/>
          </p:cNvSpPr>
          <p:nvPr>
            <p:ph type="title" idx="2"/>
          </p:nvPr>
        </p:nvSpPr>
        <p:spPr>
          <a:xfrm>
            <a:off x="914400" y="1780000"/>
            <a:ext cx="5765200" cy="15576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r>
              <a:rPr lang="en" dirty="0"/>
              <a:t>B.</a:t>
            </a:r>
            <a:endParaRPr dirty="0"/>
          </a:p>
        </p:txBody>
      </p:sp>
      <p:cxnSp>
        <p:nvCxnSpPr>
          <p:cNvPr id="5691" name="Google Shape;5691;p54"/>
          <p:cNvCxnSpPr/>
          <p:nvPr/>
        </p:nvCxnSpPr>
        <p:spPr>
          <a:xfrm>
            <a:off x="944692" y="3168017"/>
            <a:ext cx="2865600" cy="236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2800" y="451801"/>
            <a:ext cx="5588000" cy="5970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6" descr="Animation Animated GIF | Ocean illustration waves, Wave illustration, Waves  cartoon">
            <a:extLst>
              <a:ext uri="{FF2B5EF4-FFF2-40B4-BE49-F238E27FC236}">
                <a16:creationId xmlns:a16="http://schemas.microsoft.com/office/drawing/2014/main" id="{5CAE304F-2A2C-CB42-BDB6-7116D9027F2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34" t="57777"/>
          <a:stretch/>
        </p:blipFill>
        <p:spPr bwMode="auto">
          <a:xfrm>
            <a:off x="1" y="6101381"/>
            <a:ext cx="2994953" cy="733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Animation Animated GIF | Ocean illustration waves, Wave illustration, Waves  cartoon">
            <a:extLst>
              <a:ext uri="{FF2B5EF4-FFF2-40B4-BE49-F238E27FC236}">
                <a16:creationId xmlns:a16="http://schemas.microsoft.com/office/drawing/2014/main" id="{E2449167-088F-6647-B22A-85DF1DE073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34" t="57777"/>
          <a:stretch/>
        </p:blipFill>
        <p:spPr bwMode="auto">
          <a:xfrm>
            <a:off x="2994954" y="6142268"/>
            <a:ext cx="2994953" cy="733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Animation Animated GIF | Ocean illustration waves, Wave illustration, Waves  cartoon">
            <a:extLst>
              <a:ext uri="{FF2B5EF4-FFF2-40B4-BE49-F238E27FC236}">
                <a16:creationId xmlns:a16="http://schemas.microsoft.com/office/drawing/2014/main" id="{22E947C3-F8A9-C548-855B-9498C2E15E0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34" t="57777"/>
          <a:stretch/>
        </p:blipFill>
        <p:spPr bwMode="auto">
          <a:xfrm>
            <a:off x="5989908" y="6183155"/>
            <a:ext cx="2994953" cy="733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Animation Animated GIF | Ocean illustration waves, Wave illustration, Waves  cartoon">
            <a:extLst>
              <a:ext uri="{FF2B5EF4-FFF2-40B4-BE49-F238E27FC236}">
                <a16:creationId xmlns:a16="http://schemas.microsoft.com/office/drawing/2014/main" id="{DF07FD7A-6AE9-9A4A-B3F1-2D3444EA13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34" t="57777"/>
          <a:stretch/>
        </p:blipFill>
        <p:spPr bwMode="auto">
          <a:xfrm>
            <a:off x="8984861" y="6224041"/>
            <a:ext cx="3207140" cy="733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15737C00-F24B-A843-B494-CC3857FA78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0112" y="147675"/>
            <a:ext cx="2286000" cy="20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177A52E4-2E16-914B-B08A-C568611542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8824" y="702049"/>
            <a:ext cx="2286000" cy="20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0721022"/>
      </p:ext>
    </p:extLst>
  </p:cSld>
  <p:clrMapOvr>
    <a:masterClrMapping/>
  </p:clrMapOvr>
  <p:transition spd="med">
    <p:wheel spokes="1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6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56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56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6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56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56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5" dur="500" fill="hold"/>
                                            <p:tgtEl>
                                              <p:spTgt spid="569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6" dur="500" fill="hold"/>
                                            <p:tgtEl>
                                              <p:spTgt spid="569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6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9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0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6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3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4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6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6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1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2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6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5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6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6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9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40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6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43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44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642" grpId="0"/>
          <p:bldP spid="5643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56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56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56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56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569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569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3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4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642" grpId="0"/>
          <p:bldP spid="5643" grpId="0"/>
        </p:bldLst>
      </p:timing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  <a:alpha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6C975AF1-8BB4-444D-993E-F98C38C51C8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21"/>
            <a:ext cx="2035421" cy="2035421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10905" y="6230547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F7D700C-B032-496C-9680-57633EB31182}"/>
              </a:ext>
            </a:extLst>
          </p:cNvPr>
          <p:cNvCxnSpPr/>
          <p:nvPr/>
        </p:nvCxnSpPr>
        <p:spPr>
          <a:xfrm>
            <a:off x="0" y="4554435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-22384" y="2687485"/>
            <a:ext cx="12192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686682" y="1663361"/>
            <a:ext cx="10872191" cy="175754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>
              <a:solidFill>
                <a:prstClr val="white"/>
              </a:solidFill>
              <a:latin typeface="Calibri" panose="020F0502020204030204"/>
              <a:sym typeface="Arial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605F6AC-8356-4661-B6A4-309609CF4CCF}"/>
              </a:ext>
            </a:extLst>
          </p:cNvPr>
          <p:cNvSpPr txBox="1"/>
          <p:nvPr/>
        </p:nvSpPr>
        <p:spPr>
          <a:xfrm>
            <a:off x="1034223" y="1893504"/>
            <a:ext cx="1017710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 </a:t>
            </a: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Yếu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tố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tự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nhiên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có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ý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nghĩa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quyết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định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đến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sự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phát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triển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của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nền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văn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minh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Hy </a:t>
            </a: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Lạp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– </a:t>
            </a: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Rô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ma </a:t>
            </a: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là</a:t>
            </a:r>
            <a:endParaRPr lang="en-US" sz="36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5" name="bang c">
            <a:extLst>
              <a:ext uri="{FF2B5EF4-FFF2-40B4-BE49-F238E27FC236}">
                <a16:creationId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804610" y="5503032"/>
            <a:ext cx="5249773" cy="1354968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 sz="24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6" name="bang b">
            <a:extLst>
              <a:ext uri="{FF2B5EF4-FFF2-40B4-BE49-F238E27FC236}">
                <a16:creationId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6420392" y="4063832"/>
            <a:ext cx="5249773" cy="1152211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 sz="24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5" name="cau hoi c">
            <a:extLst>
              <a:ext uri="{FF2B5EF4-FFF2-40B4-BE49-F238E27FC236}">
                <a16:creationId xmlns:a16="http://schemas.microsoft.com/office/drawing/2014/main" id="{9897B1B9-EB78-41AF-AC33-1E8F7714B11F}"/>
              </a:ext>
            </a:extLst>
          </p:cNvPr>
          <p:cNvSpPr txBox="1"/>
          <p:nvPr/>
        </p:nvSpPr>
        <p:spPr>
          <a:xfrm>
            <a:off x="561730" y="6025228"/>
            <a:ext cx="52497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891" indent="-342891" algn="ctr" defTabSz="914377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C.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7" name="cau hoi b">
            <a:extLst>
              <a:ext uri="{FF2B5EF4-FFF2-40B4-BE49-F238E27FC236}">
                <a16:creationId xmlns:a16="http://schemas.microsoft.com/office/drawing/2014/main" id="{D96707EC-5A82-4050-B897-6DBAB63AC957}"/>
              </a:ext>
            </a:extLst>
          </p:cNvPr>
          <p:cNvSpPr txBox="1"/>
          <p:nvPr/>
        </p:nvSpPr>
        <p:spPr>
          <a:xfrm>
            <a:off x="6848087" y="4400970"/>
            <a:ext cx="46504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891" indent="-342891" defTabSz="914377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B.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Khí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hậu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ấm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áp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trong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lành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1" name="bang a">
            <a:extLst>
              <a:ext uri="{FF2B5EF4-FFF2-40B4-BE49-F238E27FC236}">
                <a16:creationId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846227" y="4042429"/>
            <a:ext cx="5249773" cy="1152211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 sz="24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2" name="bang d">
            <a:extLst>
              <a:ext uri="{FF2B5EF4-FFF2-40B4-BE49-F238E27FC236}">
                <a16:creationId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6380498" y="5521366"/>
            <a:ext cx="5249773" cy="135496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 sz="24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3" name="cau hoi a">
            <a:extLst>
              <a:ext uri="{FF2B5EF4-FFF2-40B4-BE49-F238E27FC236}">
                <a16:creationId xmlns:a16="http://schemas.microsoft.com/office/drawing/2014/main" id="{9B5DABB8-849A-4D2D-930C-9CA07BFC5BDE}"/>
              </a:ext>
            </a:extLst>
          </p:cNvPr>
          <p:cNvSpPr txBox="1"/>
          <p:nvPr/>
        </p:nvSpPr>
        <p:spPr>
          <a:xfrm>
            <a:off x="1295061" y="4334622"/>
            <a:ext cx="50618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891" indent="-342891" defTabSz="914377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A.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4" name="cau hoi d">
            <a:extLst>
              <a:ext uri="{FF2B5EF4-FFF2-40B4-BE49-F238E27FC236}">
                <a16:creationId xmlns:a16="http://schemas.microsoft.com/office/drawing/2014/main" id="{42A746A3-96B8-42A5-8EFA-A104DB6B2F69}"/>
              </a:ext>
            </a:extLst>
          </p:cNvPr>
          <p:cNvSpPr txBox="1"/>
          <p:nvPr/>
        </p:nvSpPr>
        <p:spPr>
          <a:xfrm>
            <a:off x="6789926" y="6002446"/>
            <a:ext cx="49998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891" indent="-342891" defTabSz="914377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D.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Hệ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thống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các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sông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lớn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192001" y="863860"/>
            <a:ext cx="487363" cy="487363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192001" y="1478693"/>
            <a:ext cx="487363" cy="487363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02905" y="2074156"/>
            <a:ext cx="487363" cy="487363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02905" y="2630412"/>
            <a:ext cx="487363" cy="487363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73C11B83-CAFB-FF4C-9076-BC4109B735D5}"/>
              </a:ext>
            </a:extLst>
          </p:cNvPr>
          <p:cNvSpPr/>
          <p:nvPr/>
        </p:nvSpPr>
        <p:spPr>
          <a:xfrm>
            <a:off x="2277750" y="201492"/>
            <a:ext cx="8536952" cy="1354217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sz="8000" kern="0" dirty="0">
                <a:ln w="0"/>
                <a:solidFill>
                  <a:srgbClr val="FFFF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AI LÀ TRIỆU PHÚ</a:t>
            </a:r>
          </a:p>
        </p:txBody>
      </p:sp>
    </p:spTree>
    <p:extLst>
      <p:ext uri="{BB962C8B-B14F-4D97-AF65-F5344CB8AC3E}">
        <p14:creationId xmlns:p14="http://schemas.microsoft.com/office/powerpoint/2010/main" val="4288741565"/>
      </p:ext>
    </p:extLst>
  </p:cSld>
  <p:clrMapOvr>
    <a:masterClrMapping/>
  </p:clrMapOvr>
  <p:transition spd="med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603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1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8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9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0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1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2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8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9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0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0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0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0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2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3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9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21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2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2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2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2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27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8" fill="hold">
                      <p:stCondLst>
                        <p:cond delay="0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3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3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3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3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1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3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4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4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4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0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5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5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5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5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6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6" grpId="0" animBg="1"/>
      <p:bldP spid="16" grpId="1" animBg="1"/>
      <p:bldP spid="25" grpId="0"/>
      <p:bldP spid="25" grpId="1"/>
      <p:bldP spid="25" grpId="2"/>
      <p:bldP spid="25" grpId="3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  <p:bldP spid="20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  <a:alpha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6C975AF1-8BB4-444D-993E-F98C38C51C8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21"/>
            <a:ext cx="2035421" cy="2035421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10905" y="6060425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F7D700C-B032-496C-9680-57633EB31182}"/>
              </a:ext>
            </a:extLst>
          </p:cNvPr>
          <p:cNvCxnSpPr/>
          <p:nvPr/>
        </p:nvCxnSpPr>
        <p:spPr>
          <a:xfrm>
            <a:off x="0" y="4554435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-22384" y="2687485"/>
            <a:ext cx="12192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686681" y="1663361"/>
            <a:ext cx="10872191" cy="1908800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>
              <a:solidFill>
                <a:prstClr val="white"/>
              </a:solidFill>
              <a:latin typeface="Calibri" panose="020F0502020204030204"/>
              <a:sym typeface="Arial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605F6AC-8356-4661-B6A4-309609CF4CCF}"/>
              </a:ext>
            </a:extLst>
          </p:cNvPr>
          <p:cNvSpPr txBox="1"/>
          <p:nvPr/>
        </p:nvSpPr>
        <p:spPr>
          <a:xfrm>
            <a:off x="1034223" y="1779286"/>
            <a:ext cx="1017710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vi-VN" sz="4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Người Hy Lạp và Rô-ma đã đưa các sản phẩm thủ công nghiệp bán ở đâu?</a:t>
            </a:r>
            <a:endParaRPr lang="en-US" sz="44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5" name="bang c">
            <a:extLst>
              <a:ext uri="{FF2B5EF4-FFF2-40B4-BE49-F238E27FC236}">
                <a16:creationId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804610" y="5503032"/>
            <a:ext cx="5249773" cy="1149176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 sz="28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6" name="bang b">
            <a:extLst>
              <a:ext uri="{FF2B5EF4-FFF2-40B4-BE49-F238E27FC236}">
                <a16:creationId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6420392" y="4063832"/>
            <a:ext cx="5249773" cy="1152211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 sz="28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5" name="cau hoi c">
            <a:extLst>
              <a:ext uri="{FF2B5EF4-FFF2-40B4-BE49-F238E27FC236}">
                <a16:creationId xmlns:a16="http://schemas.microsoft.com/office/drawing/2014/main" id="{9897B1B9-EB78-41AF-AC33-1E8F7714B11F}"/>
              </a:ext>
            </a:extLst>
          </p:cNvPr>
          <p:cNvSpPr txBox="1"/>
          <p:nvPr/>
        </p:nvSpPr>
        <p:spPr>
          <a:xfrm>
            <a:off x="678879" y="5670575"/>
            <a:ext cx="550310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C.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Khắp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miền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7" name="cau hoi b">
            <a:extLst>
              <a:ext uri="{FF2B5EF4-FFF2-40B4-BE49-F238E27FC236}">
                <a16:creationId xmlns:a16="http://schemas.microsoft.com/office/drawing/2014/main" id="{D96707EC-5A82-4050-B897-6DBAB63AC957}"/>
              </a:ext>
            </a:extLst>
          </p:cNvPr>
          <p:cNvSpPr txBox="1"/>
          <p:nvPr/>
        </p:nvSpPr>
        <p:spPr>
          <a:xfrm>
            <a:off x="6340604" y="4416543"/>
            <a:ext cx="52896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891" indent="-342891" algn="ctr" defTabSz="914377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B. </a:t>
            </a:r>
            <a:r>
              <a:rPr lang="vi-VN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Khắp các nước phương Đông.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1" name="bang a">
            <a:extLst>
              <a:ext uri="{FF2B5EF4-FFF2-40B4-BE49-F238E27FC236}">
                <a16:creationId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846227" y="4042429"/>
            <a:ext cx="5249773" cy="1152211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 sz="28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2" name="bang d">
            <a:extLst>
              <a:ext uri="{FF2B5EF4-FFF2-40B4-BE49-F238E27FC236}">
                <a16:creationId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6380498" y="5521367"/>
            <a:ext cx="5249773" cy="1149176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 sz="28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3" name="cau hoi a">
            <a:extLst>
              <a:ext uri="{FF2B5EF4-FFF2-40B4-BE49-F238E27FC236}">
                <a16:creationId xmlns:a16="http://schemas.microsoft.com/office/drawing/2014/main" id="{9B5DABB8-849A-4D2D-930C-9CA07BFC5BDE}"/>
              </a:ext>
            </a:extLst>
          </p:cNvPr>
          <p:cNvSpPr txBox="1"/>
          <p:nvPr/>
        </p:nvSpPr>
        <p:spPr>
          <a:xfrm>
            <a:off x="456936" y="4327676"/>
            <a:ext cx="50618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891" indent="-342891" algn="ctr" defTabSz="914377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A.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Khắp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4" name="cau hoi d">
            <a:extLst>
              <a:ext uri="{FF2B5EF4-FFF2-40B4-BE49-F238E27FC236}">
                <a16:creationId xmlns:a16="http://schemas.microsoft.com/office/drawing/2014/main" id="{42A746A3-96B8-42A5-8EFA-A104DB6B2F69}"/>
              </a:ext>
            </a:extLst>
          </p:cNvPr>
          <p:cNvSpPr txBox="1"/>
          <p:nvPr/>
        </p:nvSpPr>
        <p:spPr>
          <a:xfrm>
            <a:off x="6307711" y="5798815"/>
            <a:ext cx="52054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891" indent="-342891" algn="ctr" defTabSz="914377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D.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Khắp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192001" y="863860"/>
            <a:ext cx="487363" cy="487363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192001" y="1478693"/>
            <a:ext cx="487363" cy="487363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02905" y="2074156"/>
            <a:ext cx="487363" cy="487363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02905" y="2630412"/>
            <a:ext cx="487363" cy="487363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73C11B83-CAFB-FF4C-9076-BC4109B735D5}"/>
              </a:ext>
            </a:extLst>
          </p:cNvPr>
          <p:cNvSpPr/>
          <p:nvPr/>
        </p:nvSpPr>
        <p:spPr>
          <a:xfrm>
            <a:off x="2287368" y="201492"/>
            <a:ext cx="8517716" cy="1354217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sz="8000" kern="0" dirty="0">
                <a:ln w="0"/>
                <a:solidFill>
                  <a:srgbClr val="FFFF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AI LÀ TRIỆU PHÚ</a:t>
            </a:r>
          </a:p>
        </p:txBody>
      </p:sp>
    </p:spTree>
    <p:extLst>
      <p:ext uri="{BB962C8B-B14F-4D97-AF65-F5344CB8AC3E}">
        <p14:creationId xmlns:p14="http://schemas.microsoft.com/office/powerpoint/2010/main" val="3745252433"/>
      </p:ext>
    </p:extLst>
  </p:cSld>
  <p:clrMapOvr>
    <a:masterClrMapping/>
  </p:clrMapOvr>
  <p:transition spd="med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603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1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8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9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0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1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2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8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9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0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0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0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0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2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3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9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21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2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2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2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2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27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8" fill="hold">
                      <p:stCondLst>
                        <p:cond delay="0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3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3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3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3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1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3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4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4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4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0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5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5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5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5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6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6" grpId="0" animBg="1"/>
      <p:bldP spid="16" grpId="1" animBg="1"/>
      <p:bldP spid="25" grpId="0"/>
      <p:bldP spid="25" grpId="1"/>
      <p:bldP spid="25" grpId="2"/>
      <p:bldP spid="25" grpId="3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  <p:bldP spid="20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Picture 6">
            <a:extLst>
              <a:ext uri="{FF2B5EF4-FFF2-40B4-BE49-F238E27FC236}">
                <a16:creationId xmlns:a16="http://schemas.microsoft.com/office/drawing/2014/main" id="{05B910F2-107D-6B4E-9D47-0CB538E5AA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93" b="36540"/>
          <a:stretch/>
        </p:blipFill>
        <p:spPr bwMode="auto">
          <a:xfrm>
            <a:off x="596070" y="260933"/>
            <a:ext cx="3400061" cy="2314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8" descr="Ảnh động Powerpoint CTU">
            <a:extLst>
              <a:ext uri="{FF2B5EF4-FFF2-40B4-BE49-F238E27FC236}">
                <a16:creationId xmlns:a16="http://schemas.microsoft.com/office/drawing/2014/main" id="{170F46B0-7C6B-3B4B-A147-974593A3ED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432981">
            <a:off x="2305668" y="1644761"/>
            <a:ext cx="635000" cy="592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8" descr="Ảnh động Powerpoint CTU">
            <a:extLst>
              <a:ext uri="{FF2B5EF4-FFF2-40B4-BE49-F238E27FC236}">
                <a16:creationId xmlns:a16="http://schemas.microsoft.com/office/drawing/2014/main" id="{8DDA6D9A-7780-3348-B4B9-FFCDB7F71E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432981">
            <a:off x="1304124" y="644387"/>
            <a:ext cx="635000" cy="592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8" descr="Ảnh động Powerpoint CTU">
            <a:extLst>
              <a:ext uri="{FF2B5EF4-FFF2-40B4-BE49-F238E27FC236}">
                <a16:creationId xmlns:a16="http://schemas.microsoft.com/office/drawing/2014/main" id="{90972F25-4E68-DA42-BBD3-D4753CC35D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432981">
            <a:off x="359180" y="1508535"/>
            <a:ext cx="635000" cy="592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8" name="Rectangle 67">
            <a:extLst>
              <a:ext uri="{FF2B5EF4-FFF2-40B4-BE49-F238E27FC236}">
                <a16:creationId xmlns:a16="http://schemas.microsoft.com/office/drawing/2014/main" id="{801E584C-8198-FA45-910A-BFD47B2F5350}"/>
              </a:ext>
            </a:extLst>
          </p:cNvPr>
          <p:cNvSpPr/>
          <p:nvPr/>
        </p:nvSpPr>
        <p:spPr>
          <a:xfrm>
            <a:off x="1461787" y="2272116"/>
            <a:ext cx="6044282" cy="1600438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algn="ctr" defTabSz="1219170">
              <a:buClr>
                <a:srgbClr val="000000"/>
              </a:buClr>
              <a:defRPr/>
            </a:pPr>
            <a:r>
              <a:rPr lang="vi-VN" sz="9600" b="1" kern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Snell Roundhand Black" panose="02000603080000090004" pitchFamily="2" charset="77"/>
                <a:ea typeface="Times New Roman" panose="02020603050405020304" pitchFamily="18" charset="0"/>
                <a:cs typeface="Arial"/>
                <a:sym typeface="Arial"/>
              </a:rPr>
              <a:t>Vận Dụng</a:t>
            </a:r>
            <a:endParaRPr lang="en-VN" sz="9600" b="1" kern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Snell Roundhand Black" panose="02000603080000090004" pitchFamily="2" charset="77"/>
              <a:cs typeface="Arial"/>
              <a:sym typeface="Arial"/>
            </a:endParaRPr>
          </a:p>
        </p:txBody>
      </p:sp>
      <p:pic>
        <p:nvPicPr>
          <p:cNvPr id="69" name="Picture 68">
            <a:extLst>
              <a:ext uri="{FF2B5EF4-FFF2-40B4-BE49-F238E27FC236}">
                <a16:creationId xmlns:a16="http://schemas.microsoft.com/office/drawing/2014/main" id="{8A3D960D-CEBF-B642-A3AE-A71694CE39C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7728" t="4074" r="13882" b="6452"/>
          <a:stretch/>
        </p:blipFill>
        <p:spPr>
          <a:xfrm>
            <a:off x="8122303" y="345508"/>
            <a:ext cx="3400061" cy="6083784"/>
          </a:xfrm>
          <a:prstGeom prst="rect">
            <a:avLst/>
          </a:prstGeom>
        </p:spPr>
      </p:pic>
    </p:spTree>
  </p:cSld>
  <p:clrMapOvr>
    <a:masterClrMapping/>
  </p:clrMapOvr>
  <p:transition spd="med">
    <p:wheel spokes="1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1CD93B49-1F75-3E42-801C-0D3830969F48}"/>
              </a:ext>
            </a:extLst>
          </p:cNvPr>
          <p:cNvGrpSpPr/>
          <p:nvPr/>
        </p:nvGrpSpPr>
        <p:grpSpPr>
          <a:xfrm>
            <a:off x="5588000" y="990601"/>
            <a:ext cx="5791200" cy="5529500"/>
            <a:chOff x="4191000" y="742950"/>
            <a:chExt cx="4343400" cy="4147125"/>
          </a:xfrm>
        </p:grpSpPr>
        <p:sp>
          <p:nvSpPr>
            <p:cNvPr id="3" name="Google Shape;305;p35">
              <a:extLst>
                <a:ext uri="{FF2B5EF4-FFF2-40B4-BE49-F238E27FC236}">
                  <a16:creationId xmlns:a16="http://schemas.microsoft.com/office/drawing/2014/main" id="{8F045E48-FDC0-6C42-828A-80B89FE753A6}"/>
                </a:ext>
              </a:extLst>
            </p:cNvPr>
            <p:cNvSpPr/>
            <p:nvPr/>
          </p:nvSpPr>
          <p:spPr>
            <a:xfrm>
              <a:off x="4191000" y="742950"/>
              <a:ext cx="4343400" cy="4110588"/>
            </a:xfrm>
            <a:custGeom>
              <a:avLst/>
              <a:gdLst/>
              <a:ahLst/>
              <a:cxnLst/>
              <a:rect l="l" t="t" r="r" b="b"/>
              <a:pathLst>
                <a:path w="143434" h="111665" extrusionOk="0">
                  <a:moveTo>
                    <a:pt x="71751" y="2308"/>
                  </a:moveTo>
                  <a:lnTo>
                    <a:pt x="71887" y="2376"/>
                  </a:lnTo>
                  <a:lnTo>
                    <a:pt x="72091" y="2444"/>
                  </a:lnTo>
                  <a:lnTo>
                    <a:pt x="72159" y="2647"/>
                  </a:lnTo>
                  <a:lnTo>
                    <a:pt x="72226" y="2783"/>
                  </a:lnTo>
                  <a:lnTo>
                    <a:pt x="72159" y="2987"/>
                  </a:lnTo>
                  <a:lnTo>
                    <a:pt x="72091" y="3190"/>
                  </a:lnTo>
                  <a:lnTo>
                    <a:pt x="71887" y="3258"/>
                  </a:lnTo>
                  <a:lnTo>
                    <a:pt x="71751" y="3326"/>
                  </a:lnTo>
                  <a:lnTo>
                    <a:pt x="71548" y="3258"/>
                  </a:lnTo>
                  <a:lnTo>
                    <a:pt x="71344" y="3190"/>
                  </a:lnTo>
                  <a:lnTo>
                    <a:pt x="71276" y="2987"/>
                  </a:lnTo>
                  <a:lnTo>
                    <a:pt x="71208" y="2783"/>
                  </a:lnTo>
                  <a:lnTo>
                    <a:pt x="71276" y="2647"/>
                  </a:lnTo>
                  <a:lnTo>
                    <a:pt x="71344" y="2444"/>
                  </a:lnTo>
                  <a:lnTo>
                    <a:pt x="71548" y="2376"/>
                  </a:lnTo>
                  <a:lnTo>
                    <a:pt x="71751" y="2308"/>
                  </a:lnTo>
                  <a:close/>
                  <a:moveTo>
                    <a:pt x="137528" y="5906"/>
                  </a:moveTo>
                  <a:lnTo>
                    <a:pt x="137596" y="5974"/>
                  </a:lnTo>
                  <a:lnTo>
                    <a:pt x="137596" y="89604"/>
                  </a:lnTo>
                  <a:lnTo>
                    <a:pt x="5906" y="89604"/>
                  </a:lnTo>
                  <a:lnTo>
                    <a:pt x="5906" y="5974"/>
                  </a:lnTo>
                  <a:lnTo>
                    <a:pt x="5906" y="5906"/>
                  </a:lnTo>
                  <a:close/>
                  <a:moveTo>
                    <a:pt x="3530" y="0"/>
                  </a:moveTo>
                  <a:lnTo>
                    <a:pt x="3191" y="68"/>
                  </a:lnTo>
                  <a:lnTo>
                    <a:pt x="2444" y="339"/>
                  </a:lnTo>
                  <a:lnTo>
                    <a:pt x="1766" y="679"/>
                  </a:lnTo>
                  <a:lnTo>
                    <a:pt x="1155" y="1154"/>
                  </a:lnTo>
                  <a:lnTo>
                    <a:pt x="679" y="1765"/>
                  </a:lnTo>
                  <a:lnTo>
                    <a:pt x="272" y="2444"/>
                  </a:lnTo>
                  <a:lnTo>
                    <a:pt x="69" y="3190"/>
                  </a:lnTo>
                  <a:lnTo>
                    <a:pt x="1" y="3598"/>
                  </a:lnTo>
                  <a:lnTo>
                    <a:pt x="1" y="4005"/>
                  </a:lnTo>
                  <a:lnTo>
                    <a:pt x="1" y="91572"/>
                  </a:lnTo>
                  <a:lnTo>
                    <a:pt x="1" y="91979"/>
                  </a:lnTo>
                  <a:lnTo>
                    <a:pt x="69" y="92319"/>
                  </a:lnTo>
                  <a:lnTo>
                    <a:pt x="272" y="93065"/>
                  </a:lnTo>
                  <a:lnTo>
                    <a:pt x="679" y="93744"/>
                  </a:lnTo>
                  <a:lnTo>
                    <a:pt x="1155" y="94355"/>
                  </a:lnTo>
                  <a:lnTo>
                    <a:pt x="1766" y="94830"/>
                  </a:lnTo>
                  <a:lnTo>
                    <a:pt x="2444" y="95238"/>
                  </a:lnTo>
                  <a:lnTo>
                    <a:pt x="3191" y="95441"/>
                  </a:lnTo>
                  <a:lnTo>
                    <a:pt x="3530" y="95509"/>
                  </a:lnTo>
                  <a:lnTo>
                    <a:pt x="139904" y="95509"/>
                  </a:lnTo>
                  <a:lnTo>
                    <a:pt x="140311" y="95441"/>
                  </a:lnTo>
                  <a:lnTo>
                    <a:pt x="141058" y="95238"/>
                  </a:lnTo>
                  <a:lnTo>
                    <a:pt x="141737" y="94830"/>
                  </a:lnTo>
                  <a:lnTo>
                    <a:pt x="142280" y="94355"/>
                  </a:lnTo>
                  <a:lnTo>
                    <a:pt x="142755" y="93744"/>
                  </a:lnTo>
                  <a:lnTo>
                    <a:pt x="143162" y="93065"/>
                  </a:lnTo>
                  <a:lnTo>
                    <a:pt x="143366" y="92319"/>
                  </a:lnTo>
                  <a:lnTo>
                    <a:pt x="143434" y="91979"/>
                  </a:lnTo>
                  <a:lnTo>
                    <a:pt x="143434" y="91572"/>
                  </a:lnTo>
                  <a:lnTo>
                    <a:pt x="143434" y="4005"/>
                  </a:lnTo>
                  <a:lnTo>
                    <a:pt x="143434" y="3598"/>
                  </a:lnTo>
                  <a:lnTo>
                    <a:pt x="143366" y="3190"/>
                  </a:lnTo>
                  <a:lnTo>
                    <a:pt x="143162" y="2444"/>
                  </a:lnTo>
                  <a:lnTo>
                    <a:pt x="142755" y="1765"/>
                  </a:lnTo>
                  <a:lnTo>
                    <a:pt x="142280" y="1154"/>
                  </a:lnTo>
                  <a:lnTo>
                    <a:pt x="141737" y="679"/>
                  </a:lnTo>
                  <a:lnTo>
                    <a:pt x="141058" y="339"/>
                  </a:lnTo>
                  <a:lnTo>
                    <a:pt x="140311" y="68"/>
                  </a:lnTo>
                  <a:lnTo>
                    <a:pt x="139904" y="0"/>
                  </a:lnTo>
                  <a:close/>
                  <a:moveTo>
                    <a:pt x="55324" y="95713"/>
                  </a:moveTo>
                  <a:lnTo>
                    <a:pt x="55052" y="98971"/>
                  </a:lnTo>
                  <a:lnTo>
                    <a:pt x="54713" y="102297"/>
                  </a:lnTo>
                  <a:lnTo>
                    <a:pt x="54374" y="105284"/>
                  </a:lnTo>
                  <a:lnTo>
                    <a:pt x="53966" y="107388"/>
                  </a:lnTo>
                  <a:lnTo>
                    <a:pt x="53763" y="108203"/>
                  </a:lnTo>
                  <a:lnTo>
                    <a:pt x="53627" y="108746"/>
                  </a:lnTo>
                  <a:lnTo>
                    <a:pt x="53423" y="109153"/>
                  </a:lnTo>
                  <a:lnTo>
                    <a:pt x="53220" y="109357"/>
                  </a:lnTo>
                  <a:lnTo>
                    <a:pt x="52677" y="109493"/>
                  </a:lnTo>
                  <a:lnTo>
                    <a:pt x="51794" y="109696"/>
                  </a:lnTo>
                  <a:lnTo>
                    <a:pt x="49690" y="110036"/>
                  </a:lnTo>
                  <a:lnTo>
                    <a:pt x="48061" y="110307"/>
                  </a:lnTo>
                  <a:lnTo>
                    <a:pt x="47450" y="110443"/>
                  </a:lnTo>
                  <a:lnTo>
                    <a:pt x="47110" y="110511"/>
                  </a:lnTo>
                  <a:lnTo>
                    <a:pt x="47042" y="110579"/>
                  </a:lnTo>
                  <a:lnTo>
                    <a:pt x="47042" y="110783"/>
                  </a:lnTo>
                  <a:lnTo>
                    <a:pt x="47110" y="110850"/>
                  </a:lnTo>
                  <a:lnTo>
                    <a:pt x="47585" y="110918"/>
                  </a:lnTo>
                  <a:lnTo>
                    <a:pt x="48400" y="110986"/>
                  </a:lnTo>
                  <a:lnTo>
                    <a:pt x="51387" y="111054"/>
                  </a:lnTo>
                  <a:lnTo>
                    <a:pt x="56071" y="111122"/>
                  </a:lnTo>
                  <a:lnTo>
                    <a:pt x="87092" y="111122"/>
                  </a:lnTo>
                  <a:lnTo>
                    <a:pt x="91708" y="111054"/>
                  </a:lnTo>
                  <a:lnTo>
                    <a:pt x="94695" y="110986"/>
                  </a:lnTo>
                  <a:lnTo>
                    <a:pt x="95578" y="110918"/>
                  </a:lnTo>
                  <a:lnTo>
                    <a:pt x="96053" y="110850"/>
                  </a:lnTo>
                  <a:lnTo>
                    <a:pt x="96121" y="110783"/>
                  </a:lnTo>
                  <a:lnTo>
                    <a:pt x="96121" y="110579"/>
                  </a:lnTo>
                  <a:lnTo>
                    <a:pt x="96053" y="110511"/>
                  </a:lnTo>
                  <a:lnTo>
                    <a:pt x="95713" y="110443"/>
                  </a:lnTo>
                  <a:lnTo>
                    <a:pt x="95102" y="110307"/>
                  </a:lnTo>
                  <a:lnTo>
                    <a:pt x="93473" y="110036"/>
                  </a:lnTo>
                  <a:lnTo>
                    <a:pt x="91369" y="109696"/>
                  </a:lnTo>
                  <a:lnTo>
                    <a:pt x="90487" y="109493"/>
                  </a:lnTo>
                  <a:lnTo>
                    <a:pt x="89943" y="109357"/>
                  </a:lnTo>
                  <a:lnTo>
                    <a:pt x="89740" y="109153"/>
                  </a:lnTo>
                  <a:lnTo>
                    <a:pt x="89536" y="108746"/>
                  </a:lnTo>
                  <a:lnTo>
                    <a:pt x="89333" y="108203"/>
                  </a:lnTo>
                  <a:lnTo>
                    <a:pt x="89197" y="107388"/>
                  </a:lnTo>
                  <a:lnTo>
                    <a:pt x="88789" y="105284"/>
                  </a:lnTo>
                  <a:lnTo>
                    <a:pt x="88382" y="102297"/>
                  </a:lnTo>
                  <a:lnTo>
                    <a:pt x="88043" y="98971"/>
                  </a:lnTo>
                  <a:lnTo>
                    <a:pt x="87839" y="95713"/>
                  </a:lnTo>
                  <a:close/>
                  <a:moveTo>
                    <a:pt x="47450" y="111054"/>
                  </a:moveTo>
                  <a:lnTo>
                    <a:pt x="47450" y="111122"/>
                  </a:lnTo>
                  <a:lnTo>
                    <a:pt x="47450" y="111393"/>
                  </a:lnTo>
                  <a:lnTo>
                    <a:pt x="47518" y="111461"/>
                  </a:lnTo>
                  <a:lnTo>
                    <a:pt x="48807" y="111529"/>
                  </a:lnTo>
                  <a:lnTo>
                    <a:pt x="52473" y="111597"/>
                  </a:lnTo>
                  <a:lnTo>
                    <a:pt x="62384" y="111665"/>
                  </a:lnTo>
                  <a:lnTo>
                    <a:pt x="80779" y="111665"/>
                  </a:lnTo>
                  <a:lnTo>
                    <a:pt x="90622" y="111597"/>
                  </a:lnTo>
                  <a:lnTo>
                    <a:pt x="94356" y="111529"/>
                  </a:lnTo>
                  <a:lnTo>
                    <a:pt x="95646" y="111461"/>
                  </a:lnTo>
                  <a:lnTo>
                    <a:pt x="95713" y="111393"/>
                  </a:lnTo>
                  <a:lnTo>
                    <a:pt x="95713" y="111122"/>
                  </a:lnTo>
                  <a:lnTo>
                    <a:pt x="95646" y="111054"/>
                  </a:lnTo>
                  <a:lnTo>
                    <a:pt x="94084" y="111122"/>
                  </a:lnTo>
                  <a:lnTo>
                    <a:pt x="91233" y="111190"/>
                  </a:lnTo>
                  <a:lnTo>
                    <a:pt x="80847" y="111258"/>
                  </a:lnTo>
                  <a:lnTo>
                    <a:pt x="62316" y="111258"/>
                  </a:lnTo>
                  <a:lnTo>
                    <a:pt x="51930" y="111190"/>
                  </a:lnTo>
                  <a:lnTo>
                    <a:pt x="49079" y="111122"/>
                  </a:lnTo>
                  <a:lnTo>
                    <a:pt x="47518" y="111054"/>
                  </a:lnTo>
                  <a:close/>
                </a:path>
              </a:pathLst>
            </a:custGeom>
            <a:solidFill>
              <a:srgbClr val="000000"/>
            </a:solidFill>
            <a:ln w="19050" cap="flat" cmpd="sng">
              <a:solidFill>
                <a:srgbClr val="FFFF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8F337A21-FF54-4A4E-BA59-EBE58E44E40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019800" y="4251900"/>
              <a:ext cx="638175" cy="638175"/>
            </a:xfrm>
            <a:prstGeom prst="rect">
              <a:avLst/>
            </a:prstGeom>
          </p:spPr>
        </p:pic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94DE396C-0313-5347-9E6D-060B7B559B85}"/>
              </a:ext>
            </a:extLst>
          </p:cNvPr>
          <p:cNvSpPr/>
          <p:nvPr/>
        </p:nvSpPr>
        <p:spPr>
          <a:xfrm>
            <a:off x="5770059" y="1621741"/>
            <a:ext cx="5363581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sz="3600" b="1" kern="0" dirty="0" err="1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Em</a:t>
            </a:r>
            <a:r>
              <a:rPr lang="en-US" sz="3600" b="1" kern="0" dirty="0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 </a:t>
            </a:r>
            <a:r>
              <a:rPr lang="en-US" sz="3600" b="1" kern="0" dirty="0" err="1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hãy</a:t>
            </a:r>
            <a:r>
              <a:rPr lang="en-US" sz="3600" b="1" kern="0" dirty="0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 so </a:t>
            </a:r>
            <a:r>
              <a:rPr lang="en-US" sz="3600" b="1" kern="0" dirty="0" err="1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sánh</a:t>
            </a:r>
            <a:r>
              <a:rPr lang="en-US" sz="3600" b="1" kern="0" dirty="0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 </a:t>
            </a:r>
            <a:r>
              <a:rPr lang="en-US" sz="3600" b="1" kern="0" dirty="0" err="1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sự</a:t>
            </a:r>
            <a:r>
              <a:rPr lang="en-US" sz="3600" b="1" kern="0" dirty="0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 </a:t>
            </a:r>
            <a:r>
              <a:rPr lang="en-US" sz="3600" b="1" kern="0" dirty="0" err="1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khác</a:t>
            </a:r>
            <a:r>
              <a:rPr lang="en-US" sz="3600" b="1" kern="0" dirty="0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 </a:t>
            </a:r>
            <a:r>
              <a:rPr lang="en-US" sz="3600" b="1" kern="0" dirty="0" err="1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nhau</a:t>
            </a:r>
            <a:r>
              <a:rPr lang="en-US" sz="3600" b="1" kern="0" dirty="0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 </a:t>
            </a:r>
            <a:r>
              <a:rPr lang="en-US" sz="3600" b="1" kern="0" dirty="0" err="1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về</a:t>
            </a:r>
            <a:r>
              <a:rPr lang="en-US" sz="3600" b="1" kern="0" dirty="0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 </a:t>
            </a:r>
            <a:r>
              <a:rPr lang="en-US" sz="3600" b="1" kern="0" dirty="0" err="1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tác</a:t>
            </a:r>
            <a:r>
              <a:rPr lang="en-US" sz="3600" b="1" kern="0" dirty="0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 </a:t>
            </a:r>
            <a:r>
              <a:rPr lang="en-US" sz="3600" b="1" kern="0" dirty="0" err="1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động</a:t>
            </a:r>
            <a:r>
              <a:rPr lang="en-US" sz="3600" b="1" kern="0" dirty="0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 </a:t>
            </a:r>
            <a:r>
              <a:rPr lang="en-US" sz="3600" b="1" kern="0" dirty="0" err="1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của</a:t>
            </a:r>
            <a:r>
              <a:rPr lang="en-US" sz="3600" b="1" kern="0" dirty="0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 </a:t>
            </a:r>
            <a:r>
              <a:rPr lang="en-US" sz="3600" b="1" kern="0" dirty="0" err="1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vị</a:t>
            </a:r>
            <a:r>
              <a:rPr lang="en-US" sz="3600" b="1" kern="0" dirty="0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 </a:t>
            </a:r>
            <a:r>
              <a:rPr lang="en-US" sz="3600" b="1" kern="0" dirty="0" err="1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trí</a:t>
            </a:r>
            <a:r>
              <a:rPr lang="en-US" sz="3600" b="1" kern="0" dirty="0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 </a:t>
            </a:r>
            <a:r>
              <a:rPr lang="en-US" sz="3600" b="1" kern="0" dirty="0" err="1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địa</a:t>
            </a:r>
            <a:r>
              <a:rPr lang="en-US" sz="3600" b="1" kern="0" dirty="0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 </a:t>
            </a:r>
            <a:r>
              <a:rPr lang="en-US" sz="3600" b="1" kern="0" dirty="0" err="1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lý</a:t>
            </a:r>
            <a:r>
              <a:rPr lang="en-US" sz="3600" b="1" kern="0" dirty="0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, </a:t>
            </a:r>
            <a:r>
              <a:rPr lang="en-US" sz="3600" b="1" kern="0" dirty="0" err="1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địa</a:t>
            </a:r>
            <a:r>
              <a:rPr lang="en-US" sz="3600" b="1" kern="0" dirty="0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 </a:t>
            </a:r>
            <a:r>
              <a:rPr lang="en-US" sz="3600" b="1" kern="0" dirty="0" err="1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hình</a:t>
            </a:r>
            <a:r>
              <a:rPr lang="en-US" sz="3600" b="1" kern="0" dirty="0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 </a:t>
            </a:r>
            <a:r>
              <a:rPr lang="en-US" sz="3600" b="1" kern="0" dirty="0" err="1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của</a:t>
            </a:r>
            <a:r>
              <a:rPr lang="en-US" sz="3600" b="1" kern="0" dirty="0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 </a:t>
            </a:r>
            <a:r>
              <a:rPr lang="en-US" sz="3600" b="1" kern="0" dirty="0" err="1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nước</a:t>
            </a:r>
            <a:r>
              <a:rPr lang="en-US" sz="3600" b="1" kern="0" dirty="0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 Hy </a:t>
            </a:r>
            <a:r>
              <a:rPr lang="en-US" sz="3600" b="1" kern="0" dirty="0" err="1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Lạp</a:t>
            </a:r>
            <a:r>
              <a:rPr lang="en-US" sz="3600" b="1" kern="0" dirty="0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, La </a:t>
            </a:r>
            <a:r>
              <a:rPr lang="en-US" sz="3600" b="1" kern="0" dirty="0" err="1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Mã</a:t>
            </a:r>
            <a:r>
              <a:rPr lang="en-US" sz="3600" b="1" kern="0" dirty="0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 </a:t>
            </a:r>
            <a:r>
              <a:rPr lang="en-US" sz="3600" b="1" kern="0" dirty="0" err="1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cổ</a:t>
            </a:r>
            <a:r>
              <a:rPr lang="en-US" sz="3600" b="1" kern="0" dirty="0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 </a:t>
            </a:r>
            <a:r>
              <a:rPr lang="en-US" sz="3600" b="1" kern="0" dirty="0" err="1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đại</a:t>
            </a:r>
            <a:r>
              <a:rPr lang="en-US" sz="3600" b="1" kern="0" dirty="0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 so </a:t>
            </a:r>
            <a:r>
              <a:rPr lang="en-US" sz="3600" b="1" kern="0" dirty="0" err="1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với</a:t>
            </a:r>
            <a:r>
              <a:rPr lang="en-US" sz="3600" b="1" kern="0" dirty="0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 </a:t>
            </a:r>
            <a:r>
              <a:rPr lang="en-US" sz="3600" b="1" kern="0" dirty="0" err="1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các</a:t>
            </a:r>
            <a:r>
              <a:rPr lang="en-US" sz="3600" b="1" kern="0" dirty="0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 </a:t>
            </a:r>
            <a:r>
              <a:rPr lang="en-US" sz="3600" b="1" kern="0" dirty="0" err="1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nước</a:t>
            </a:r>
            <a:r>
              <a:rPr lang="en-US" sz="3600" b="1" kern="0" dirty="0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 </a:t>
            </a:r>
            <a:r>
              <a:rPr lang="en-US" sz="3600" b="1" kern="0" dirty="0" err="1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Trung</a:t>
            </a:r>
            <a:r>
              <a:rPr lang="en-US" sz="3600" b="1" kern="0" dirty="0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 </a:t>
            </a:r>
            <a:r>
              <a:rPr lang="en-US" sz="3600" b="1" kern="0" dirty="0" err="1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Quốc</a:t>
            </a:r>
            <a:r>
              <a:rPr lang="en-US" sz="3600" b="1" kern="0" dirty="0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 </a:t>
            </a:r>
            <a:r>
              <a:rPr lang="en-US" sz="3600" b="1" kern="0" dirty="0" err="1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và</a:t>
            </a:r>
            <a:r>
              <a:rPr lang="en-US" sz="3600" b="1" kern="0" dirty="0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 </a:t>
            </a:r>
            <a:r>
              <a:rPr lang="en-US" sz="3600" b="1" kern="0" dirty="0" err="1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Ấn</a:t>
            </a:r>
            <a:r>
              <a:rPr lang="en-US" sz="3600" b="1" kern="0" dirty="0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 </a:t>
            </a:r>
            <a:r>
              <a:rPr lang="en-US" sz="3600" b="1" kern="0" dirty="0" err="1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Độ</a:t>
            </a:r>
            <a:r>
              <a:rPr lang="en-US" sz="3600" b="1" kern="0" dirty="0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 </a:t>
            </a:r>
            <a:r>
              <a:rPr lang="en-US" sz="3600" b="1" kern="0" dirty="0" err="1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cổ</a:t>
            </a:r>
            <a:r>
              <a:rPr lang="en-US" sz="3600" b="1" kern="0" dirty="0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 </a:t>
            </a:r>
            <a:r>
              <a:rPr lang="en-US" sz="3600" b="1" kern="0" dirty="0" err="1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đại</a:t>
            </a:r>
            <a:r>
              <a:rPr lang="en-US" sz="3600" b="1" kern="0" dirty="0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?</a:t>
            </a:r>
            <a:endParaRPr lang="vi-VN" sz="3600" b="1" kern="0" dirty="0">
              <a:solidFill>
                <a:srgbClr val="A01127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PT Serif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130E840-E55E-F646-A685-1930081D11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015999" y="685800"/>
            <a:ext cx="4359836" cy="5740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5743662"/>
      </p:ext>
    </p:extLst>
  </p:cSld>
  <p:clrMapOvr>
    <a:masterClrMapping/>
  </p:clrMapOvr>
  <p:transition spd="med">
    <p:wheel spokes="1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4" presetID="4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0" dur="500" tmFilter="0,0; .5, 1; 1, 1"/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4" presetID="4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0" dur="500" tmFilter="0,0; .5, 1; 1, 1"/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E3"/>
        </a:solidFill>
        <a:effectLst/>
      </p:bgPr>
    </p:bg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B9EE4C7A-EB67-DB48-BBFC-B9CDAF01351C}"/>
              </a:ext>
            </a:extLst>
          </p:cNvPr>
          <p:cNvSpPr/>
          <p:nvPr/>
        </p:nvSpPr>
        <p:spPr>
          <a:xfrm>
            <a:off x="658665" y="2403079"/>
            <a:ext cx="3862596" cy="1231106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altLang="vi-VN" sz="7200" b="1" kern="0" dirty="0">
                <a:ln w="10160">
                  <a:solidFill>
                    <a:srgbClr val="0097A7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DẶN DÒ</a:t>
            </a:r>
            <a:endParaRPr lang="en-VN" sz="7200" b="1" kern="0" dirty="0">
              <a:ln w="10160">
                <a:solidFill>
                  <a:srgbClr val="0097A7"/>
                </a:solidFill>
                <a:prstDash val="solid"/>
              </a:ln>
              <a:solidFill>
                <a:srgbClr val="C00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  <a:reflection blurRad="6350" stA="60000" endA="900" endPos="58000" dir="5400000" sy="-100000" algn="bl" rotWithShape="0"/>
              </a:effectLst>
              <a:latin typeface="Arial"/>
              <a:cs typeface="Arial"/>
              <a:sym typeface="Arial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23235B47-9615-4445-BBB1-A8D7ECF1EB75}"/>
              </a:ext>
            </a:extLst>
          </p:cNvPr>
          <p:cNvGrpSpPr/>
          <p:nvPr/>
        </p:nvGrpSpPr>
        <p:grpSpPr>
          <a:xfrm>
            <a:off x="5283200" y="225629"/>
            <a:ext cx="6604000" cy="6406743"/>
            <a:chOff x="7205472" y="0"/>
            <a:chExt cx="4846320" cy="6675120"/>
          </a:xfrm>
        </p:grpSpPr>
        <p:sp>
          <p:nvSpPr>
            <p:cNvPr id="9" name="Rounded Rectangle 8">
              <a:extLst>
                <a:ext uri="{FF2B5EF4-FFF2-40B4-BE49-F238E27FC236}">
                  <a16:creationId xmlns:a16="http://schemas.microsoft.com/office/drawing/2014/main" id="{4DA1675C-9747-A140-8BAF-5E8589760AFC}"/>
                </a:ext>
              </a:extLst>
            </p:cNvPr>
            <p:cNvSpPr/>
            <p:nvPr/>
          </p:nvSpPr>
          <p:spPr>
            <a:xfrm>
              <a:off x="7205472" y="0"/>
              <a:ext cx="4846320" cy="6675120"/>
            </a:xfrm>
            <a:prstGeom prst="roundRect">
              <a:avLst/>
            </a:prstGeom>
            <a:noFill/>
            <a:ln w="1143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VN" sz="1867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10" name="Rounded Rectangle 9">
              <a:extLst>
                <a:ext uri="{FF2B5EF4-FFF2-40B4-BE49-F238E27FC236}">
                  <a16:creationId xmlns:a16="http://schemas.microsoft.com/office/drawing/2014/main" id="{A4D30C02-F641-4748-87E9-6CA6CEC44008}"/>
                </a:ext>
              </a:extLst>
            </p:cNvPr>
            <p:cNvSpPr/>
            <p:nvPr/>
          </p:nvSpPr>
          <p:spPr>
            <a:xfrm>
              <a:off x="7379340" y="265178"/>
              <a:ext cx="4446665" cy="6192367"/>
            </a:xfrm>
            <a:prstGeom prst="roundRect">
              <a:avLst/>
            </a:prstGeom>
            <a:noFill/>
            <a:ln w="571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VN" sz="1867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20860A81-5B07-F346-B68C-497FF6BF87B9}"/>
              </a:ext>
            </a:extLst>
          </p:cNvPr>
          <p:cNvSpPr/>
          <p:nvPr/>
        </p:nvSpPr>
        <p:spPr>
          <a:xfrm>
            <a:off x="5850491" y="741086"/>
            <a:ext cx="5469419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219170">
              <a:buClr>
                <a:srgbClr val="000000"/>
              </a:buClr>
              <a:defRPr/>
            </a:pPr>
            <a:r>
              <a:rPr lang="en-US" sz="4800" b="1" kern="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- HỌC BÀI CŨ VÀ  XEM LẠI CÁC CÂU HỎI TRONG BÀI ĐÃ HỌC.</a:t>
            </a:r>
          </a:p>
          <a:p>
            <a:pPr algn="just" defTabSz="1219170">
              <a:buClr>
                <a:srgbClr val="000000"/>
              </a:buClr>
              <a:defRPr/>
            </a:pPr>
            <a:r>
              <a:rPr lang="en-US" sz="4800" b="1" kern="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- CHUẨN BỊ BÀI MỚI.</a:t>
            </a:r>
            <a:endParaRPr lang="en-VN" sz="4800" b="1" kern="0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76B2E69-AA5E-FE46-843E-1CE3CFE55BC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603" t="10806" r="11645" b="7001"/>
          <a:stretch/>
        </p:blipFill>
        <p:spPr>
          <a:xfrm>
            <a:off x="8935310" y="4575535"/>
            <a:ext cx="1823948" cy="1879757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247A5429-A4F5-2A46-9D03-EE0FA4EC351F}"/>
              </a:ext>
            </a:extLst>
          </p:cNvPr>
          <p:cNvGrpSpPr/>
          <p:nvPr/>
        </p:nvGrpSpPr>
        <p:grpSpPr>
          <a:xfrm>
            <a:off x="-416794" y="562018"/>
            <a:ext cx="6013735" cy="4988333"/>
            <a:chOff x="-312596" y="421513"/>
            <a:chExt cx="4510301" cy="3741250"/>
          </a:xfrm>
        </p:grpSpPr>
        <p:pic>
          <p:nvPicPr>
            <p:cNvPr id="285" name="Google Shape;285;p31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-312596" y="421513"/>
              <a:ext cx="4510301" cy="37412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A51779F0-F737-DF45-AD36-52FCBA7C438D}"/>
                </a:ext>
              </a:extLst>
            </p:cNvPr>
            <p:cNvSpPr/>
            <p:nvPr/>
          </p:nvSpPr>
          <p:spPr>
            <a:xfrm>
              <a:off x="2667000" y="724620"/>
              <a:ext cx="304800" cy="228600"/>
            </a:xfrm>
            <a:prstGeom prst="ellipse">
              <a:avLst/>
            </a:prstGeom>
            <a:solidFill>
              <a:srgbClr val="E066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VN" sz="1867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916251E2-3746-F74F-9CF1-EB52A64643B2}"/>
                </a:ext>
              </a:extLst>
            </p:cNvPr>
            <p:cNvSpPr/>
            <p:nvPr/>
          </p:nvSpPr>
          <p:spPr>
            <a:xfrm>
              <a:off x="349268" y="1333263"/>
              <a:ext cx="304800" cy="228600"/>
            </a:xfrm>
            <a:prstGeom prst="ellipse">
              <a:avLst/>
            </a:prstGeom>
            <a:solidFill>
              <a:srgbClr val="9A201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VN" sz="1867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C546DCD8-3DCC-0846-9791-D8ED57B541FC}"/>
                </a:ext>
              </a:extLst>
            </p:cNvPr>
            <p:cNvSpPr/>
            <p:nvPr/>
          </p:nvSpPr>
          <p:spPr>
            <a:xfrm>
              <a:off x="2636025" y="3714750"/>
              <a:ext cx="259575" cy="181184"/>
            </a:xfrm>
            <a:prstGeom prst="ellipse">
              <a:avLst/>
            </a:prstGeom>
            <a:solidFill>
              <a:srgbClr val="CD2F2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VN" sz="1867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</p:grpSp>
    </p:spTree>
  </p:cSld>
  <p:clrMapOvr>
    <a:masterClrMapping/>
  </p:clrMapOvr>
  <p:transition spd="med">
    <p:wheel spokes="1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5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6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8" presetID="21" presetClass="entr" presetSubtype="3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3)">
                                          <p:cBhvr>
                                            <p:cTn id="20" dur="750"/>
                                            <p:tgtEl>
                                              <p:spTgt spid="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22" presetID="21" presetClass="entr" presetSubtype="3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3)">
                                          <p:cBhvr>
                                            <p:cTn id="24" dur="750"/>
                                            <p:tgtEl>
                                              <p:spTgt spid="3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6" presetID="45" presetClass="entr" presetSubtype="0" repeatCount="2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5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9" dur="5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8" presetID="21" presetClass="entr" presetSubtype="3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3)">
                                          <p:cBhvr>
                                            <p:cTn id="20" dur="750"/>
                                            <p:tgtEl>
                                              <p:spTgt spid="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22" presetID="21" presetClass="entr" presetSubtype="3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3)">
                                          <p:cBhvr>
                                            <p:cTn id="24" dur="750"/>
                                            <p:tgtEl>
                                              <p:spTgt spid="3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6" presetID="45" presetClass="entr" presetSubtype="0" repeatCount="2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5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9" dur="5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</p:bldLst>
      </p:timing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20112" y="177800"/>
            <a:ext cx="8378000" cy="4707200"/>
          </a:xfrm>
        </p:spPr>
        <p:txBody>
          <a:bodyPr/>
          <a:lstStyle/>
          <a:p>
            <a:r>
              <a:rPr lang="en-US" sz="7333" dirty="0"/>
              <a:t>CẢM ƠN SỰ THEO DÕI CỦA CÁC EM!</a:t>
            </a:r>
          </a:p>
        </p:txBody>
      </p:sp>
      <p:pic>
        <p:nvPicPr>
          <p:cNvPr id="3076" name="Picture 4">
            <a:extLst>
              <a:ext uri="{FF2B5EF4-FFF2-40B4-BE49-F238E27FC236}">
                <a16:creationId xmlns:a16="http://schemas.microsoft.com/office/drawing/2014/main" id="{3B7954E3-4912-2B44-B4D6-08C3F13D4C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643" y="4749986"/>
            <a:ext cx="2176555" cy="1960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1D488753-8DC4-E44D-B467-99AFA304CE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6460" y="4857199"/>
            <a:ext cx="2176555" cy="1960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B7048D5-17B8-1C48-8850-9E613BA160E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55200" y="152538"/>
            <a:ext cx="1849821" cy="2488924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95440180"/>
      </p:ext>
    </p:extLst>
  </p:cSld>
  <p:clrMapOvr>
    <a:masterClrMapping/>
  </p:clrMapOvr>
  <p:transition spd="med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600"/>
                            </p:stCondLst>
                            <p:childTnLst>
                              <p:par>
                                <p:cTn id="13" presetID="8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21600000">
                                      <p:cBhvr>
                                        <p:cTn id="1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914400" y="503989"/>
            <a:ext cx="10363200" cy="1038460"/>
          </a:xfrm>
        </p:spPr>
        <p:txBody>
          <a:bodyPr/>
          <a:lstStyle/>
          <a:p>
            <a:pPr algn="ctr"/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TÀI LIỆU THAM KHẢO</a:t>
            </a:r>
            <a:b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39805258"/>
              </p:ext>
            </p:extLst>
          </p:nvPr>
        </p:nvGraphicFramePr>
        <p:xfrm>
          <a:off x="609600" y="1317861"/>
          <a:ext cx="10972800" cy="555751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657600">
                  <a:extLst>
                    <a:ext uri="{9D8B030D-6E8A-4147-A177-3AD203B41FA5}">
                      <a16:colId xmlns:a16="http://schemas.microsoft.com/office/drawing/2014/main" val="788497178"/>
                    </a:ext>
                  </a:extLst>
                </a:gridCol>
                <a:gridCol w="3657600">
                  <a:extLst>
                    <a:ext uri="{9D8B030D-6E8A-4147-A177-3AD203B41FA5}">
                      <a16:colId xmlns:a16="http://schemas.microsoft.com/office/drawing/2014/main" val="2384969435"/>
                    </a:ext>
                  </a:extLst>
                </a:gridCol>
                <a:gridCol w="3657600">
                  <a:extLst>
                    <a:ext uri="{9D8B030D-6E8A-4147-A177-3AD203B41FA5}">
                      <a16:colId xmlns:a16="http://schemas.microsoft.com/office/drawing/2014/main" val="449904178"/>
                    </a:ext>
                  </a:extLst>
                </a:gridCol>
              </a:tblGrid>
              <a:tr h="1828800">
                <a:tc>
                  <a:txBody>
                    <a:bodyPr/>
                    <a:lstStyle/>
                    <a:p>
                      <a:pPr algn="ctr"/>
                      <a:r>
                        <a:rPr lang="en-US" sz="37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SÁCH</a:t>
                      </a:r>
                      <a:r>
                        <a:rPr lang="en-US" sz="37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GIÁO KHOA</a:t>
                      </a:r>
                      <a:endParaRPr lang="en-US" sz="37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7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TÀI</a:t>
                      </a:r>
                      <a:r>
                        <a:rPr lang="en-US" sz="37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LIỆU TRÊN INTERNET</a:t>
                      </a:r>
                      <a:endParaRPr lang="en-US" sz="37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7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PHẦN</a:t>
                      </a:r>
                      <a:r>
                        <a:rPr lang="en-US" sz="37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MỀM</a:t>
                      </a:r>
                      <a:endParaRPr lang="en-US" sz="37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1911231528"/>
                  </a:ext>
                </a:extLst>
              </a:tr>
              <a:tr h="3728719">
                <a:tc>
                  <a:txBody>
                    <a:bodyPr/>
                    <a:lstStyle/>
                    <a:p>
                      <a:r>
                        <a:rPr lang="en-US" sz="3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37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Sách</a:t>
                      </a:r>
                      <a:r>
                        <a:rPr lang="en-US" sz="37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giáo</a:t>
                      </a:r>
                      <a:r>
                        <a:rPr lang="en-US" sz="37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khoa </a:t>
                      </a:r>
                      <a:r>
                        <a:rPr lang="en-US" sz="37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Lịch</a:t>
                      </a:r>
                      <a:r>
                        <a:rPr lang="en-US" sz="37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sử</a:t>
                      </a:r>
                      <a:r>
                        <a:rPr lang="en-US" sz="37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37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địa</a:t>
                      </a:r>
                      <a:r>
                        <a:rPr lang="en-US" sz="37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lý</a:t>
                      </a:r>
                      <a:r>
                        <a:rPr lang="en-US" sz="37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lớp</a:t>
                      </a:r>
                      <a:r>
                        <a:rPr lang="en-US" sz="37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6.</a:t>
                      </a:r>
                    </a:p>
                    <a:p>
                      <a:r>
                        <a:rPr lang="en-US" sz="37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37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37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tài</a:t>
                      </a:r>
                      <a:r>
                        <a:rPr lang="en-US" sz="37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liệu</a:t>
                      </a:r>
                      <a:r>
                        <a:rPr lang="en-US" sz="37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khác</a:t>
                      </a:r>
                      <a:r>
                        <a:rPr lang="en-US" sz="37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37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US" sz="3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en-US" sz="37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</a:t>
                      </a:r>
                      <a:r>
                        <a:rPr lang="en-US" sz="37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liệu</a:t>
                      </a:r>
                      <a:r>
                        <a:rPr lang="en-US" sz="37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video </a:t>
                      </a:r>
                      <a:r>
                        <a:rPr lang="en-US" sz="37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trên</a:t>
                      </a:r>
                      <a:r>
                        <a:rPr lang="en-US" sz="37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trang</a:t>
                      </a:r>
                      <a:r>
                        <a:rPr lang="en-US" sz="37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Youtube</a:t>
                      </a:r>
                      <a:r>
                        <a:rPr lang="en-US" sz="37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r>
                        <a:rPr lang="en-US" sz="37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en-US" sz="37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</a:t>
                      </a:r>
                      <a:r>
                        <a:rPr lang="en-US" sz="37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liệu</a:t>
                      </a:r>
                      <a:r>
                        <a:rPr lang="en-US" sz="37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37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ảnh</a:t>
                      </a:r>
                      <a:r>
                        <a:rPr lang="en-US" sz="37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37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google.</a:t>
                      </a:r>
                      <a:endParaRPr lang="en-US" sz="37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US" sz="37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Phần</a:t>
                      </a:r>
                      <a:r>
                        <a:rPr lang="en-US" sz="3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mềm</a:t>
                      </a:r>
                      <a:r>
                        <a:rPr lang="en-US" sz="37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Adobe Presenter 11. Quick Time.</a:t>
                      </a:r>
                    </a:p>
                    <a:p>
                      <a:r>
                        <a:rPr lang="en-US" sz="37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37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37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37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phần</a:t>
                      </a:r>
                      <a:r>
                        <a:rPr lang="en-US" sz="37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mềm</a:t>
                      </a:r>
                      <a:r>
                        <a:rPr lang="en-US" sz="37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khác</a:t>
                      </a:r>
                      <a:r>
                        <a:rPr lang="en-US" sz="37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4287067661"/>
                  </a:ext>
                </a:extLst>
              </a:tr>
            </a:tbl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3901401943"/>
      </p:ext>
    </p:extLst>
  </p:cSld>
  <p:clrMapOvr>
    <a:masterClrMapping/>
  </p:clrMapOvr>
  <p:transition spd="med">
    <p:wheel spokes="1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oga Drawing Grecian, Picture #1499176 Robes Drawing Greek #1889554 - PNG  Images - PNGio">
            <a:extLst>
              <a:ext uri="{FF2B5EF4-FFF2-40B4-BE49-F238E27FC236}">
                <a16:creationId xmlns:a16="http://schemas.microsoft.com/office/drawing/2014/main" id="{ABE89491-2F23-8442-83E0-885E7D6F7F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51" r="16234"/>
          <a:stretch/>
        </p:blipFill>
        <p:spPr bwMode="auto">
          <a:xfrm flipH="1">
            <a:off x="320842" y="371475"/>
            <a:ext cx="3187711" cy="6486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Google Shape;320;p29">
            <a:extLst>
              <a:ext uri="{FF2B5EF4-FFF2-40B4-BE49-F238E27FC236}">
                <a16:creationId xmlns:a16="http://schemas.microsoft.com/office/drawing/2014/main" id="{38911D18-AD2C-534E-BAF2-69D1C7D7615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425875" y="539842"/>
            <a:ext cx="2943225" cy="1006291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 defTabSz="914377">
              <a:buClrTx/>
              <a:buSzTx/>
              <a:defRPr/>
            </a:pPr>
            <a:r>
              <a:rPr lang="en-US" sz="6000" dirty="0">
                <a:solidFill>
                  <a:srgbClr val="A01127"/>
                </a:solidFill>
                <a:cs typeface="Arial"/>
              </a:rPr>
              <a:t>BÀI 10</a:t>
            </a:r>
            <a:endParaRPr lang="en-VN" sz="6000" kern="120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C3BB873-BC43-3146-8520-F83AB2BF6C04}"/>
              </a:ext>
            </a:extLst>
          </p:cNvPr>
          <p:cNvSpPr/>
          <p:nvPr/>
        </p:nvSpPr>
        <p:spPr>
          <a:xfrm>
            <a:off x="3508553" y="1714500"/>
            <a:ext cx="780694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kern="0" dirty="0">
                <a:solidFill>
                  <a:srgbClr val="A01127"/>
                </a:solidFill>
                <a:latin typeface="PT Serif"/>
                <a:cs typeface="Arial"/>
                <a:sym typeface="PT Serif"/>
              </a:rPr>
              <a:t>HY LẠP VÀ LA MÃ CỔ ĐẠI</a:t>
            </a:r>
            <a:endParaRPr lang="en-VN" sz="2000" dirty="0"/>
          </a:p>
        </p:txBody>
      </p:sp>
      <p:sp>
        <p:nvSpPr>
          <p:cNvPr id="10" name="Freeform: Shape 24">
            <a:extLst>
              <a:ext uri="{FF2B5EF4-FFF2-40B4-BE49-F238E27FC236}">
                <a16:creationId xmlns:a16="http://schemas.microsoft.com/office/drawing/2014/main" id="{F22BE2BA-7263-DE49-91F4-AD44CB0A99CB}"/>
              </a:ext>
            </a:extLst>
          </p:cNvPr>
          <p:cNvSpPr/>
          <p:nvPr/>
        </p:nvSpPr>
        <p:spPr>
          <a:xfrm>
            <a:off x="3480873" y="3070836"/>
            <a:ext cx="2615127" cy="2483335"/>
          </a:xfrm>
          <a:prstGeom prst="flowChartDecision">
            <a:avLst/>
          </a:prstGeom>
          <a:blipFill dpi="0" rotWithShape="0">
            <a:blip r:embed="rId3"/>
            <a:srcRect/>
            <a:stretch>
              <a:fillRect t="-16000" b="-4000"/>
            </a:stretch>
          </a:blipFill>
          <a:ln w="12700">
            <a:solidFill>
              <a:srgbClr val="FF0000"/>
            </a:solidFill>
          </a:ln>
          <a:effectLst>
            <a:glow rad="211197">
              <a:srgbClr val="0070C0"/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3">
            <a:schemeClr val="dk2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1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2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518224" tIns="457637" rIns="518224" bIns="457637" numCol="1" spcCol="1270" anchor="ctr" anchorCtr="0">
            <a:noAutofit/>
          </a:bodyPr>
          <a:lstStyle/>
          <a:p>
            <a:pPr marL="0" lvl="0" indent="0" algn="ctr" defTabSz="2444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5500" kern="1200"/>
          </a:p>
        </p:txBody>
      </p:sp>
      <p:sp>
        <p:nvSpPr>
          <p:cNvPr id="16" name="Freeform: Shape 29">
            <a:extLst>
              <a:ext uri="{FF2B5EF4-FFF2-40B4-BE49-F238E27FC236}">
                <a16:creationId xmlns:a16="http://schemas.microsoft.com/office/drawing/2014/main" id="{6BD0644E-D7B6-8E42-8AA3-E2793530BA46}"/>
              </a:ext>
            </a:extLst>
          </p:cNvPr>
          <p:cNvSpPr/>
          <p:nvPr/>
        </p:nvSpPr>
        <p:spPr>
          <a:xfrm>
            <a:off x="5801527" y="3409164"/>
            <a:ext cx="2615127" cy="2483335"/>
          </a:xfrm>
          <a:prstGeom prst="flowChartDecision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4000" r="3000" b="4000"/>
            </a:stretch>
          </a:blipFill>
          <a:ln w="12700">
            <a:solidFill>
              <a:srgbClr val="FF0000"/>
            </a:solidFill>
          </a:ln>
          <a:effectLst>
            <a:glow rad="374037">
              <a:srgbClr val="00B050">
                <a:alpha val="40000"/>
              </a:srgbClr>
            </a:glow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89637" tIns="332917" rIns="289638" bIns="332916" numCol="1" spcCol="1270" anchor="ctr" anchorCtr="0">
            <a:noAutofit/>
          </a:bodyPr>
          <a:lstStyle/>
          <a:p>
            <a:pPr marL="0" lvl="0" indent="0" algn="ctr" defTabSz="1600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3600" kern="1200" dirty="0"/>
              <a:t>     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615B5C2E-41EE-B949-892F-DF5D83E1271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5149" y="329166"/>
            <a:ext cx="1621564" cy="1427643"/>
          </a:xfrm>
          <a:prstGeom prst="ellipse">
            <a:avLst/>
          </a:prstGeom>
        </p:spPr>
      </p:pic>
      <p:sp>
        <p:nvSpPr>
          <p:cNvPr id="20" name="Decision 19">
            <a:extLst>
              <a:ext uri="{FF2B5EF4-FFF2-40B4-BE49-F238E27FC236}">
                <a16:creationId xmlns:a16="http://schemas.microsoft.com/office/drawing/2014/main" id="{CA4A7A78-6D08-7E48-BA6B-65A615865B7E}"/>
              </a:ext>
            </a:extLst>
          </p:cNvPr>
          <p:cNvSpPr/>
          <p:nvPr/>
        </p:nvSpPr>
        <p:spPr>
          <a:xfrm>
            <a:off x="8150927" y="3113567"/>
            <a:ext cx="2719292" cy="2483336"/>
          </a:xfrm>
          <a:prstGeom prst="flowChartDecision">
            <a:avLst/>
          </a:prstGeom>
          <a:blipFill dpi="0" rotWithShape="1">
            <a:blip r:embed="rId6"/>
            <a:srcRect/>
            <a:stretch>
              <a:fillRect t="3000"/>
            </a:stretch>
          </a:blipFill>
          <a:effectLst>
            <a:glow rad="163434">
              <a:schemeClr val="accent1">
                <a:lumMod val="50000"/>
              </a:schemeClr>
            </a:glo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959229820"/>
      </p:ext>
    </p:extLst>
  </p:cSld>
  <p:clrMapOvr>
    <a:masterClrMapping/>
  </p:clrMapOvr>
  <p:transition spd="med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10" grpId="0" animBg="1"/>
      <p:bldP spid="16" grpId="0" animBg="1"/>
      <p:bldP spid="2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 descr="&quot;&quot;">
            <a:extLst>
              <a:ext uri="{FF2B5EF4-FFF2-40B4-BE49-F238E27FC236}">
                <a16:creationId xmlns:a16="http://schemas.microsoft.com/office/drawing/2014/main" id="{839048B8-77F0-EC44-ADEC-E82824D52692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3175" y="0"/>
            <a:ext cx="1218882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Oval 9" descr="&quot;&quot;">
            <a:extLst>
              <a:ext uri="{FF2B5EF4-FFF2-40B4-BE49-F238E27FC236}">
                <a16:creationId xmlns:a16="http://schemas.microsoft.com/office/drawing/2014/main" id="{856BD63A-57D5-CB40-AAA7-5757A60D0E36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708025" y="847725"/>
            <a:ext cx="4619625" cy="461962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6B2C61D-019D-3643-A06C-255C3C411D8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349375" y="1160463"/>
            <a:ext cx="3554413" cy="3987800"/>
          </a:xfrm>
        </p:spPr>
        <p:txBody>
          <a:bodyPr/>
          <a:lstStyle/>
          <a:p>
            <a:pPr algn="ctr" eaLnBrk="1" hangingPunct="1"/>
            <a:r>
              <a:rPr lang="en-US" altLang="en-US" sz="5400">
                <a:solidFill>
                  <a:srgbClr val="FFFFFF"/>
                </a:solidFill>
                <a:latin typeface="#9Slide03 AllRoundGothic" panose="020B0703020202020104" pitchFamily="34" charset="77"/>
              </a:rPr>
              <a:t>MỤC TIÊU BÀI HỌC</a:t>
            </a:r>
          </a:p>
        </p:txBody>
      </p:sp>
      <p:sp>
        <p:nvSpPr>
          <p:cNvPr id="12" name="Freeform: Shape 11" descr="&quot;&quot;">
            <a:extLst>
              <a:ext uri="{FF2B5EF4-FFF2-40B4-BE49-F238E27FC236}">
                <a16:creationId xmlns:a16="http://schemas.microsoft.com/office/drawing/2014/main" id="{9743E6FB-FAAF-B64E-B38D-BD519315AF1C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flipH="1">
            <a:off x="530225" y="0"/>
            <a:ext cx="1155700" cy="590550"/>
          </a:xfrm>
          <a:custGeom>
            <a:avLst/>
            <a:gdLst>
              <a:gd name="connsiteX0" fmla="*/ 1355 w 1155142"/>
              <a:gd name="connsiteY0" fmla="*/ 0 h 591009"/>
              <a:gd name="connsiteX1" fmla="*/ 1153787 w 1155142"/>
              <a:gd name="connsiteY1" fmla="*/ 0 h 591009"/>
              <a:gd name="connsiteX2" fmla="*/ 1155142 w 1155142"/>
              <a:gd name="connsiteY2" fmla="*/ 13438 h 591009"/>
              <a:gd name="connsiteX3" fmla="*/ 577571 w 1155142"/>
              <a:gd name="connsiteY3" fmla="*/ 591009 h 591009"/>
              <a:gd name="connsiteX4" fmla="*/ 0 w 1155142"/>
              <a:gd name="connsiteY4" fmla="*/ 13438 h 591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55142" h="591009">
                <a:moveTo>
                  <a:pt x="1355" y="0"/>
                </a:moveTo>
                <a:lnTo>
                  <a:pt x="1153787" y="0"/>
                </a:lnTo>
                <a:lnTo>
                  <a:pt x="1155142" y="13438"/>
                </a:lnTo>
                <a:cubicBezTo>
                  <a:pt x="1155142" y="332422"/>
                  <a:pt x="896555" y="591009"/>
                  <a:pt x="577571" y="591009"/>
                </a:cubicBezTo>
                <a:cubicBezTo>
                  <a:pt x="258587" y="591009"/>
                  <a:pt x="0" y="332422"/>
                  <a:pt x="0" y="13438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Freeform: Shape 13" descr="&quot;&quot;">
            <a:extLst>
              <a:ext uri="{FF2B5EF4-FFF2-40B4-BE49-F238E27FC236}">
                <a16:creationId xmlns:a16="http://schemas.microsoft.com/office/drawing/2014/main" id="{F652155D-2B4A-9340-9258-CE8A783502EA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flipH="1">
            <a:off x="3960813" y="0"/>
            <a:ext cx="1738312" cy="958850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Freeform: Shape 15" descr="&quot;&quot;">
            <a:extLst>
              <a:ext uri="{FF2B5EF4-FFF2-40B4-BE49-F238E27FC236}">
                <a16:creationId xmlns:a16="http://schemas.microsoft.com/office/drawing/2014/main" id="{DAF893D1-FEA7-BA4D-B858-2F88CC688457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flipH="1">
            <a:off x="0" y="2936875"/>
            <a:ext cx="160338" cy="552450"/>
          </a:xfrm>
          <a:custGeom>
            <a:avLst/>
            <a:gdLst>
              <a:gd name="connsiteX0" fmla="*/ 159741 w 159741"/>
              <a:gd name="connsiteY0" fmla="*/ 0 h 552996"/>
              <a:gd name="connsiteX1" fmla="*/ 159741 w 159741"/>
              <a:gd name="connsiteY1" fmla="*/ 552996 h 552996"/>
              <a:gd name="connsiteX2" fmla="*/ 141849 w 159741"/>
              <a:gd name="connsiteY2" fmla="*/ 543285 h 552996"/>
              <a:gd name="connsiteX3" fmla="*/ 0 w 159741"/>
              <a:gd name="connsiteY3" fmla="*/ 276498 h 552996"/>
              <a:gd name="connsiteX4" fmla="*/ 141849 w 159741"/>
              <a:gd name="connsiteY4" fmla="*/ 9711 h 552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9741" h="552996">
                <a:moveTo>
                  <a:pt x="159741" y="0"/>
                </a:moveTo>
                <a:lnTo>
                  <a:pt x="159741" y="552996"/>
                </a:lnTo>
                <a:lnTo>
                  <a:pt x="141849" y="543285"/>
                </a:lnTo>
                <a:cubicBezTo>
                  <a:pt x="56268" y="485467"/>
                  <a:pt x="0" y="387554"/>
                  <a:pt x="0" y="276498"/>
                </a:cubicBezTo>
                <a:cubicBezTo>
                  <a:pt x="0" y="165443"/>
                  <a:pt x="56268" y="67529"/>
                  <a:pt x="141849" y="9711"/>
                </a:cubicBezTo>
                <a:close/>
              </a:path>
            </a:pathLst>
          </a:custGeom>
          <a:solidFill>
            <a:schemeClr val="accent4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24" name="Content Placeholder 2">
            <a:extLst>
              <a:ext uri="{FF2B5EF4-FFF2-40B4-BE49-F238E27FC236}">
                <a16:creationId xmlns:a16="http://schemas.microsoft.com/office/drawing/2014/main" id="{CE08D152-421E-AA4D-A8FC-6FF303E62169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5506643" y="591009"/>
          <a:ext cx="6407061" cy="588930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8" name="Freeform: Shape 17" descr="&quot;&quot;">
            <a:extLst>
              <a:ext uri="{FF2B5EF4-FFF2-40B4-BE49-F238E27FC236}">
                <a16:creationId xmlns:a16="http://schemas.microsoft.com/office/drawing/2014/main" id="{67F93B3C-334B-6743-AF87-08D74515EA2C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flipH="1">
            <a:off x="0" y="5835650"/>
            <a:ext cx="1547813" cy="1022350"/>
          </a:xfrm>
          <a:custGeom>
            <a:avLst/>
            <a:gdLst>
              <a:gd name="connsiteX0" fmla="*/ 61913 w 1548180"/>
              <a:gd name="connsiteY0" fmla="*/ 0 h 1022351"/>
              <a:gd name="connsiteX1" fmla="*/ 1548180 w 1548180"/>
              <a:gd name="connsiteY1" fmla="*/ 0 h 1022351"/>
              <a:gd name="connsiteX2" fmla="*/ 1548180 w 1548180"/>
              <a:gd name="connsiteY2" fmla="*/ 123825 h 1022351"/>
              <a:gd name="connsiteX3" fmla="*/ 123825 w 1548180"/>
              <a:gd name="connsiteY3" fmla="*/ 123825 h 1022351"/>
              <a:gd name="connsiteX4" fmla="*/ 123825 w 1548180"/>
              <a:gd name="connsiteY4" fmla="*/ 1022351 h 1022351"/>
              <a:gd name="connsiteX5" fmla="*/ 0 w 1548180"/>
              <a:gd name="connsiteY5" fmla="*/ 1022351 h 1022351"/>
              <a:gd name="connsiteX6" fmla="*/ 0 w 1548180"/>
              <a:gd name="connsiteY6" fmla="*/ 61913 h 1022351"/>
              <a:gd name="connsiteX7" fmla="*/ 61913 w 1548180"/>
              <a:gd name="connsiteY7" fmla="*/ 0 h 1022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48180" h="1022351">
                <a:moveTo>
                  <a:pt x="61913" y="0"/>
                </a:moveTo>
                <a:lnTo>
                  <a:pt x="1548180" y="0"/>
                </a:lnTo>
                <a:lnTo>
                  <a:pt x="1548180" y="123825"/>
                </a:lnTo>
                <a:lnTo>
                  <a:pt x="123825" y="123825"/>
                </a:lnTo>
                <a:lnTo>
                  <a:pt x="123825" y="1022351"/>
                </a:lnTo>
                <a:lnTo>
                  <a:pt x="0" y="1022351"/>
                </a:lnTo>
                <a:lnTo>
                  <a:pt x="0" y="61913"/>
                </a:lnTo>
                <a:cubicBezTo>
                  <a:pt x="0" y="27719"/>
                  <a:pt x="27719" y="0"/>
                  <a:pt x="61913" y="0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Freeform: Shape 19" descr="&quot;&quot;">
            <a:extLst>
              <a:ext uri="{FF2B5EF4-FFF2-40B4-BE49-F238E27FC236}">
                <a16:creationId xmlns:a16="http://schemas.microsoft.com/office/drawing/2014/main" id="{653590B6-14E6-5F43-8849-7463BE7860DD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flipH="1">
            <a:off x="3405188" y="5718175"/>
            <a:ext cx="1771650" cy="1139825"/>
          </a:xfrm>
          <a:custGeom>
            <a:avLst/>
            <a:gdLst>
              <a:gd name="connsiteX0" fmla="*/ 1561721 w 1771609"/>
              <a:gd name="connsiteY0" fmla="*/ 763041 h 1140095"/>
              <a:gd name="connsiteX1" fmla="*/ 1623024 w 1771609"/>
              <a:gd name="connsiteY1" fmla="*/ 792810 h 1140095"/>
              <a:gd name="connsiteX2" fmla="*/ 1711735 w 1771609"/>
              <a:gd name="connsiteY2" fmla="*/ 970132 h 1140095"/>
              <a:gd name="connsiteX3" fmla="*/ 1771609 w 1771609"/>
              <a:gd name="connsiteY3" fmla="*/ 1140095 h 1140095"/>
              <a:gd name="connsiteX4" fmla="*/ 1637225 w 1771609"/>
              <a:gd name="connsiteY4" fmla="*/ 1140095 h 1140095"/>
              <a:gd name="connsiteX5" fmla="*/ 1594820 w 1771609"/>
              <a:gd name="connsiteY5" fmla="*/ 1019711 h 1140095"/>
              <a:gd name="connsiteX6" fmla="*/ 1513200 w 1771609"/>
              <a:gd name="connsiteY6" fmla="*/ 856627 h 1140095"/>
              <a:gd name="connsiteX7" fmla="*/ 1538499 w 1771609"/>
              <a:gd name="connsiteY7" fmla="*/ 770415 h 1140095"/>
              <a:gd name="connsiteX8" fmla="*/ 1561721 w 1771609"/>
              <a:gd name="connsiteY8" fmla="*/ 763041 h 1140095"/>
              <a:gd name="connsiteX9" fmla="*/ 933455 w 1771609"/>
              <a:gd name="connsiteY9" fmla="*/ 161309 h 1140095"/>
              <a:gd name="connsiteX10" fmla="*/ 957797 w 1771609"/>
              <a:gd name="connsiteY10" fmla="*/ 167970 h 1140095"/>
              <a:gd name="connsiteX11" fmla="*/ 1286982 w 1771609"/>
              <a:gd name="connsiteY11" fmla="*/ 387616 h 1140095"/>
              <a:gd name="connsiteX12" fmla="*/ 1293725 w 1771609"/>
              <a:gd name="connsiteY12" fmla="*/ 477075 h 1140095"/>
              <a:gd name="connsiteX13" fmla="*/ 1245453 w 1771609"/>
              <a:gd name="connsiteY13" fmla="*/ 499154 h 1140095"/>
              <a:gd name="connsiteX14" fmla="*/ 1245167 w 1771609"/>
              <a:gd name="connsiteY14" fmla="*/ 499154 h 1140095"/>
              <a:gd name="connsiteX15" fmla="*/ 1203638 w 1771609"/>
              <a:gd name="connsiteY15" fmla="*/ 484104 h 1140095"/>
              <a:gd name="connsiteX16" fmla="*/ 900647 w 1771609"/>
              <a:gd name="connsiteY16" fmla="*/ 281508 h 1140095"/>
              <a:gd name="connsiteX17" fmla="*/ 872454 w 1771609"/>
              <a:gd name="connsiteY17" fmla="*/ 196164 h 1140095"/>
              <a:gd name="connsiteX18" fmla="*/ 933455 w 1771609"/>
              <a:gd name="connsiteY18" fmla="*/ 161309 h 1140095"/>
              <a:gd name="connsiteX19" fmla="*/ 256260 w 1771609"/>
              <a:gd name="connsiteY19" fmla="*/ 29 h 1140095"/>
              <a:gd name="connsiteX20" fmla="*/ 454020 w 1771609"/>
              <a:gd name="connsiteY20" fmla="*/ 13474 h 1140095"/>
              <a:gd name="connsiteX21" fmla="*/ 509236 w 1771609"/>
              <a:gd name="connsiteY21" fmla="*/ 84182 h 1140095"/>
              <a:gd name="connsiteX22" fmla="*/ 445829 w 1771609"/>
              <a:gd name="connsiteY22" fmla="*/ 139871 h 1140095"/>
              <a:gd name="connsiteX23" fmla="*/ 437447 w 1771609"/>
              <a:gd name="connsiteY23" fmla="*/ 139395 h 1140095"/>
              <a:gd name="connsiteX24" fmla="*/ 73211 w 1771609"/>
              <a:gd name="connsiteY24" fmla="*/ 137204 h 1140095"/>
              <a:gd name="connsiteX25" fmla="*/ 749 w 1771609"/>
              <a:gd name="connsiteY25" fmla="*/ 84082 h 1140095"/>
              <a:gd name="connsiteX26" fmla="*/ 53871 w 1771609"/>
              <a:gd name="connsiteY26" fmla="*/ 11621 h 1140095"/>
              <a:gd name="connsiteX27" fmla="*/ 58352 w 1771609"/>
              <a:gd name="connsiteY27" fmla="*/ 11093 h 1140095"/>
              <a:gd name="connsiteX28" fmla="*/ 256260 w 1771609"/>
              <a:gd name="connsiteY28" fmla="*/ 29 h 1140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771609" h="1140095">
                <a:moveTo>
                  <a:pt x="1561721" y="763041"/>
                </a:moveTo>
                <a:cubicBezTo>
                  <a:pt x="1585506" y="760324"/>
                  <a:pt x="1609722" y="771249"/>
                  <a:pt x="1623024" y="792810"/>
                </a:cubicBezTo>
                <a:cubicBezTo>
                  <a:pt x="1656300" y="850065"/>
                  <a:pt x="1685920" y="909291"/>
                  <a:pt x="1711735" y="970132"/>
                </a:cubicBezTo>
                <a:lnTo>
                  <a:pt x="1771609" y="1140095"/>
                </a:lnTo>
                <a:lnTo>
                  <a:pt x="1637225" y="1140095"/>
                </a:lnTo>
                <a:lnTo>
                  <a:pt x="1594820" y="1019711"/>
                </a:lnTo>
                <a:cubicBezTo>
                  <a:pt x="1571072" y="963753"/>
                  <a:pt x="1543818" y="909282"/>
                  <a:pt x="1513200" y="856627"/>
                </a:cubicBezTo>
                <a:cubicBezTo>
                  <a:pt x="1496379" y="825834"/>
                  <a:pt x="1507704" y="787236"/>
                  <a:pt x="1538499" y="770415"/>
                </a:cubicBezTo>
                <a:cubicBezTo>
                  <a:pt x="1545912" y="766367"/>
                  <a:pt x="1553792" y="763946"/>
                  <a:pt x="1561721" y="763041"/>
                </a:cubicBezTo>
                <a:close/>
                <a:moveTo>
                  <a:pt x="933455" y="161309"/>
                </a:moveTo>
                <a:cubicBezTo>
                  <a:pt x="941693" y="161855"/>
                  <a:pt x="949959" y="164025"/>
                  <a:pt x="957797" y="167970"/>
                </a:cubicBezTo>
                <a:cubicBezTo>
                  <a:pt x="1076184" y="227289"/>
                  <a:pt x="1186759" y="301068"/>
                  <a:pt x="1286982" y="387616"/>
                </a:cubicBezTo>
                <a:cubicBezTo>
                  <a:pt x="1313547" y="410457"/>
                  <a:pt x="1316566" y="450510"/>
                  <a:pt x="1293725" y="477075"/>
                </a:cubicBezTo>
                <a:cubicBezTo>
                  <a:pt x="1281638" y="491137"/>
                  <a:pt x="1263998" y="499204"/>
                  <a:pt x="1245453" y="499154"/>
                </a:cubicBezTo>
                <a:lnTo>
                  <a:pt x="1245167" y="499154"/>
                </a:lnTo>
                <a:cubicBezTo>
                  <a:pt x="1229965" y="499301"/>
                  <a:pt x="1215220" y="493956"/>
                  <a:pt x="1203638" y="484104"/>
                </a:cubicBezTo>
                <a:cubicBezTo>
                  <a:pt x="1111407" y="404300"/>
                  <a:pt x="1009633" y="336248"/>
                  <a:pt x="900647" y="281508"/>
                </a:cubicBezTo>
                <a:cubicBezTo>
                  <a:pt x="869295" y="265726"/>
                  <a:pt x="856672" y="227516"/>
                  <a:pt x="872454" y="196164"/>
                </a:cubicBezTo>
                <a:cubicBezTo>
                  <a:pt x="884290" y="172650"/>
                  <a:pt x="908742" y="159670"/>
                  <a:pt x="933455" y="161309"/>
                </a:cubicBezTo>
                <a:close/>
                <a:moveTo>
                  <a:pt x="256260" y="29"/>
                </a:moveTo>
                <a:cubicBezTo>
                  <a:pt x="322331" y="427"/>
                  <a:pt x="388378" y="4909"/>
                  <a:pt x="454020" y="13474"/>
                </a:cubicBezTo>
                <a:cubicBezTo>
                  <a:pt x="488793" y="17752"/>
                  <a:pt x="513514" y="49409"/>
                  <a:pt x="509236" y="84182"/>
                </a:cubicBezTo>
                <a:cubicBezTo>
                  <a:pt x="505303" y="116151"/>
                  <a:pt x="478038" y="140098"/>
                  <a:pt x="445829" y="139871"/>
                </a:cubicBezTo>
                <a:cubicBezTo>
                  <a:pt x="443027" y="139899"/>
                  <a:pt x="440227" y="139740"/>
                  <a:pt x="437447" y="139395"/>
                </a:cubicBezTo>
                <a:cubicBezTo>
                  <a:pt x="316592" y="123615"/>
                  <a:pt x="194247" y="122878"/>
                  <a:pt x="73211" y="137204"/>
                </a:cubicBezTo>
                <a:cubicBezTo>
                  <a:pt x="38532" y="142545"/>
                  <a:pt x="6090" y="118762"/>
                  <a:pt x="749" y="84082"/>
                </a:cubicBezTo>
                <a:cubicBezTo>
                  <a:pt x="-4591" y="49403"/>
                  <a:pt x="19192" y="16961"/>
                  <a:pt x="53871" y="11621"/>
                </a:cubicBezTo>
                <a:cubicBezTo>
                  <a:pt x="55358" y="11392"/>
                  <a:pt x="56852" y="11216"/>
                  <a:pt x="58352" y="11093"/>
                </a:cubicBezTo>
                <a:cubicBezTo>
                  <a:pt x="124093" y="3319"/>
                  <a:pt x="190189" y="-369"/>
                  <a:pt x="256260" y="29"/>
                </a:cubicBez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Freeform: Shape 21" descr="&quot;&quot;">
            <a:extLst>
              <a:ext uri="{FF2B5EF4-FFF2-40B4-BE49-F238E27FC236}">
                <a16:creationId xmlns:a16="http://schemas.microsoft.com/office/drawing/2014/main" id="{988E1DD1-34E1-E845-B4A5-E777BBBF472B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flipH="1">
            <a:off x="4132263" y="6259513"/>
            <a:ext cx="1566862" cy="598487"/>
          </a:xfrm>
          <a:custGeom>
            <a:avLst/>
            <a:gdLst>
              <a:gd name="connsiteX0" fmla="*/ 782970 w 1565940"/>
              <a:gd name="connsiteY0" fmla="*/ 0 h 599245"/>
              <a:gd name="connsiteX1" fmla="*/ 1528042 w 1565940"/>
              <a:gd name="connsiteY1" fmla="*/ 480469 h 599245"/>
              <a:gd name="connsiteX2" fmla="*/ 1565940 w 1565940"/>
              <a:gd name="connsiteY2" fmla="*/ 599245 h 599245"/>
              <a:gd name="connsiteX3" fmla="*/ 0 w 1565940"/>
              <a:gd name="connsiteY3" fmla="*/ 599245 h 599245"/>
              <a:gd name="connsiteX4" fmla="*/ 37898 w 1565940"/>
              <a:gd name="connsiteY4" fmla="*/ 480469 h 599245"/>
              <a:gd name="connsiteX5" fmla="*/ 782970 w 1565940"/>
              <a:gd name="connsiteY5" fmla="*/ 0 h 5992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65940" h="599245">
                <a:moveTo>
                  <a:pt x="782970" y="0"/>
                </a:moveTo>
                <a:cubicBezTo>
                  <a:pt x="1117910" y="0"/>
                  <a:pt x="1405287" y="198118"/>
                  <a:pt x="1528042" y="480469"/>
                </a:cubicBezTo>
                <a:lnTo>
                  <a:pt x="1565940" y="599245"/>
                </a:lnTo>
                <a:lnTo>
                  <a:pt x="0" y="599245"/>
                </a:lnTo>
                <a:lnTo>
                  <a:pt x="37898" y="480469"/>
                </a:lnTo>
                <a:cubicBezTo>
                  <a:pt x="160653" y="198118"/>
                  <a:pt x="448030" y="0"/>
                  <a:pt x="78297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ransition spd="med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24" grpId="0">
        <p:bldAsOne/>
      </p:bldGraphic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 descr="&quot;&quot;">
            <a:extLst>
              <a:ext uri="{FF2B5EF4-FFF2-40B4-BE49-F238E27FC236}">
                <a16:creationId xmlns:a16="http://schemas.microsoft.com/office/drawing/2014/main" id="{F8A12622-87D5-6946-AA2E-C3A48016D0CB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7938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CA94492-4616-5645-A2E0-4EB4D22EFF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0388" y="1577975"/>
            <a:ext cx="3940175" cy="4826000"/>
          </a:xfrm>
          <a:ln w="38100">
            <a:solidFill>
              <a:schemeClr val="accent2"/>
            </a:solidFill>
            <a:prstDash val="lgDash"/>
            <a:miter lim="800000"/>
            <a:headEnd/>
            <a:tailEnd/>
          </a:ln>
        </p:spPr>
        <p:txBody>
          <a:bodyPr/>
          <a:lstStyle/>
          <a:p>
            <a:pPr algn="ctr" eaLnBrk="1" hangingPunct="1"/>
            <a:r>
              <a:rPr lang="en-US" altLang="en-US" sz="6000" b="1" dirty="0">
                <a:latin typeface="#9Slide03 AllRoundGothic" panose="020B0703020202020104" pitchFamily="34" charset="77"/>
              </a:rPr>
              <a:t>NỘI DUNG BÀI HỌC </a:t>
            </a:r>
          </a:p>
        </p:txBody>
      </p:sp>
      <p:cxnSp>
        <p:nvCxnSpPr>
          <p:cNvPr id="21" name="Straight Connector 20" descr="&quot;&quot;">
            <a:extLst>
              <a:ext uri="{FF2B5EF4-FFF2-40B4-BE49-F238E27FC236}">
                <a16:creationId xmlns:a16="http://schemas.microsoft.com/office/drawing/2014/main" id="{2628D74D-9F95-E846-8998-68CB105374F3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/>
        </p:nvCxnSpPr>
        <p:spPr>
          <a:xfrm>
            <a:off x="4729956" y="1132114"/>
            <a:ext cx="0" cy="5717573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5" name="Content Placeholder 2">
            <a:extLst>
              <a:ext uri="{FF2B5EF4-FFF2-40B4-BE49-F238E27FC236}">
                <a16:creationId xmlns:a16="http://schemas.microsoft.com/office/drawing/2014/main" id="{EFC729A5-AA63-FA4D-80FA-86C2FA4D111E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5182907" y="1064579"/>
          <a:ext cx="6783785" cy="55893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ransition spd="med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Graphic spid="15" grpId="0">
        <p:bldAsOne/>
      </p:bldGraphic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B918372-841E-3447-AD9C-0500839DA0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179" y="256675"/>
            <a:ext cx="11438021" cy="6352672"/>
          </a:xfrm>
          <a:prstGeom prst="rect">
            <a:avLst/>
          </a:prstGeom>
        </p:spPr>
      </p:pic>
      <p:sp>
        <p:nvSpPr>
          <p:cNvPr id="18" name="Google Shape;960;p34">
            <a:extLst>
              <a:ext uri="{FF2B5EF4-FFF2-40B4-BE49-F238E27FC236}">
                <a16:creationId xmlns:a16="http://schemas.microsoft.com/office/drawing/2014/main" id="{B7A4AAB8-656A-A34B-BB0D-7071442F1E3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759157" y="256675"/>
            <a:ext cx="7219032" cy="1122400"/>
          </a:xfrm>
          <a:prstGeom prst="rect">
            <a:avLst/>
          </a:prstGeom>
          <a:solidFill>
            <a:srgbClr val="9CC45A">
              <a:alpha val="59000"/>
            </a:srgb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spcFirstLastPara="1" wrap="square" lIns="121900" tIns="121900" rIns="121900" bIns="121900" anchor="ctr" anchorCtr="0">
            <a:noAutofit/>
          </a:bodyPr>
          <a:lstStyle/>
          <a:p>
            <a:pPr lvl="0"/>
            <a:r>
              <a:rPr lang="en-US" sz="5867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sz="5867" dirty="0" err="1">
                <a:solidFill>
                  <a:schemeClr val="bg1"/>
                </a:solidFill>
                <a:latin typeface="SVN-Blenda Script" panose="02000804000000020003" pitchFamily="2" charset="0"/>
              </a:rPr>
              <a:t>Điều</a:t>
            </a:r>
            <a:r>
              <a:rPr lang="en-US" sz="5867" dirty="0">
                <a:solidFill>
                  <a:schemeClr val="bg1"/>
                </a:solidFill>
                <a:latin typeface="SVN-Blenda Script" panose="02000804000000020003" pitchFamily="2" charset="0"/>
              </a:rPr>
              <a:t> </a:t>
            </a:r>
            <a:r>
              <a:rPr lang="en-US" sz="5867" dirty="0" err="1">
                <a:solidFill>
                  <a:schemeClr val="bg1"/>
                </a:solidFill>
                <a:latin typeface="SVN-Blenda Script" panose="02000804000000020003" pitchFamily="2" charset="0"/>
              </a:rPr>
              <a:t>kiện</a:t>
            </a:r>
            <a:r>
              <a:rPr lang="en-US" sz="5867" dirty="0">
                <a:solidFill>
                  <a:schemeClr val="bg1"/>
                </a:solidFill>
                <a:latin typeface="SVN-Blenda Script" panose="02000804000000020003" pitchFamily="2" charset="0"/>
              </a:rPr>
              <a:t> </a:t>
            </a:r>
            <a:r>
              <a:rPr lang="en-US" sz="5867" dirty="0" err="1">
                <a:solidFill>
                  <a:schemeClr val="bg1"/>
                </a:solidFill>
                <a:latin typeface="SVN-Blenda Script" panose="02000804000000020003" pitchFamily="2" charset="0"/>
              </a:rPr>
              <a:t>tự</a:t>
            </a:r>
            <a:r>
              <a:rPr lang="en-US" sz="5867" dirty="0">
                <a:solidFill>
                  <a:schemeClr val="bg1"/>
                </a:solidFill>
                <a:latin typeface="SVN-Blenda Script" panose="02000804000000020003" pitchFamily="2" charset="0"/>
              </a:rPr>
              <a:t> </a:t>
            </a:r>
            <a:r>
              <a:rPr lang="en-US" sz="5867" dirty="0" err="1">
                <a:solidFill>
                  <a:schemeClr val="bg1"/>
                </a:solidFill>
                <a:latin typeface="SVN-Blenda Script" panose="02000804000000020003" pitchFamily="2" charset="0"/>
              </a:rPr>
              <a:t>nhiên</a:t>
            </a:r>
            <a:endParaRPr lang="en-US" sz="5867" dirty="0">
              <a:solidFill>
                <a:schemeClr val="bg1"/>
              </a:solidFill>
              <a:latin typeface="SVN-Blenda Script" panose="0200080400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6260652"/>
      </p:ext>
    </p:extLst>
  </p:cSld>
  <p:clrMapOvr>
    <a:masterClrMapping/>
  </p:clrMapOvr>
  <p:transition spd="med">
    <p:wheel spokes="1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8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8" grpId="0" animBg="1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 descr="&quot;&quot;">
            <a:extLst>
              <a:ext uri="{FF2B5EF4-FFF2-40B4-BE49-F238E27FC236}">
                <a16:creationId xmlns:a16="http://schemas.microsoft.com/office/drawing/2014/main" id="{17A7C373-7290-2D45-8FD0-BB91B563D447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3175" y="0"/>
            <a:ext cx="1218882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4D6F225-862E-9F4C-923D-21CC5DCF6F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3926" y="958717"/>
            <a:ext cx="3733800" cy="871979"/>
          </a:xfrm>
          <a:ln w="38100">
            <a:solidFill>
              <a:schemeClr val="accent2">
                <a:lumMod val="75000"/>
              </a:schemeClr>
            </a:solidFill>
            <a:prstDash val="lgDashDot"/>
          </a:ln>
        </p:spPr>
        <p:txBody>
          <a:bodyPr rtlCol="0" anchor="b"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6000" dirty="0">
                <a:latin typeface="SVN-Blenda Script" panose="02000804000000020003" pitchFamily="2" charset="0"/>
                <a:cs typeface="Times New Roman" panose="02020603050405020304" pitchFamily="18" charset="0"/>
              </a:rPr>
              <a:t>Chia </a:t>
            </a:r>
            <a:r>
              <a:rPr lang="en-US" sz="6000" dirty="0" err="1">
                <a:latin typeface="SVN-Blenda Script" panose="02000804000000020003" pitchFamily="2" charset="0"/>
                <a:cs typeface="Times New Roman" panose="02020603050405020304" pitchFamily="18" charset="0"/>
              </a:rPr>
              <a:t>nhóm</a:t>
            </a:r>
            <a:endParaRPr lang="en-US" sz="6000" dirty="0">
              <a:latin typeface="SVN-Blenda Script" panose="02000804000000020003" pitchFamily="2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2AAECA-B080-794D-BD1E-F348369498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6725" y="2502567"/>
            <a:ext cx="6226175" cy="3672807"/>
          </a:xfrm>
          <a:ln w="57150">
            <a:solidFill>
              <a:schemeClr val="accent2">
                <a:lumMod val="75000"/>
              </a:schemeClr>
            </a:solidFill>
            <a:prstDash val="lgDashDot"/>
          </a:ln>
        </p:spPr>
        <p:txBody>
          <a:bodyPr>
            <a:noAutofit/>
          </a:bodyPr>
          <a:lstStyle/>
          <a:p>
            <a:pPr marL="0" indent="0" algn="ctr" eaLnBrk="1" hangingPunct="1">
              <a:lnSpc>
                <a:spcPct val="160000"/>
              </a:lnSpc>
              <a:buFont typeface="Arial" panose="020B0604020202020204" pitchFamily="34" charset="0"/>
              <a:buNone/>
            </a:pPr>
            <a:endParaRPr lang="en-US" altLang="en-US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  <a:cs typeface="Cambria" panose="02040503050406030204" pitchFamily="18" charset="0"/>
            </a:endParaRPr>
          </a:p>
          <a:p>
            <a:pPr marL="0" indent="0" algn="just" eaLnBrk="1" hangingPunct="1">
              <a:lnSpc>
                <a:spcPct val="160000"/>
              </a:lnSpc>
              <a:buFont typeface="Arial" panose="020B0604020202020204" pitchFamily="34" charset="0"/>
              <a:buNone/>
            </a:pPr>
            <a:endParaRPr lang="en-US" altLang="en-US" dirty="0">
              <a:latin typeface="Cambria" panose="02040503050406030204" pitchFamily="18" charset="0"/>
              <a:ea typeface="Cambria" panose="02040503050406030204" pitchFamily="18" charset="0"/>
              <a:cs typeface="Cambria" panose="02040503050406030204" pitchFamily="18" charset="0"/>
            </a:endParaRPr>
          </a:p>
        </p:txBody>
      </p:sp>
      <p:sp>
        <p:nvSpPr>
          <p:cNvPr id="10" name="Freeform: Shape 9" descr="&quot;&quot;">
            <a:extLst>
              <a:ext uri="{FF2B5EF4-FFF2-40B4-BE49-F238E27FC236}">
                <a16:creationId xmlns:a16="http://schemas.microsoft.com/office/drawing/2014/main" id="{B6B03FBE-0A37-CF44-AB23-E4D6369C8E8D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10209213" y="0"/>
            <a:ext cx="1135062" cy="477838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Oval 11" descr="&quot;&quot;">
            <a:extLst>
              <a:ext uri="{FF2B5EF4-FFF2-40B4-BE49-F238E27FC236}">
                <a16:creationId xmlns:a16="http://schemas.microsoft.com/office/drawing/2014/main" id="{8D111427-91DF-9249-88FF-3266614D9462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6821488" y="2624138"/>
            <a:ext cx="812800" cy="812800"/>
          </a:xfrm>
          <a:prstGeom prst="ellipse">
            <a:avLst/>
          </a:prstGeom>
          <a:noFill/>
          <a:ln w="1270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Block Arc 13" descr="&quot;&quot;">
            <a:extLst>
              <a:ext uri="{FF2B5EF4-FFF2-40B4-BE49-F238E27FC236}">
                <a16:creationId xmlns:a16="http://schemas.microsoft.com/office/drawing/2014/main" id="{0580651C-298C-FE49-8D79-BED6B72F4CDF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rot="16200000">
            <a:off x="8912225" y="1201738"/>
            <a:ext cx="2387600" cy="2387600"/>
          </a:xfrm>
          <a:prstGeom prst="blockArc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Freeform: Shape 15" descr="&quot;&quot;">
            <a:extLst>
              <a:ext uri="{FF2B5EF4-FFF2-40B4-BE49-F238E27FC236}">
                <a16:creationId xmlns:a16="http://schemas.microsoft.com/office/drawing/2014/main" id="{E3302AF0-7BE7-6D4C-A6FC-C04BC8331E2A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6821488" y="0"/>
            <a:ext cx="2314575" cy="1550988"/>
          </a:xfrm>
          <a:custGeom>
            <a:avLst/>
            <a:gdLst>
              <a:gd name="connsiteX0" fmla="*/ 0 w 2315251"/>
              <a:gd name="connsiteY0" fmla="*/ 0 h 1550992"/>
              <a:gd name="connsiteX1" fmla="*/ 138700 w 2315251"/>
              <a:gd name="connsiteY1" fmla="*/ 0 h 1550992"/>
              <a:gd name="connsiteX2" fmla="*/ 138700 w 2315251"/>
              <a:gd name="connsiteY2" fmla="*/ 1361400 h 1550992"/>
              <a:gd name="connsiteX3" fmla="*/ 2107387 w 2315251"/>
              <a:gd name="connsiteY3" fmla="*/ 222673 h 1550992"/>
              <a:gd name="connsiteX4" fmla="*/ 1722420 w 2315251"/>
              <a:gd name="connsiteY4" fmla="*/ 0 h 1550992"/>
              <a:gd name="connsiteX5" fmla="*/ 1999436 w 2315251"/>
              <a:gd name="connsiteY5" fmla="*/ 0 h 1550992"/>
              <a:gd name="connsiteX6" fmla="*/ 2280549 w 2315251"/>
              <a:gd name="connsiteY6" fmla="*/ 162605 h 1550992"/>
              <a:gd name="connsiteX7" fmla="*/ 2305953 w 2315251"/>
              <a:gd name="connsiteY7" fmla="*/ 257336 h 1550992"/>
              <a:gd name="connsiteX8" fmla="*/ 2280549 w 2315251"/>
              <a:gd name="connsiteY8" fmla="*/ 282740 h 1550992"/>
              <a:gd name="connsiteX9" fmla="*/ 104026 w 2315251"/>
              <a:gd name="connsiteY9" fmla="*/ 1541710 h 1550992"/>
              <a:gd name="connsiteX10" fmla="*/ 69351 w 2315251"/>
              <a:gd name="connsiteY10" fmla="*/ 1550992 h 1550992"/>
              <a:gd name="connsiteX11" fmla="*/ 0 w 2315251"/>
              <a:gd name="connsiteY11" fmla="*/ 1481643 h 1550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315251" h="1550992">
                <a:moveTo>
                  <a:pt x="0" y="0"/>
                </a:moveTo>
                <a:lnTo>
                  <a:pt x="138700" y="0"/>
                </a:lnTo>
                <a:lnTo>
                  <a:pt x="138700" y="1361400"/>
                </a:lnTo>
                <a:lnTo>
                  <a:pt x="2107387" y="222673"/>
                </a:lnTo>
                <a:lnTo>
                  <a:pt x="1722420" y="0"/>
                </a:lnTo>
                <a:lnTo>
                  <a:pt x="1999436" y="0"/>
                </a:lnTo>
                <a:lnTo>
                  <a:pt x="2280549" y="162605"/>
                </a:lnTo>
                <a:cubicBezTo>
                  <a:pt x="2313720" y="181745"/>
                  <a:pt x="2325104" y="224155"/>
                  <a:pt x="2305953" y="257336"/>
                </a:cubicBezTo>
                <a:cubicBezTo>
                  <a:pt x="2299872" y="267889"/>
                  <a:pt x="2291101" y="276648"/>
                  <a:pt x="2280549" y="282740"/>
                </a:cubicBezTo>
                <a:lnTo>
                  <a:pt x="104026" y="1541710"/>
                </a:lnTo>
                <a:cubicBezTo>
                  <a:pt x="93484" y="1547802"/>
                  <a:pt x="81523" y="1551003"/>
                  <a:pt x="69351" y="1550992"/>
                </a:cubicBezTo>
                <a:cubicBezTo>
                  <a:pt x="31049" y="1550992"/>
                  <a:pt x="0" y="1519944"/>
                  <a:pt x="0" y="1481643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8" name="Straight Connector 17" descr="&quot;&quot;">
            <a:extLst>
              <a:ext uri="{FF2B5EF4-FFF2-40B4-BE49-F238E27FC236}">
                <a16:creationId xmlns:a16="http://schemas.microsoft.com/office/drawing/2014/main" id="{58D4E190-D938-E149-B7A2-7EA708DE8547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/>
        </p:nvCxnSpPr>
        <p:spPr>
          <a:xfrm>
            <a:off x="11725275" y="1331913"/>
            <a:ext cx="0" cy="1597025"/>
          </a:xfrm>
          <a:prstGeom prst="line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Freeform: Shape 19" descr="&quot;&quot;">
            <a:extLst>
              <a:ext uri="{FF2B5EF4-FFF2-40B4-BE49-F238E27FC236}">
                <a16:creationId xmlns:a16="http://schemas.microsoft.com/office/drawing/2014/main" id="{D907B1A4-2B92-4F49-9BD2-BC8E7FD3E3D5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11006138" y="4111625"/>
            <a:ext cx="1185862" cy="1771650"/>
          </a:xfrm>
          <a:custGeom>
            <a:avLst/>
            <a:gdLst>
              <a:gd name="connsiteX0" fmla="*/ 61913 w 1186451"/>
              <a:gd name="connsiteY0" fmla="*/ 0 h 1771650"/>
              <a:gd name="connsiteX1" fmla="*/ 1186451 w 1186451"/>
              <a:gd name="connsiteY1" fmla="*/ 0 h 1771650"/>
              <a:gd name="connsiteX2" fmla="*/ 1186451 w 1186451"/>
              <a:gd name="connsiteY2" fmla="*/ 123825 h 1771650"/>
              <a:gd name="connsiteX3" fmla="*/ 123825 w 1186451"/>
              <a:gd name="connsiteY3" fmla="*/ 123825 h 1771650"/>
              <a:gd name="connsiteX4" fmla="*/ 123825 w 1186451"/>
              <a:gd name="connsiteY4" fmla="*/ 1647825 h 1771650"/>
              <a:gd name="connsiteX5" fmla="*/ 1186451 w 1186451"/>
              <a:gd name="connsiteY5" fmla="*/ 1647825 h 1771650"/>
              <a:gd name="connsiteX6" fmla="*/ 1186451 w 1186451"/>
              <a:gd name="connsiteY6" fmla="*/ 1771650 h 1771650"/>
              <a:gd name="connsiteX7" fmla="*/ 61913 w 1186451"/>
              <a:gd name="connsiteY7" fmla="*/ 1771650 h 1771650"/>
              <a:gd name="connsiteX8" fmla="*/ 0 w 1186451"/>
              <a:gd name="connsiteY8" fmla="*/ 1709738 h 1771650"/>
              <a:gd name="connsiteX9" fmla="*/ 0 w 1186451"/>
              <a:gd name="connsiteY9" fmla="*/ 61913 h 1771650"/>
              <a:gd name="connsiteX10" fmla="*/ 61913 w 1186451"/>
              <a:gd name="connsiteY10" fmla="*/ 0 h 1771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86451" h="1771650">
                <a:moveTo>
                  <a:pt x="61913" y="0"/>
                </a:moveTo>
                <a:lnTo>
                  <a:pt x="1186451" y="0"/>
                </a:lnTo>
                <a:lnTo>
                  <a:pt x="1186451" y="123825"/>
                </a:lnTo>
                <a:lnTo>
                  <a:pt x="123825" y="123825"/>
                </a:lnTo>
                <a:lnTo>
                  <a:pt x="123825" y="1647825"/>
                </a:lnTo>
                <a:lnTo>
                  <a:pt x="1186451" y="1647825"/>
                </a:lnTo>
                <a:lnTo>
                  <a:pt x="1186451" y="1771650"/>
                </a:lnTo>
                <a:lnTo>
                  <a:pt x="61913" y="1771650"/>
                </a:lnTo>
                <a:cubicBezTo>
                  <a:pt x="27719" y="1771650"/>
                  <a:pt x="0" y="1743932"/>
                  <a:pt x="0" y="1709738"/>
                </a:cubicBezTo>
                <a:lnTo>
                  <a:pt x="0" y="61913"/>
                </a:lnTo>
                <a:cubicBezTo>
                  <a:pt x="0" y="27719"/>
                  <a:pt x="27719" y="0"/>
                  <a:pt x="61913" y="0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Arc 21" descr="&quot;&quot;">
            <a:extLst>
              <a:ext uri="{FF2B5EF4-FFF2-40B4-BE49-F238E27FC236}">
                <a16:creationId xmlns:a16="http://schemas.microsoft.com/office/drawing/2014/main" id="{FC6C0EA0-B335-9C42-9D9A-CACBB85AEAE2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rot="20992895">
            <a:off x="6086475" y="4144963"/>
            <a:ext cx="4084638" cy="4083050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Freeform: Shape 23" descr="&quot;&quot;">
            <a:extLst>
              <a:ext uri="{FF2B5EF4-FFF2-40B4-BE49-F238E27FC236}">
                <a16:creationId xmlns:a16="http://schemas.microsoft.com/office/drawing/2014/main" id="{EF2037B4-4BF0-FB41-8D82-6F876A09C60E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6821488" y="4962525"/>
            <a:ext cx="2643187" cy="1895475"/>
          </a:xfrm>
          <a:custGeom>
            <a:avLst/>
            <a:gdLst>
              <a:gd name="connsiteX0" fmla="*/ 1321676 w 2643352"/>
              <a:gd name="connsiteY0" fmla="*/ 0 h 1895331"/>
              <a:gd name="connsiteX1" fmla="*/ 2643352 w 2643352"/>
              <a:gd name="connsiteY1" fmla="*/ 1321676 h 1895331"/>
              <a:gd name="connsiteX2" fmla="*/ 2539488 w 2643352"/>
              <a:gd name="connsiteY2" fmla="*/ 1836132 h 1895331"/>
              <a:gd name="connsiteX3" fmla="*/ 2510970 w 2643352"/>
              <a:gd name="connsiteY3" fmla="*/ 1895331 h 1895331"/>
              <a:gd name="connsiteX4" fmla="*/ 132382 w 2643352"/>
              <a:gd name="connsiteY4" fmla="*/ 1895331 h 1895331"/>
              <a:gd name="connsiteX5" fmla="*/ 103864 w 2643352"/>
              <a:gd name="connsiteY5" fmla="*/ 1836132 h 1895331"/>
              <a:gd name="connsiteX6" fmla="*/ 0 w 2643352"/>
              <a:gd name="connsiteY6" fmla="*/ 1321676 h 1895331"/>
              <a:gd name="connsiteX7" fmla="*/ 1321676 w 2643352"/>
              <a:gd name="connsiteY7" fmla="*/ 0 h 1895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43352" h="1895331">
                <a:moveTo>
                  <a:pt x="1321676" y="0"/>
                </a:moveTo>
                <a:cubicBezTo>
                  <a:pt x="2051617" y="0"/>
                  <a:pt x="2643352" y="591735"/>
                  <a:pt x="2643352" y="1321676"/>
                </a:cubicBezTo>
                <a:cubicBezTo>
                  <a:pt x="2643352" y="1504161"/>
                  <a:pt x="2606369" y="1678009"/>
                  <a:pt x="2539488" y="1836132"/>
                </a:cubicBezTo>
                <a:lnTo>
                  <a:pt x="2510970" y="1895331"/>
                </a:lnTo>
                <a:lnTo>
                  <a:pt x="132382" y="1895331"/>
                </a:lnTo>
                <a:lnTo>
                  <a:pt x="103864" y="1836132"/>
                </a:lnTo>
                <a:cubicBezTo>
                  <a:pt x="36984" y="1678009"/>
                  <a:pt x="0" y="1504161"/>
                  <a:pt x="0" y="1321676"/>
                </a:cubicBezTo>
                <a:cubicBezTo>
                  <a:pt x="0" y="591735"/>
                  <a:pt x="591735" y="0"/>
                  <a:pt x="13216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9EAC96D-0169-A949-8D18-9A83CBDCF3E8}"/>
              </a:ext>
            </a:extLst>
          </p:cNvPr>
          <p:cNvSpPr/>
          <p:nvPr/>
        </p:nvSpPr>
        <p:spPr>
          <a:xfrm>
            <a:off x="574739" y="2544006"/>
            <a:ext cx="6096000" cy="3448701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just" fontAlgn="base">
              <a:lnSpc>
                <a:spcPct val="160000"/>
              </a:lnSpc>
              <a:spcBef>
                <a:spcPts val="1000"/>
              </a:spcBef>
              <a:spcAft>
                <a:spcPct val="0"/>
              </a:spcAft>
            </a:pPr>
            <a:r>
              <a:rPr lang="en-US" altLang="en-US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Cả</a:t>
            </a:r>
            <a:r>
              <a:rPr lang="en-US" altLang="en-US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lớp</a:t>
            </a:r>
            <a:r>
              <a:rPr lang="en-US" altLang="en-US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sẽ</a:t>
            </a:r>
            <a:r>
              <a:rPr lang="en-US" altLang="en-US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chia </a:t>
            </a:r>
            <a:r>
              <a:rPr lang="en-US" altLang="en-US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làm</a:t>
            </a:r>
            <a:r>
              <a:rPr lang="en-US" altLang="en-US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4 </a:t>
            </a:r>
            <a:r>
              <a:rPr lang="en-US" altLang="en-US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nhóm</a:t>
            </a:r>
            <a:r>
              <a:rPr lang="en-US" altLang="en-US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làm</a:t>
            </a:r>
            <a:r>
              <a:rPr lang="en-US" altLang="en-US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theo</a:t>
            </a:r>
            <a:r>
              <a:rPr lang="en-US" altLang="en-US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nhiệm</a:t>
            </a:r>
            <a:r>
              <a:rPr lang="en-US" altLang="en-US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vụ</a:t>
            </a:r>
            <a:r>
              <a:rPr lang="en-US" altLang="en-US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trong</a:t>
            </a:r>
            <a:r>
              <a:rPr lang="en-US" altLang="en-US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phiếu</a:t>
            </a:r>
            <a:r>
              <a:rPr lang="en-US" altLang="en-US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học</a:t>
            </a:r>
            <a:r>
              <a:rPr lang="en-US" altLang="en-US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tâp</a:t>
            </a:r>
            <a:r>
              <a:rPr lang="en-US" altLang="en-US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. Sau </a:t>
            </a:r>
            <a:r>
              <a:rPr lang="en-US" altLang="en-US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khi</a:t>
            </a:r>
            <a:r>
              <a:rPr lang="en-US" altLang="en-US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hết</a:t>
            </a:r>
            <a:r>
              <a:rPr lang="en-US" altLang="en-US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thời</a:t>
            </a:r>
            <a:r>
              <a:rPr lang="en-US" altLang="en-US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gian</a:t>
            </a:r>
            <a:r>
              <a:rPr lang="en-US" altLang="en-US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làm</a:t>
            </a:r>
            <a:r>
              <a:rPr lang="en-US" altLang="en-US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bài</a:t>
            </a:r>
            <a:r>
              <a:rPr lang="en-US" altLang="en-US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thì</a:t>
            </a:r>
            <a:r>
              <a:rPr lang="en-US" altLang="en-US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giáo</a:t>
            </a:r>
            <a:r>
              <a:rPr lang="en-US" altLang="en-US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viên</a:t>
            </a:r>
            <a:r>
              <a:rPr lang="en-US" altLang="en-US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sẽ</a:t>
            </a:r>
            <a:r>
              <a:rPr lang="en-US" altLang="en-US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mời</a:t>
            </a:r>
            <a:r>
              <a:rPr lang="en-US" altLang="en-US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các</a:t>
            </a:r>
            <a:r>
              <a:rPr lang="en-US" altLang="en-US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nhóm</a:t>
            </a:r>
            <a:r>
              <a:rPr lang="en-US" altLang="en-US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lần</a:t>
            </a:r>
            <a:r>
              <a:rPr lang="en-US" altLang="en-US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lượt</a:t>
            </a:r>
            <a:r>
              <a:rPr lang="en-US" altLang="en-US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đứng</a:t>
            </a:r>
            <a:r>
              <a:rPr lang="en-US" altLang="en-US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dậy</a:t>
            </a:r>
            <a:r>
              <a:rPr lang="en-US" altLang="en-US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trình</a:t>
            </a:r>
            <a:r>
              <a:rPr lang="en-US" altLang="en-US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bày</a:t>
            </a:r>
            <a:r>
              <a:rPr lang="en-US" altLang="en-US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.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957B8017-ED8C-C24E-AE46-53BC225596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9469" y="317844"/>
            <a:ext cx="1943332" cy="1951843"/>
          </a:xfrm>
          <a:prstGeom prst="rect">
            <a:avLst/>
          </a:prstGeom>
        </p:spPr>
      </p:pic>
      <p:pic>
        <p:nvPicPr>
          <p:cNvPr id="23" name="Picture 2" descr="3.1 - Unit 1 - A helping hand - Vocabulary 2 | Baamboozle">
            <a:extLst>
              <a:ext uri="{FF2B5EF4-FFF2-40B4-BE49-F238E27FC236}">
                <a16:creationId xmlns:a16="http://schemas.microsoft.com/office/drawing/2014/main" id="{04F31DB3-6B3B-2B4A-BB8F-9645C2677C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0913" y="-6690"/>
            <a:ext cx="5391087" cy="5236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1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6" dur="1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 animBg="1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Soạn sử 6 bài 10 Hy Lạp và La Mã cổ đại (SGK Kết nối tri thức)">
            <a:extLst>
              <a:ext uri="{FF2B5EF4-FFF2-40B4-BE49-F238E27FC236}">
                <a16:creationId xmlns:a16="http://schemas.microsoft.com/office/drawing/2014/main" id="{C60FA948-8292-9841-8108-3B5A0BC0FB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81" r="21930" b="-2"/>
          <a:stretch>
            <a:fillRect/>
          </a:stretch>
        </p:blipFill>
        <p:spPr bwMode="auto">
          <a:xfrm>
            <a:off x="-1" y="0"/>
            <a:ext cx="12192001" cy="6894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56C0F2C-48EE-F041-8D7C-9BBC8D6E0351}"/>
              </a:ext>
            </a:extLst>
          </p:cNvPr>
          <p:cNvSpPr txBox="1"/>
          <p:nvPr/>
        </p:nvSpPr>
        <p:spPr>
          <a:xfrm>
            <a:off x="2855494" y="6079959"/>
            <a:ext cx="64810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Vị trí địa lý của Hy Lạp cổ đại</a:t>
            </a:r>
          </a:p>
        </p:txBody>
      </p:sp>
    </p:spTree>
    <p:extLst>
      <p:ext uri="{BB962C8B-B14F-4D97-AF65-F5344CB8AC3E}">
        <p14:creationId xmlns:p14="http://schemas.microsoft.com/office/powerpoint/2010/main" val="3228821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60,2141384940,C:\Users\Administrator\Desktop\BAI SOAN HOAN CHINH\BAI 8 AN DO CO DAI_pptx\Media.ppcx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heme/theme1.xml><?xml version="1.0" encoding="utf-8"?>
<a:theme xmlns:a="http://schemas.openxmlformats.org/drawingml/2006/main" name="Lección de Historia de España by Slidesgo">
  <a:themeElements>
    <a:clrScheme name="Simple Light">
      <a:dk1>
        <a:srgbClr val="000000"/>
      </a:dk1>
      <a:lt1>
        <a:srgbClr val="FFFFFF"/>
      </a:lt1>
      <a:dk2>
        <a:srgbClr val="A01127"/>
      </a:dk2>
      <a:lt2>
        <a:srgbClr val="EFDAA3"/>
      </a:lt2>
      <a:accent1>
        <a:srgbClr val="FEFCE3"/>
      </a:accent1>
      <a:accent2>
        <a:srgbClr val="FFD629"/>
      </a:accent2>
      <a:accent3>
        <a:srgbClr val="A01127"/>
      </a:accent3>
      <a:accent4>
        <a:srgbClr val="EFDAA3"/>
      </a:accent4>
      <a:accent5>
        <a:srgbClr val="FFD629"/>
      </a:accent5>
      <a:accent6>
        <a:srgbClr val="A01127"/>
      </a:accent6>
      <a:hlink>
        <a:srgbClr val="FFD62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Lección de Historia de España by Slidesgo">
  <a:themeElements>
    <a:clrScheme name="Simple Light">
      <a:dk1>
        <a:srgbClr val="000000"/>
      </a:dk1>
      <a:lt1>
        <a:srgbClr val="FFFFFF"/>
      </a:lt1>
      <a:dk2>
        <a:srgbClr val="A01127"/>
      </a:dk2>
      <a:lt2>
        <a:srgbClr val="EFDAA3"/>
      </a:lt2>
      <a:accent1>
        <a:srgbClr val="FEFCE3"/>
      </a:accent1>
      <a:accent2>
        <a:srgbClr val="FFD629"/>
      </a:accent2>
      <a:accent3>
        <a:srgbClr val="A01127"/>
      </a:accent3>
      <a:accent4>
        <a:srgbClr val="EFDAA3"/>
      </a:accent4>
      <a:accent5>
        <a:srgbClr val="FFD629"/>
      </a:accent5>
      <a:accent6>
        <a:srgbClr val="A01127"/>
      </a:accent6>
      <a:hlink>
        <a:srgbClr val="FFD62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2_Lección de Historia de España by Slidesgo">
  <a:themeElements>
    <a:clrScheme name="Simple Light">
      <a:dk1>
        <a:srgbClr val="000000"/>
      </a:dk1>
      <a:lt1>
        <a:srgbClr val="FFFFFF"/>
      </a:lt1>
      <a:dk2>
        <a:srgbClr val="A01127"/>
      </a:dk2>
      <a:lt2>
        <a:srgbClr val="EFDAA3"/>
      </a:lt2>
      <a:accent1>
        <a:srgbClr val="FEFCE3"/>
      </a:accent1>
      <a:accent2>
        <a:srgbClr val="FFD629"/>
      </a:accent2>
      <a:accent3>
        <a:srgbClr val="A01127"/>
      </a:accent3>
      <a:accent4>
        <a:srgbClr val="EFDAA3"/>
      </a:accent4>
      <a:accent5>
        <a:srgbClr val="FFD629"/>
      </a:accent5>
      <a:accent6>
        <a:srgbClr val="A01127"/>
      </a:accent6>
      <a:hlink>
        <a:srgbClr val="FFD62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383</TotalTime>
  <Words>1112</Words>
  <Application>Microsoft Office PowerPoint</Application>
  <PresentationFormat>Màn hình rộng</PresentationFormat>
  <Paragraphs>133</Paragraphs>
  <Slides>36</Slides>
  <Notes>9</Notes>
  <HiddenSlides>0</HiddenSlides>
  <MMClips>16</MMClips>
  <ScaleCrop>false</ScaleCrop>
  <HeadingPairs>
    <vt:vector size="6" baseType="variant">
      <vt:variant>
        <vt:lpstr>Phông được Dùng</vt:lpstr>
      </vt:variant>
      <vt:variant>
        <vt:i4>23</vt:i4>
      </vt:variant>
      <vt:variant>
        <vt:lpstr>Chủ đề</vt:lpstr>
      </vt:variant>
      <vt:variant>
        <vt:i4>8</vt:i4>
      </vt:variant>
      <vt:variant>
        <vt:lpstr>Tiêu đề Bản chiếu</vt:lpstr>
      </vt:variant>
      <vt:variant>
        <vt:i4>36</vt:i4>
      </vt:variant>
    </vt:vector>
  </HeadingPairs>
  <TitlesOfParts>
    <vt:vector size="67" baseType="lpstr">
      <vt:lpstr>微软雅黑</vt:lpstr>
      <vt:lpstr>#9Slide03 AllRoundGothic</vt:lpstr>
      <vt:lpstr>#9Slide03 Arima Madurai Bold</vt:lpstr>
      <vt:lpstr>#9Slide05 Lobster</vt:lpstr>
      <vt:lpstr>Arial</vt:lpstr>
      <vt:lpstr>Brush Script MT</vt:lpstr>
      <vt:lpstr>Calibri</vt:lpstr>
      <vt:lpstr>Calibri Light</vt:lpstr>
      <vt:lpstr>Cambria</vt:lpstr>
      <vt:lpstr>等线</vt:lpstr>
      <vt:lpstr>Livvic</vt:lpstr>
      <vt:lpstr>Open Sans</vt:lpstr>
      <vt:lpstr>PT Serif</vt:lpstr>
      <vt:lpstr>Rajdhani</vt:lpstr>
      <vt:lpstr>Roboto</vt:lpstr>
      <vt:lpstr>Roboto Condensed</vt:lpstr>
      <vt:lpstr>Roboto Condensed Light</vt:lpstr>
      <vt:lpstr>Roboto Slab</vt:lpstr>
      <vt:lpstr>Snell Roundhand Black</vt:lpstr>
      <vt:lpstr>SVN-Blenda Script</vt:lpstr>
      <vt:lpstr>Tahoma</vt:lpstr>
      <vt:lpstr>Times New Roman</vt:lpstr>
      <vt:lpstr>Wingdings</vt:lpstr>
      <vt:lpstr>Lección de Historia de España by Slidesgo</vt:lpstr>
      <vt:lpstr>1_Lección de Historia de España by Slidesgo</vt:lpstr>
      <vt:lpstr>8_Office Theme</vt:lpstr>
      <vt:lpstr>Simple Light</vt:lpstr>
      <vt:lpstr>Office Theme</vt:lpstr>
      <vt:lpstr>1_Office Theme</vt:lpstr>
      <vt:lpstr>2_Lección de Historia de España by Slidesgo</vt:lpstr>
      <vt:lpstr>2_Office Theme</vt:lpstr>
      <vt:lpstr>A.  Khởi Động</vt:lpstr>
      <vt:lpstr>Bản trình bày PowerPoint</vt:lpstr>
      <vt:lpstr>HÌNH THÀNH KIẾN THỨC</vt:lpstr>
      <vt:lpstr>BÀI 10</vt:lpstr>
      <vt:lpstr>MỤC TIÊU BÀI HỌC</vt:lpstr>
      <vt:lpstr>NỘI DUNG BÀI HỌC </vt:lpstr>
      <vt:lpstr>I. Điều kiện tự nhiên</vt:lpstr>
      <vt:lpstr>Chia nhóm</vt:lpstr>
      <vt:lpstr>Bản trình bày PowerPoint</vt:lpstr>
      <vt:lpstr>Bản trình bày PowerPoint</vt:lpstr>
      <vt:lpstr>Bản trình bày PowerPoint</vt:lpstr>
      <vt:lpstr>Tác động đến kinh tế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Tác động đến kinh tế</vt:lpstr>
      <vt:lpstr>Bản trình bày PowerPoint</vt:lpstr>
      <vt:lpstr>Bản trình bày PowerPoint</vt:lpstr>
      <vt:lpstr>Bản trình bày PowerPoint</vt:lpstr>
      <vt:lpstr>LUYỆN TẬP, VẬN DỤNG</vt:lpstr>
      <vt:lpstr>LUYỆN TẬP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CẢM ƠN SỰ THEO DÕI CỦA CÁC EM!</vt:lpstr>
      <vt:lpstr>TÀI LIỆU THAM KHẢO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A.  Khởi Động</dc:title>
  <dc:creator>Nguyễn hướng đức</dc:creator>
  <cp:lastModifiedBy>admin</cp:lastModifiedBy>
  <cp:revision>12</cp:revision>
  <dcterms:created xsi:type="dcterms:W3CDTF">2021-11-08T15:19:10Z</dcterms:created>
  <dcterms:modified xsi:type="dcterms:W3CDTF">2023-04-03T08:43:43Z</dcterms:modified>
</cp:coreProperties>
</file>